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B4FDC-30B2-462C-BF94-3BC742F90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F34787-8D0C-459E-8B17-1937B372E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45C041-56EB-4709-A2B5-46324C09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1A8715-E5CF-41AC-B8B5-758B0DFA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BF5E7-1D16-4A57-92D9-BBB2E7F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59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4B1B5-FC18-4946-96E1-B3CBD091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ADA7F9-4B9B-40B9-A7D5-5B3934059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3F002B-8074-4F81-BF4A-BF3335DA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9C6A98-6D13-434C-9D1D-CF909F97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CC4D63-8E38-4445-A86E-AA5456AC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E130F1-0BB8-4542-9FAF-3A590331D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077E88-38BD-41B5-A432-6F3AA0411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AB5C2C-3C04-43C4-AC95-DDD1463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753CD-9867-496A-B1AC-AEF602C4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483C57-FC02-4EB8-93D3-1F40D143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26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A5853E-91E9-4902-940D-B62D6C5F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3BDECC-458F-4E6E-96A3-9A86E9A3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156895-CFF6-404D-8F1B-E3AD9934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40339A-D88F-47D1-BF87-D22541ED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2759B7-F98C-4C41-9E9F-DBD0191D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95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18CF04-5283-409F-B626-C77A8BBA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E46307-EE67-40D1-92CA-81153917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F9C601-F6BA-4E44-9051-1FA0995E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5D378B-2375-4FE1-A0AD-C29A3E1B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AF3FCE-BBC5-4F24-BD90-BD0E5F6F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7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E69BA-51E3-49B2-9D1C-8FDE0D3C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194012-4477-450F-9321-13476F014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C17B76-97B8-4265-BF17-016C729E7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EC1155-9D3E-4A33-8527-14841955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E6E80D-7022-46CE-A72C-41C5A2AA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3AA1F8-01F2-45B3-8A82-F393758E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8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09AE0-3CE1-4FB8-90EB-8044D640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93EA91-9570-4A0B-935F-15875242E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595FB2-BDE1-4FD4-B48A-B8055A06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5CAD42-29F7-4C60-B498-293590349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B73B2-F15A-46C2-8D3E-E97CF47D6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EB51EB-14D5-45BD-97EB-EF794686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4C3C30-80F6-4C03-85B6-60E0F3F2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1F5AE4C-BF85-433C-8506-6B80790E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8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378DD-FFC4-4D93-B038-27B072B2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DF13DC-B20D-481C-8959-1AAD1477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23E687E-92CD-48D6-A064-6CDCF780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EC631D-93D0-43D4-ABE2-46F444A7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72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ADF13D-6F92-44BD-8C20-417AE018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E82D09-3690-4605-A9ED-F6F44107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60B417-073B-4D31-90DA-1613AA33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80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B38E5E-3709-4EC5-AA58-9C783D3A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E988D0-1349-4E85-8BA3-DAE0949F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B0BBB1-612C-4351-84F8-2813A97E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F3A35C-E083-4D5A-8BCB-F2477EA8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8BD955-D9BB-4454-AB83-11CEF2F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C960EA-05E1-4AAA-ADA1-3F3A1D80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33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B5415-1A9C-40D3-B68E-310093CD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A76C33B-6FC8-49D7-9576-674C4B1D7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D59C14-BC3B-4B2B-99A6-714DEA2A8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40A392-B1F3-49AE-9002-2B81A971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2B4329-26DC-40CA-AE88-6C599BCC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8EFF91-AF22-4732-AABD-79BA462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18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8D6F823-050E-44BD-BB25-F019565B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E65500-F0C3-4376-89B5-AEECF3EC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FB8172-5313-4966-942A-4B258AE60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5850DA-E03D-4AAA-A284-FD656024D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DD8694-18A0-41ED-81EB-DE820EDD4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96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3C6BE99-06D0-4F72-BE5F-BEF187A4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3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67BB899-92FA-40B1-8B1F-116880DD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13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FIERA</dc:creator>
  <cp:lastModifiedBy>Léon Van Berlo</cp:lastModifiedBy>
  <cp:revision>8</cp:revision>
  <dcterms:created xsi:type="dcterms:W3CDTF">2021-02-07T17:58:14Z</dcterms:created>
  <dcterms:modified xsi:type="dcterms:W3CDTF">2021-02-20T10:13:47Z</dcterms:modified>
</cp:coreProperties>
</file>