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EA15-2445-4434-B757-C015ED0D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24EDC-46A0-404F-872E-283E4AE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6D8BA-5F94-4E35-86FB-4D690C0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2B674-E6DB-4B3A-8CA8-67A201B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63A38-EE12-4D2B-B211-573E10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FC3F4-57B1-4869-93FA-2F21A10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01626-BD77-4D40-B983-15ABEE90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4176B-AA6C-4880-BCC0-05DC6A6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C26BB-FDA5-41B5-9379-280A0C5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BADD8-588A-4447-B3E0-5CA2F7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052F8D-4FA6-484D-A4E2-A28620FB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96C02-18F4-4D77-9037-BBEC3DE6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DC919-4082-43CF-A15C-66DEED5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F2342-260D-4559-8C52-D33D881A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CFF9F-E086-42AA-8688-4E485B6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CE24-FBDE-4531-AFBB-99A7DF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AEBD-4123-41DD-AD9A-70CCEF9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C9A9C-EF83-4404-ABE8-5F5E590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ADB0B-1603-4EF8-887A-9A9485F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9A45C-0318-4FDE-AD18-522B9D0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A893-0BC0-4577-A873-238BAE82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F1370-24B5-4771-AAB4-BE1F3367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8C0A7-34CF-4ABB-BF12-9289D47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9DB39-B01D-4A5F-8FA1-6EAB47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5EA83-0FF3-48C4-AC58-B6ACDF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009B-294C-493E-AA15-2821FE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16A3-C9A2-484D-8B96-6FAE16BA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6C46D-F966-47E1-A2C8-0DD519E3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AD4BD-05F6-4CE7-BE47-87B1E0C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599BA-5382-4944-83B3-F0326B84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C09C9-B253-49BC-95E9-71661A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D3B1-6BB5-4A42-BB59-9C6435A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CCBB1-252E-4DF9-97A0-E8F3D43F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1887A6-FF3D-4A28-AD09-98E17D4A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6E757-6F83-40B9-862C-963237CD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19E280-D957-4C10-A322-5FE042D2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E96CA-9BCF-4DDB-BD27-4C71C21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25F81-05E0-4FD8-8619-8ECE1F9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C5EFC5-1137-4B4A-9E39-1E81C03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64991-6301-43D8-8836-0DF4B8A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67BE3-F55E-4B2E-8CB0-C76F2B3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B61CB-F7E1-41A6-9341-56BC2A1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5C472-A40B-46E3-9715-1D318AB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C2259-570B-4F2A-9E9A-CB94C72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CA37A-127D-4A8D-8EE0-BF9FBA0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2E356-0F4F-4192-AC42-05C6E19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E74B-6E8B-4D71-8E23-9E9FC1E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C004-91E6-4BB2-BE3F-198AB691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6C483-8071-41B2-A448-CF7F428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F77B-E206-4195-BFB9-1574E52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683FF-8B0B-4B2E-822A-67F1CB0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83F17-7039-4B3C-9545-6A35B2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5D33-20FD-4F3D-8D69-58FC7B6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ACBC47-9E1E-4B38-8093-67F59D38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CF9D0-F549-405C-BC01-21FE8E0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F52FB-79D9-4F6B-B5BC-B4D0246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A4854-CEB5-48D4-B580-3DDBE8F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C1C-B1BE-4039-9225-E3F7A7F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1413-6C1B-4687-A747-DE9B874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91842-F083-43D8-81EF-304184F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D1AC-4A14-4343-9CEC-B782ECA9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6B6C-D873-49FC-9875-D786E6E0A26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97B57-2A57-4787-8DEF-94C2D424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9D4BC-A8DA-4807-AE91-3CA2427B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910E9-A6D0-4ED9-BF0B-14EE675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 / IfcCourse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77E68-F38E-40D8-8D5A-3FECBD9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10A4DB-830D-4A25-B388-EC4FC63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816"/>
            <a:ext cx="8867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4322-20E1-4E69-9D8A-C54E29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C920-92F4-42A5-8BF5-2A2EE79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IfcAlignmentHorizontal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D15273-74D8-43EA-B1DA-CA13E6478938}"/>
              </a:ext>
            </a:extLst>
          </p:cNvPr>
          <p:cNvCxnSpPr>
            <a:cxnSpLocks/>
          </p:cNvCxnSpPr>
          <p:nvPr/>
        </p:nvCxnSpPr>
        <p:spPr>
          <a:xfrm flipV="1">
            <a:off x="2551611" y="2394857"/>
            <a:ext cx="6923315" cy="31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5B6D9DC-9375-432E-A232-8B8A685983DF}"/>
              </a:ext>
            </a:extLst>
          </p:cNvPr>
          <p:cNvSpPr txBox="1"/>
          <p:nvPr/>
        </p:nvSpPr>
        <p:spPr>
          <a:xfrm>
            <a:off x="2429693" y="5671405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10</a:t>
            </a:r>
          </a:p>
          <a:p>
            <a:r>
              <a:rPr lang="de-DE" sz="1000" dirty="0"/>
              <a:t>Y = 10</a:t>
            </a:r>
          </a:p>
          <a:p>
            <a:r>
              <a:rPr lang="de-DE" sz="1000" dirty="0"/>
              <a:t>DistanceAlong = 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7ACF14-BE8C-473B-9468-972D4743C9EC}"/>
              </a:ext>
            </a:extLst>
          </p:cNvPr>
          <p:cNvSpPr txBox="1"/>
          <p:nvPr/>
        </p:nvSpPr>
        <p:spPr>
          <a:xfrm>
            <a:off x="9403081" y="2485478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20</a:t>
            </a:r>
          </a:p>
          <a:p>
            <a:r>
              <a:rPr lang="de-DE" sz="1000" dirty="0"/>
              <a:t>Y = 20</a:t>
            </a:r>
          </a:p>
          <a:p>
            <a:r>
              <a:rPr lang="de-DE" sz="1000" dirty="0"/>
              <a:t>DistanceAlong = 14.14214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CC5FE7-0F28-40E5-8D33-7554BB6EAF2A}"/>
              </a:ext>
            </a:extLst>
          </p:cNvPr>
          <p:cNvSpPr txBox="1"/>
          <p:nvPr/>
        </p:nvSpPr>
        <p:spPr>
          <a:xfrm>
            <a:off x="5869577" y="4275909"/>
            <a:ext cx="197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StartDirection = 0.785</a:t>
            </a:r>
          </a:p>
          <a:p>
            <a:r>
              <a:rPr lang="de-DE" sz="1000" dirty="0"/>
              <a:t>SegmentLength = 14.14214</a:t>
            </a:r>
          </a:p>
        </p:txBody>
      </p:sp>
    </p:spTree>
    <p:extLst>
      <p:ext uri="{BB962C8B-B14F-4D97-AF65-F5344CB8AC3E}">
        <p14:creationId xmlns:p14="http://schemas.microsoft.com/office/powerpoint/2010/main" val="15455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5488A-FA00-4D42-9DAE-EBF529DE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0924F-43C2-45FA-9DBD-9312C4DF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latin typeface="Consolas" panose="020B0609020204030204" pitchFamily="49" charset="0"/>
              </a:rPr>
              <a:t>IfcAlignmentVertical</a:t>
            </a:r>
            <a:endParaRPr lang="de-DE" sz="1800" dirty="0"/>
          </a:p>
          <a:p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417254-CAEA-4EDE-AE22-005C0203AF51}"/>
              </a:ext>
            </a:extLst>
          </p:cNvPr>
          <p:cNvCxnSpPr>
            <a:cxnSpLocks/>
          </p:cNvCxnSpPr>
          <p:nvPr/>
        </p:nvCxnSpPr>
        <p:spPr>
          <a:xfrm flipV="1">
            <a:off x="1611086" y="2952206"/>
            <a:ext cx="8482148" cy="224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8B8FB8-01B0-41DA-B358-D35E9174AC20}"/>
              </a:ext>
            </a:extLst>
          </p:cNvPr>
          <p:cNvSpPr txBox="1"/>
          <p:nvPr/>
        </p:nvSpPr>
        <p:spPr>
          <a:xfrm>
            <a:off x="5869577" y="4275909"/>
            <a:ext cx="1976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StartDistAlong = 0</a:t>
            </a:r>
          </a:p>
          <a:p>
            <a:r>
              <a:rPr lang="de-DE" sz="1000" dirty="0"/>
              <a:t>StartGradient  = 0.0707</a:t>
            </a:r>
          </a:p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StartHeight = 91.0 </a:t>
            </a:r>
          </a:p>
          <a:p>
            <a:r>
              <a:rPr lang="de-DE" sz="1000" dirty="0"/>
              <a:t>HorzontalLength = 14.14214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F9A58C-3CF6-4D59-8F97-6CA7A43FA097}"/>
              </a:ext>
            </a:extLst>
          </p:cNvPr>
          <p:cNvSpPr txBox="1"/>
          <p:nvPr/>
        </p:nvSpPr>
        <p:spPr>
          <a:xfrm>
            <a:off x="1436915" y="5333954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0.0</a:t>
            </a:r>
          </a:p>
          <a:p>
            <a:r>
              <a:rPr lang="de-DE" sz="1000" dirty="0"/>
              <a:t>Y = 91.0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3DF855-F008-47FF-A297-5B8C4DB226EC}"/>
              </a:ext>
            </a:extLst>
          </p:cNvPr>
          <p:cNvSpPr txBox="1"/>
          <p:nvPr/>
        </p:nvSpPr>
        <p:spPr>
          <a:xfrm>
            <a:off x="9965871" y="3100206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14.14</a:t>
            </a:r>
          </a:p>
          <a:p>
            <a:r>
              <a:rPr lang="de-DE" sz="1000" dirty="0"/>
              <a:t>Y = 92.0</a:t>
            </a:r>
          </a:p>
        </p:txBody>
      </p:sp>
    </p:spTree>
    <p:extLst>
      <p:ext uri="{BB962C8B-B14F-4D97-AF65-F5344CB8AC3E}">
        <p14:creationId xmlns:p14="http://schemas.microsoft.com/office/powerpoint/2010/main" val="260452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0.0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91.0</a:t>
            </a:r>
          </a:p>
        </p:txBody>
      </p:sp>
    </p:spTree>
    <p:extLst>
      <p:ext uri="{BB962C8B-B14F-4D97-AF65-F5344CB8AC3E}">
        <p14:creationId xmlns:p14="http://schemas.microsoft.com/office/powerpoint/2010/main" val="7898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14.142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14.142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92.0</a:t>
            </a:r>
          </a:p>
        </p:txBody>
      </p:sp>
    </p:spTree>
    <p:extLst>
      <p:ext uri="{BB962C8B-B14F-4D97-AF65-F5344CB8AC3E}">
        <p14:creationId xmlns:p14="http://schemas.microsoft.com/office/powerpoint/2010/main" val="214670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570F-0BA8-431B-8DC1-30A6C4D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 </a:t>
            </a:r>
            <a:br>
              <a:rPr lang="de-DE" dirty="0"/>
            </a:br>
            <a:r>
              <a:rPr lang="de-DE" dirty="0"/>
              <a:t>Crosssection at DistanceAlong = 0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62EFB518-720A-4672-9BB2-4ECF25423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669" y="2028823"/>
            <a:ext cx="7684661" cy="4351338"/>
          </a:xfrm>
        </p:spPr>
      </p:pic>
    </p:spTree>
    <p:extLst>
      <p:ext uri="{BB962C8B-B14F-4D97-AF65-F5344CB8AC3E}">
        <p14:creationId xmlns:p14="http://schemas.microsoft.com/office/powerpoint/2010/main" val="9020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570F-0BA8-431B-8DC1-30A6C4D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 </a:t>
            </a:r>
            <a:br>
              <a:rPr lang="de-DE" dirty="0"/>
            </a:br>
            <a:r>
              <a:rPr lang="de-DE" dirty="0"/>
              <a:t>Crosssection at DistanceAlong = 14.142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B2F55E-3E23-480D-843D-B6FD543C1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207" y="1825625"/>
            <a:ext cx="7769586" cy="4351338"/>
          </a:xfrm>
        </p:spPr>
      </p:pic>
    </p:spTree>
    <p:extLst>
      <p:ext uri="{BB962C8B-B14F-4D97-AF65-F5344CB8AC3E}">
        <p14:creationId xmlns:p14="http://schemas.microsoft.com/office/powerpoint/2010/main" val="276000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4245B-AC70-4314-AA87-25D1DA58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</a:t>
            </a:r>
            <a:br>
              <a:rPr lang="de-DE" dirty="0"/>
            </a:br>
            <a:r>
              <a:rPr lang="de-DE" dirty="0" err="1"/>
              <a:t>IfcAlginmentHorizontal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44BF4F-F55F-4288-B38E-298F944D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2162969"/>
            <a:ext cx="6781800" cy="3676650"/>
          </a:xfrm>
        </p:spPr>
      </p:pic>
    </p:spTree>
    <p:extLst>
      <p:ext uri="{BB962C8B-B14F-4D97-AF65-F5344CB8AC3E}">
        <p14:creationId xmlns:p14="http://schemas.microsoft.com/office/powerpoint/2010/main" val="324959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4BFD6-2A91-45EA-95F6-D968E434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</a:t>
            </a:r>
            <a:br>
              <a:rPr lang="de-DE" dirty="0"/>
            </a:br>
            <a:r>
              <a:rPr lang="de-DE" dirty="0"/>
              <a:t>IfcAlignmentVertical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BC20E-E8EE-49CF-B4FE-F2434FE3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4163CF-E922-415E-8E14-69D5B204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495"/>
            <a:ext cx="9705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Breitbild</PresentationFormat>
  <Paragraphs>72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IfcAlignment / IfcCourse Example</vt:lpstr>
      <vt:lpstr>IfcAlignment</vt:lpstr>
      <vt:lpstr>IfcAlignment</vt:lpstr>
      <vt:lpstr>IfcCourse</vt:lpstr>
      <vt:lpstr>IfcCourse</vt:lpstr>
      <vt:lpstr>View in VESTRA INFRAVISION  Crosssection at DistanceAlong = 0</vt:lpstr>
      <vt:lpstr>View in VESTRA INFRAVISION  Crosssection at DistanceAlong = 14.142</vt:lpstr>
      <vt:lpstr>View in VESTRA INFRAVISION IfcAlginmentHorizontal</vt:lpstr>
      <vt:lpstr>View in VESTRA INFRAVISION IfcAlignmentVertical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IfcAlignment</dc:title>
  <dc:creator>Bernhard Wehrle</dc:creator>
  <cp:lastModifiedBy>Bernhard Wehrle</cp:lastModifiedBy>
  <cp:revision>22</cp:revision>
  <dcterms:created xsi:type="dcterms:W3CDTF">2021-01-11T11:19:05Z</dcterms:created>
  <dcterms:modified xsi:type="dcterms:W3CDTF">2021-01-14T06:46:34Z</dcterms:modified>
</cp:coreProperties>
</file>