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14EA15-2445-4434-B757-C015ED0D9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824EDC-46A0-404F-872E-283E4AED1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76D8BA-5F94-4E35-86FB-4D690C0A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72B674-E6DB-4B3A-8CA8-67A201B2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363A38-EE12-4D2B-B211-573E10A7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97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FC3F4-57B1-4869-93FA-2F21A109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F01626-BD77-4D40-B983-15ABEE90D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34176B-AA6C-4880-BCC0-05DC6A60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AC26BB-FDA5-41B5-9379-280A0C57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5BADD8-588A-4447-B3E0-5CA2F712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26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F052F8D-4FA6-484D-A4E2-A28620FB6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96C02-18F4-4D77-9037-BBEC3DE6B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2DC919-4082-43CF-A15C-66DEED50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DF2342-260D-4559-8C52-D33D881A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6CFF9F-E086-42AA-8688-4E485B6A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98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3CE24-FBDE-4531-AFBB-99A7DF1C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4AEBD-4123-41DD-AD9A-70CCEF98C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7C9A9C-EF83-4404-ABE8-5F5E5906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9ADB0B-1603-4EF8-887A-9A9485F6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79A45C-0318-4FDE-AD18-522B9D0A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03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5A893-0BC0-4577-A873-238BAE82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4F1370-24B5-4771-AAB4-BE1F3367E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08C0A7-34CF-4ABB-BF12-9289D473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59DB39-B01D-4A5F-8FA1-6EAB47C8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55EA83-0FF3-48C4-AC58-B6ACDFD2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31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2009B-294C-493E-AA15-2821FEFD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6F16A3-C9A2-484D-8B96-6FAE16BA0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E6C46D-F966-47E1-A2C8-0DD519E3B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EAD4BD-05F6-4CE7-BE47-87B1E0CD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4599BA-5382-4944-83B3-F0326B84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5C09C9-B253-49BC-95E9-71661AEC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16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B3D3B1-6BB5-4A42-BB59-9C6435A3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6CCBB1-252E-4DF9-97A0-E8F3D43FE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1887A6-FF3D-4A28-AD09-98E17D4AE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46E757-6F83-40B9-862C-963237CDA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19E280-D957-4C10-A322-5FE042D2F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41E96CA-9BCF-4DDB-BD27-4C71C216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D225F81-05E0-4FD8-8619-8ECE1F96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C5EFC5-1137-4B4A-9E39-1E81C038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50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64991-6301-43D8-8836-0DF4B8A5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967BE3-F55E-4B2E-8CB0-C76F2B3A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4B61CB-F7E1-41A6-9341-56BC2A15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55C472-A40B-46E3-9715-1D318AB7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94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7C2259-570B-4F2A-9E9A-CB94C727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FCA37A-127D-4A8D-8EE0-BF9FBA07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B2E356-0F4F-4192-AC42-05C6E191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17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7E74B-6E8B-4D71-8E23-9E9FC1E9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EEC004-91E6-4BB2-BE3F-198AB6912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E6C483-8071-41B2-A448-CF7F42801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81F77B-E206-4195-BFB9-1574E52D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2683FF-8B0B-4B2E-822A-67F1CB08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E83F17-7039-4B3C-9545-6A35B2C6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65D33-20FD-4F3D-8D69-58FC7B628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ACBC47-9E1E-4B38-8093-67F59D38F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BCF9D0-F549-405C-BC01-21FE8E099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4F52FB-79D9-4F6B-B5BC-B4D0246D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AA4854-CEB5-48D4-B580-3DDBE8FC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134C1C-B1BE-4039-9225-E3F7A7F6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37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1D1413-6C1B-4687-A747-DE9B8744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A91842-F083-43D8-81EF-304184FC2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5ED1AC-4A14-4343-9CEC-B782ECA95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06B6C-D873-49FC-9875-D786E6E0A267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F97B57-2A57-4787-8DEF-94C2D4247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99D4BC-A8DA-4807-AE91-3CA2427B5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30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910E9-A6D0-4ED9-BF0B-14EE6755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IfcAlignment / IfcCourse 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277E68-F38E-40D8-8D5A-3FECBD96D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Diagramm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310A4DB-830D-4A25-B388-EC4FC631B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9816"/>
            <a:ext cx="88677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5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F3C93-A48D-45D0-8E8F-51670CE6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Shapeimport</a:t>
            </a:r>
            <a:r>
              <a:rPr lang="de-DE" dirty="0"/>
              <a:t> </a:t>
            </a:r>
            <a:r>
              <a:rPr lang="de-DE" dirty="0" err="1"/>
              <a:t>alignment</a:t>
            </a:r>
            <a:r>
              <a:rPr lang="de-DE" dirty="0"/>
              <a:t> in Google Earth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BDEF0F-B64A-4C6A-8E47-7367944D5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3289"/>
          </a:xfrm>
        </p:spPr>
        <p:txBody>
          <a:bodyPr/>
          <a:lstStyle/>
          <a:p>
            <a:r>
              <a:rPr lang="de-DE" dirty="0"/>
              <a:t>#12 = IFCPROJECTEDCRS('EPSG:25832', 'ETRS89_UTM32', 'EPSG:25832', 'EPSG:25832', 'UTM', '32', #6);</a:t>
            </a:r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B93EC3D-E5E6-4E32-BBAD-A01E39102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139" y="2621779"/>
            <a:ext cx="67437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2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14322-20E1-4E69-9D8A-C54E291F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IfcAlignment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0DC920-92F4-42A5-8BF5-2A2EE7969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055961"/>
          </a:xfrm>
        </p:spPr>
        <p:txBody>
          <a:bodyPr/>
          <a:lstStyle/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IfcAlignmentHorizontal</a:t>
            </a:r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FBD15273-74D8-43EA-B1DA-CA13E6478938}"/>
              </a:ext>
            </a:extLst>
          </p:cNvPr>
          <p:cNvCxnSpPr>
            <a:cxnSpLocks/>
          </p:cNvCxnSpPr>
          <p:nvPr/>
        </p:nvCxnSpPr>
        <p:spPr>
          <a:xfrm flipV="1">
            <a:off x="2551611" y="2394857"/>
            <a:ext cx="6923315" cy="312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05B6D9DC-9375-432E-A232-8B8A685983DF}"/>
              </a:ext>
            </a:extLst>
          </p:cNvPr>
          <p:cNvSpPr txBox="1"/>
          <p:nvPr/>
        </p:nvSpPr>
        <p:spPr>
          <a:xfrm>
            <a:off x="2429693" y="5671405"/>
            <a:ext cx="1558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X = 513210.00000</a:t>
            </a:r>
          </a:p>
          <a:p>
            <a:r>
              <a:rPr lang="de-DE" sz="1000" dirty="0"/>
              <a:t>Y = 5454110.00000</a:t>
            </a:r>
          </a:p>
          <a:p>
            <a:r>
              <a:rPr lang="de-DE" sz="1000" dirty="0"/>
              <a:t>DistanceAlong = 0.0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A7ACF14-BE8C-473B-9468-972D4743C9EC}"/>
              </a:ext>
            </a:extLst>
          </p:cNvPr>
          <p:cNvSpPr txBox="1"/>
          <p:nvPr/>
        </p:nvSpPr>
        <p:spPr>
          <a:xfrm>
            <a:off x="9403081" y="2485478"/>
            <a:ext cx="1558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X = 513220.00000</a:t>
            </a:r>
          </a:p>
          <a:p>
            <a:r>
              <a:rPr lang="de-DE" sz="1000" dirty="0"/>
              <a:t>Y = 5454120.00000</a:t>
            </a:r>
          </a:p>
          <a:p>
            <a:r>
              <a:rPr lang="de-DE" sz="1000" dirty="0"/>
              <a:t>DistanceAlong = 14.14214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CC5FE7-0F28-40E5-8D33-7554BB6EAF2A}"/>
              </a:ext>
            </a:extLst>
          </p:cNvPr>
          <p:cNvSpPr txBox="1"/>
          <p:nvPr/>
        </p:nvSpPr>
        <p:spPr>
          <a:xfrm>
            <a:off x="5869577" y="4275909"/>
            <a:ext cx="1976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PredefinedType = LINE</a:t>
            </a:r>
          </a:p>
          <a:p>
            <a:r>
              <a:rPr lang="de-DE" sz="1000" dirty="0"/>
              <a:t>StartDirection = 0.785</a:t>
            </a:r>
          </a:p>
          <a:p>
            <a:r>
              <a:rPr lang="de-DE" sz="1000" dirty="0"/>
              <a:t>SegmentLength = 14.14214</a:t>
            </a:r>
          </a:p>
        </p:txBody>
      </p:sp>
    </p:spTree>
    <p:extLst>
      <p:ext uri="{BB962C8B-B14F-4D97-AF65-F5344CB8AC3E}">
        <p14:creationId xmlns:p14="http://schemas.microsoft.com/office/powerpoint/2010/main" val="154558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5488A-FA00-4D42-9DAE-EBF529DE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IfcAlignment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D0924F-43C2-45FA-9DBD-9312C4DFB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>
                <a:latin typeface="Consolas" panose="020B0609020204030204" pitchFamily="49" charset="0"/>
              </a:rPr>
              <a:t>IfcAlignmentVertical</a:t>
            </a:r>
            <a:endParaRPr lang="de-DE" sz="1800" dirty="0"/>
          </a:p>
          <a:p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1417254-CAEA-4EDE-AE22-005C0203AF51}"/>
              </a:ext>
            </a:extLst>
          </p:cNvPr>
          <p:cNvCxnSpPr>
            <a:cxnSpLocks/>
          </p:cNvCxnSpPr>
          <p:nvPr/>
        </p:nvCxnSpPr>
        <p:spPr>
          <a:xfrm flipV="1">
            <a:off x="1611086" y="2952206"/>
            <a:ext cx="8482148" cy="2246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B8B8FB8-01B0-41DA-B358-D35E9174AC20}"/>
              </a:ext>
            </a:extLst>
          </p:cNvPr>
          <p:cNvSpPr txBox="1"/>
          <p:nvPr/>
        </p:nvSpPr>
        <p:spPr>
          <a:xfrm>
            <a:off x="5869577" y="4275909"/>
            <a:ext cx="197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StartDistAlong = 0</a:t>
            </a:r>
          </a:p>
          <a:p>
            <a:r>
              <a:rPr lang="de-DE" sz="1000" dirty="0"/>
              <a:t>StartGradient  = 0.0707</a:t>
            </a:r>
          </a:p>
          <a:p>
            <a:r>
              <a:rPr lang="de-DE" sz="1000" dirty="0" err="1"/>
              <a:t>EndGradient</a:t>
            </a:r>
            <a:r>
              <a:rPr lang="de-DE" sz="1000" dirty="0"/>
              <a:t> = 0.0707</a:t>
            </a:r>
          </a:p>
          <a:p>
            <a:r>
              <a:rPr lang="de-DE" sz="1000" dirty="0"/>
              <a:t>PredefinedType = LINE</a:t>
            </a:r>
          </a:p>
          <a:p>
            <a:r>
              <a:rPr lang="de-DE" sz="1000" dirty="0"/>
              <a:t>StartHeight = 91.0 </a:t>
            </a:r>
          </a:p>
          <a:p>
            <a:r>
              <a:rPr lang="de-DE" sz="1000" dirty="0"/>
              <a:t>HorzontalLength = 14.14214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1F9A58C-3CF6-4D59-8F97-6CA7A43FA097}"/>
              </a:ext>
            </a:extLst>
          </p:cNvPr>
          <p:cNvSpPr txBox="1"/>
          <p:nvPr/>
        </p:nvSpPr>
        <p:spPr>
          <a:xfrm>
            <a:off x="1436915" y="5333954"/>
            <a:ext cx="757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X = 0.0</a:t>
            </a:r>
          </a:p>
          <a:p>
            <a:r>
              <a:rPr lang="de-DE" sz="1000" dirty="0"/>
              <a:t>Y = 91.0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83DF855-F008-47FF-A297-5B8C4DB226EC}"/>
              </a:ext>
            </a:extLst>
          </p:cNvPr>
          <p:cNvSpPr txBox="1"/>
          <p:nvPr/>
        </p:nvSpPr>
        <p:spPr>
          <a:xfrm>
            <a:off x="9965871" y="3100206"/>
            <a:ext cx="757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X = 14.14</a:t>
            </a:r>
          </a:p>
          <a:p>
            <a:r>
              <a:rPr lang="de-DE" sz="1000" dirty="0"/>
              <a:t>Y = 92.0</a:t>
            </a:r>
          </a:p>
        </p:txBody>
      </p:sp>
    </p:spTree>
    <p:extLst>
      <p:ext uri="{BB962C8B-B14F-4D97-AF65-F5344CB8AC3E}">
        <p14:creationId xmlns:p14="http://schemas.microsoft.com/office/powerpoint/2010/main" val="2604525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B81ED-D04C-4D77-8122-6E2EB19A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IfcCourse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4BF6D9-41EE-4550-B284-E7B6DB45A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IfcSectionSolidHorizontal at DistanceAlong = 0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CC91D52-4A8C-4582-A2AD-1E5E179BD0BB}"/>
              </a:ext>
            </a:extLst>
          </p:cNvPr>
          <p:cNvSpPr txBox="1"/>
          <p:nvPr/>
        </p:nvSpPr>
        <p:spPr>
          <a:xfrm>
            <a:off x="5323313" y="5827036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1,7</a:t>
            </a:r>
          </a:p>
          <a:p>
            <a:r>
              <a:rPr lang="de-DE" sz="1000" dirty="0"/>
              <a:t>X = 0.0</a:t>
            </a:r>
          </a:p>
          <a:p>
            <a:r>
              <a:rPr lang="de-DE" sz="1000" dirty="0"/>
              <a:t>Y = -1.0</a:t>
            </a: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513FBECF-1CBD-4AA2-AD13-69375D4B18D4}"/>
              </a:ext>
            </a:extLst>
          </p:cNvPr>
          <p:cNvSpPr/>
          <p:nvPr/>
        </p:nvSpPr>
        <p:spPr>
          <a:xfrm>
            <a:off x="1468835" y="3974476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86672EDD-DF5A-49F2-8EC9-9890ADE4F6B0}"/>
              </a:ext>
            </a:extLst>
          </p:cNvPr>
          <p:cNvSpPr/>
          <p:nvPr/>
        </p:nvSpPr>
        <p:spPr>
          <a:xfrm>
            <a:off x="5515406" y="5532965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08024B3B-81A8-4A0B-98BC-7A9D2E142CCA}"/>
              </a:ext>
            </a:extLst>
          </p:cNvPr>
          <p:cNvSpPr/>
          <p:nvPr/>
        </p:nvSpPr>
        <p:spPr>
          <a:xfrm>
            <a:off x="5515406" y="3704653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lussdiagramm: Verbinder 17">
            <a:extLst>
              <a:ext uri="{FF2B5EF4-FFF2-40B4-BE49-F238E27FC236}">
                <a16:creationId xmlns:a16="http://schemas.microsoft.com/office/drawing/2014/main" id="{78D8BECA-3CEE-493E-83B3-AB3E59DD0779}"/>
              </a:ext>
            </a:extLst>
          </p:cNvPr>
          <p:cNvSpPr/>
          <p:nvPr/>
        </p:nvSpPr>
        <p:spPr>
          <a:xfrm>
            <a:off x="1468835" y="5892788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lussdiagramm: Verbinder 18">
            <a:extLst>
              <a:ext uri="{FF2B5EF4-FFF2-40B4-BE49-F238E27FC236}">
                <a16:creationId xmlns:a16="http://schemas.microsoft.com/office/drawing/2014/main" id="{6232DE95-828A-4D53-A103-CB8C5F3A5165}"/>
              </a:ext>
            </a:extLst>
          </p:cNvPr>
          <p:cNvSpPr/>
          <p:nvPr/>
        </p:nvSpPr>
        <p:spPr>
          <a:xfrm>
            <a:off x="9656463" y="3394626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168E3DDD-3FE9-4D4B-81DF-F464C348DC4C}"/>
              </a:ext>
            </a:extLst>
          </p:cNvPr>
          <p:cNvSpPr/>
          <p:nvPr/>
        </p:nvSpPr>
        <p:spPr>
          <a:xfrm>
            <a:off x="9651977" y="5139865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C97A7B0D-CC41-4B21-AEF4-88C886B4A6BC}"/>
              </a:ext>
            </a:extLst>
          </p:cNvPr>
          <p:cNvSpPr/>
          <p:nvPr/>
        </p:nvSpPr>
        <p:spPr>
          <a:xfrm>
            <a:off x="1542473" y="3500582"/>
            <a:ext cx="8229600" cy="2484582"/>
          </a:xfrm>
          <a:custGeom>
            <a:avLst/>
            <a:gdLst>
              <a:gd name="connsiteX0" fmla="*/ 27709 w 8229600"/>
              <a:gd name="connsiteY0" fmla="*/ 544945 h 2484582"/>
              <a:gd name="connsiteX1" fmla="*/ 8229600 w 8229600"/>
              <a:gd name="connsiteY1" fmla="*/ 0 h 2484582"/>
              <a:gd name="connsiteX2" fmla="*/ 8192654 w 8229600"/>
              <a:gd name="connsiteY2" fmla="*/ 1754909 h 2484582"/>
              <a:gd name="connsiteX3" fmla="*/ 0 w 8229600"/>
              <a:gd name="connsiteY3" fmla="*/ 2484582 h 2484582"/>
              <a:gd name="connsiteX4" fmla="*/ 0 w 8229600"/>
              <a:gd name="connsiteY4" fmla="*/ 609600 h 2484582"/>
              <a:gd name="connsiteX5" fmla="*/ 0 w 8229600"/>
              <a:gd name="connsiteY5" fmla="*/ 609600 h 248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9600" h="2484582">
                <a:moveTo>
                  <a:pt x="27709" y="544945"/>
                </a:moveTo>
                <a:lnTo>
                  <a:pt x="8229600" y="0"/>
                </a:lnTo>
                <a:lnTo>
                  <a:pt x="8192654" y="1754909"/>
                </a:lnTo>
                <a:lnTo>
                  <a:pt x="0" y="2484582"/>
                </a:lnTo>
                <a:lnTo>
                  <a:pt x="0" y="609600"/>
                </a:lnTo>
                <a:lnTo>
                  <a:pt x="0" y="6096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5EE7DFC-017C-45D0-BA41-F9E424A5E1D8}"/>
              </a:ext>
            </a:extLst>
          </p:cNvPr>
          <p:cNvSpPr txBox="1"/>
          <p:nvPr/>
        </p:nvSpPr>
        <p:spPr>
          <a:xfrm>
            <a:off x="1337855" y="6150984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2</a:t>
            </a:r>
          </a:p>
          <a:p>
            <a:r>
              <a:rPr lang="de-DE" sz="1000" dirty="0"/>
              <a:t>X = -3.0</a:t>
            </a:r>
          </a:p>
          <a:p>
            <a:r>
              <a:rPr lang="de-DE" sz="1000" dirty="0"/>
              <a:t>Y = -1.1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1888AE3-C543-45C9-9683-E06E22681853}"/>
              </a:ext>
            </a:extLst>
          </p:cNvPr>
          <p:cNvSpPr txBox="1"/>
          <p:nvPr/>
        </p:nvSpPr>
        <p:spPr>
          <a:xfrm>
            <a:off x="1274234" y="3318443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3</a:t>
            </a:r>
          </a:p>
          <a:p>
            <a:r>
              <a:rPr lang="de-DE" sz="1000" dirty="0"/>
              <a:t>X = -3.0</a:t>
            </a:r>
          </a:p>
          <a:p>
            <a:r>
              <a:rPr lang="de-DE" sz="1000" dirty="0"/>
              <a:t>Y = -0.1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18629E3-3671-49B5-9D67-649AC6C95508}"/>
              </a:ext>
            </a:extLst>
          </p:cNvPr>
          <p:cNvSpPr txBox="1"/>
          <p:nvPr/>
        </p:nvSpPr>
        <p:spPr>
          <a:xfrm>
            <a:off x="5323312" y="3097468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4</a:t>
            </a:r>
          </a:p>
          <a:p>
            <a:r>
              <a:rPr lang="de-DE" sz="1000" dirty="0"/>
              <a:t>X = 0.0</a:t>
            </a:r>
          </a:p>
          <a:p>
            <a:r>
              <a:rPr lang="de-DE" sz="1000" dirty="0"/>
              <a:t>Y = 0.0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473C605-657B-4AF4-9633-52B3FF09074D}"/>
              </a:ext>
            </a:extLst>
          </p:cNvPr>
          <p:cNvSpPr txBox="1"/>
          <p:nvPr/>
        </p:nvSpPr>
        <p:spPr>
          <a:xfrm>
            <a:off x="9531202" y="2852936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5</a:t>
            </a:r>
          </a:p>
          <a:p>
            <a:r>
              <a:rPr lang="de-DE" sz="1000" dirty="0"/>
              <a:t>X = 3.0</a:t>
            </a:r>
          </a:p>
          <a:p>
            <a:r>
              <a:rPr lang="de-DE" sz="1000" dirty="0"/>
              <a:t>Y = 0.1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2D0BCD6-68C2-4A08-9353-87C44BFA1E45}"/>
              </a:ext>
            </a:extLst>
          </p:cNvPr>
          <p:cNvSpPr txBox="1"/>
          <p:nvPr/>
        </p:nvSpPr>
        <p:spPr>
          <a:xfrm flipH="1">
            <a:off x="9531202" y="5441542"/>
            <a:ext cx="1046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6</a:t>
            </a:r>
          </a:p>
          <a:p>
            <a:r>
              <a:rPr lang="de-DE" sz="1000" dirty="0"/>
              <a:t>X = 3.0</a:t>
            </a:r>
          </a:p>
          <a:p>
            <a:r>
              <a:rPr lang="de-DE" sz="1000" dirty="0"/>
              <a:t>Y = -0.9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8BEDB39-91B8-4CA2-B0C4-97030592B76D}"/>
              </a:ext>
            </a:extLst>
          </p:cNvPr>
          <p:cNvSpPr txBox="1"/>
          <p:nvPr/>
        </p:nvSpPr>
        <p:spPr>
          <a:xfrm>
            <a:off x="4387273" y="4221018"/>
            <a:ext cx="258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DistanceAlong = 0.0</a:t>
            </a:r>
          </a:p>
          <a:p>
            <a:r>
              <a:rPr lang="de-DE" dirty="0">
                <a:solidFill>
                  <a:srgbClr val="FF0000"/>
                </a:solidFill>
              </a:rPr>
              <a:t>OffsetVertical = 91.0</a:t>
            </a:r>
          </a:p>
        </p:txBody>
      </p:sp>
    </p:spTree>
    <p:extLst>
      <p:ext uri="{BB962C8B-B14F-4D97-AF65-F5344CB8AC3E}">
        <p14:creationId xmlns:p14="http://schemas.microsoft.com/office/powerpoint/2010/main" val="78989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B81ED-D04C-4D77-8122-6E2EB19A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IfcCourse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4BF6D9-41EE-4550-B284-E7B6DB45A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IfcSectionSolidHorizontal at DistanceAlong = 14.142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CC91D52-4A8C-4582-A2AD-1E5E179BD0BB}"/>
              </a:ext>
            </a:extLst>
          </p:cNvPr>
          <p:cNvSpPr txBox="1"/>
          <p:nvPr/>
        </p:nvSpPr>
        <p:spPr>
          <a:xfrm>
            <a:off x="5323313" y="5827036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1,7</a:t>
            </a:r>
          </a:p>
          <a:p>
            <a:r>
              <a:rPr lang="de-DE" sz="1000" dirty="0"/>
              <a:t>X = 0.0</a:t>
            </a:r>
          </a:p>
          <a:p>
            <a:r>
              <a:rPr lang="de-DE" sz="1000" dirty="0"/>
              <a:t>Y = -1.0</a:t>
            </a: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513FBECF-1CBD-4AA2-AD13-69375D4B18D4}"/>
              </a:ext>
            </a:extLst>
          </p:cNvPr>
          <p:cNvSpPr/>
          <p:nvPr/>
        </p:nvSpPr>
        <p:spPr>
          <a:xfrm>
            <a:off x="1468835" y="3974476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86672EDD-DF5A-49F2-8EC9-9890ADE4F6B0}"/>
              </a:ext>
            </a:extLst>
          </p:cNvPr>
          <p:cNvSpPr/>
          <p:nvPr/>
        </p:nvSpPr>
        <p:spPr>
          <a:xfrm>
            <a:off x="5515406" y="5532965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08024B3B-81A8-4A0B-98BC-7A9D2E142CCA}"/>
              </a:ext>
            </a:extLst>
          </p:cNvPr>
          <p:cNvSpPr/>
          <p:nvPr/>
        </p:nvSpPr>
        <p:spPr>
          <a:xfrm>
            <a:off x="5515406" y="3704653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lussdiagramm: Verbinder 17">
            <a:extLst>
              <a:ext uri="{FF2B5EF4-FFF2-40B4-BE49-F238E27FC236}">
                <a16:creationId xmlns:a16="http://schemas.microsoft.com/office/drawing/2014/main" id="{78D8BECA-3CEE-493E-83B3-AB3E59DD0779}"/>
              </a:ext>
            </a:extLst>
          </p:cNvPr>
          <p:cNvSpPr/>
          <p:nvPr/>
        </p:nvSpPr>
        <p:spPr>
          <a:xfrm>
            <a:off x="1468835" y="5892788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lussdiagramm: Verbinder 18">
            <a:extLst>
              <a:ext uri="{FF2B5EF4-FFF2-40B4-BE49-F238E27FC236}">
                <a16:creationId xmlns:a16="http://schemas.microsoft.com/office/drawing/2014/main" id="{6232DE95-828A-4D53-A103-CB8C5F3A5165}"/>
              </a:ext>
            </a:extLst>
          </p:cNvPr>
          <p:cNvSpPr/>
          <p:nvPr/>
        </p:nvSpPr>
        <p:spPr>
          <a:xfrm>
            <a:off x="9656463" y="3394626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168E3DDD-3FE9-4D4B-81DF-F464C348DC4C}"/>
              </a:ext>
            </a:extLst>
          </p:cNvPr>
          <p:cNvSpPr/>
          <p:nvPr/>
        </p:nvSpPr>
        <p:spPr>
          <a:xfrm>
            <a:off x="9651977" y="5139865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C97A7B0D-CC41-4B21-AEF4-88C886B4A6BC}"/>
              </a:ext>
            </a:extLst>
          </p:cNvPr>
          <p:cNvSpPr/>
          <p:nvPr/>
        </p:nvSpPr>
        <p:spPr>
          <a:xfrm>
            <a:off x="1542473" y="3500582"/>
            <a:ext cx="8229600" cy="2484582"/>
          </a:xfrm>
          <a:custGeom>
            <a:avLst/>
            <a:gdLst>
              <a:gd name="connsiteX0" fmla="*/ 27709 w 8229600"/>
              <a:gd name="connsiteY0" fmla="*/ 544945 h 2484582"/>
              <a:gd name="connsiteX1" fmla="*/ 8229600 w 8229600"/>
              <a:gd name="connsiteY1" fmla="*/ 0 h 2484582"/>
              <a:gd name="connsiteX2" fmla="*/ 8192654 w 8229600"/>
              <a:gd name="connsiteY2" fmla="*/ 1754909 h 2484582"/>
              <a:gd name="connsiteX3" fmla="*/ 0 w 8229600"/>
              <a:gd name="connsiteY3" fmla="*/ 2484582 h 2484582"/>
              <a:gd name="connsiteX4" fmla="*/ 0 w 8229600"/>
              <a:gd name="connsiteY4" fmla="*/ 609600 h 2484582"/>
              <a:gd name="connsiteX5" fmla="*/ 0 w 8229600"/>
              <a:gd name="connsiteY5" fmla="*/ 609600 h 248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9600" h="2484582">
                <a:moveTo>
                  <a:pt x="27709" y="544945"/>
                </a:moveTo>
                <a:lnTo>
                  <a:pt x="8229600" y="0"/>
                </a:lnTo>
                <a:lnTo>
                  <a:pt x="8192654" y="1754909"/>
                </a:lnTo>
                <a:lnTo>
                  <a:pt x="0" y="2484582"/>
                </a:lnTo>
                <a:lnTo>
                  <a:pt x="0" y="609600"/>
                </a:lnTo>
                <a:lnTo>
                  <a:pt x="0" y="6096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5EE7DFC-017C-45D0-BA41-F9E424A5E1D8}"/>
              </a:ext>
            </a:extLst>
          </p:cNvPr>
          <p:cNvSpPr txBox="1"/>
          <p:nvPr/>
        </p:nvSpPr>
        <p:spPr>
          <a:xfrm>
            <a:off x="1337855" y="6150984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2</a:t>
            </a:r>
          </a:p>
          <a:p>
            <a:r>
              <a:rPr lang="de-DE" sz="1000" dirty="0"/>
              <a:t>X = -3.0</a:t>
            </a:r>
          </a:p>
          <a:p>
            <a:r>
              <a:rPr lang="de-DE" sz="1000" dirty="0"/>
              <a:t>Y = -1.1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1888AE3-C543-45C9-9683-E06E22681853}"/>
              </a:ext>
            </a:extLst>
          </p:cNvPr>
          <p:cNvSpPr txBox="1"/>
          <p:nvPr/>
        </p:nvSpPr>
        <p:spPr>
          <a:xfrm>
            <a:off x="1274234" y="3318443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3</a:t>
            </a:r>
          </a:p>
          <a:p>
            <a:r>
              <a:rPr lang="de-DE" sz="1000" dirty="0"/>
              <a:t>X = -3.0</a:t>
            </a:r>
          </a:p>
          <a:p>
            <a:r>
              <a:rPr lang="de-DE" sz="1000" dirty="0"/>
              <a:t>Y = -0.1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18629E3-3671-49B5-9D67-649AC6C95508}"/>
              </a:ext>
            </a:extLst>
          </p:cNvPr>
          <p:cNvSpPr txBox="1"/>
          <p:nvPr/>
        </p:nvSpPr>
        <p:spPr>
          <a:xfrm>
            <a:off x="5323312" y="3097468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4</a:t>
            </a:r>
          </a:p>
          <a:p>
            <a:r>
              <a:rPr lang="de-DE" sz="1000" dirty="0"/>
              <a:t>X = 0.0</a:t>
            </a:r>
          </a:p>
          <a:p>
            <a:r>
              <a:rPr lang="de-DE" sz="1000" dirty="0"/>
              <a:t>Y = 0.0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473C605-657B-4AF4-9633-52B3FF09074D}"/>
              </a:ext>
            </a:extLst>
          </p:cNvPr>
          <p:cNvSpPr txBox="1"/>
          <p:nvPr/>
        </p:nvSpPr>
        <p:spPr>
          <a:xfrm>
            <a:off x="9531202" y="2852936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5</a:t>
            </a:r>
          </a:p>
          <a:p>
            <a:r>
              <a:rPr lang="de-DE" sz="1000" dirty="0"/>
              <a:t>X = 3.0</a:t>
            </a:r>
          </a:p>
          <a:p>
            <a:r>
              <a:rPr lang="de-DE" sz="1000" dirty="0"/>
              <a:t>Y = 0.1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2D0BCD6-68C2-4A08-9353-87C44BFA1E45}"/>
              </a:ext>
            </a:extLst>
          </p:cNvPr>
          <p:cNvSpPr txBox="1"/>
          <p:nvPr/>
        </p:nvSpPr>
        <p:spPr>
          <a:xfrm flipH="1">
            <a:off x="9531202" y="5441542"/>
            <a:ext cx="1046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6</a:t>
            </a:r>
          </a:p>
          <a:p>
            <a:r>
              <a:rPr lang="de-DE" sz="1000" dirty="0"/>
              <a:t>X = 3.0</a:t>
            </a:r>
          </a:p>
          <a:p>
            <a:r>
              <a:rPr lang="de-DE" sz="1000" dirty="0"/>
              <a:t>Y = -0.9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8BEDB39-91B8-4CA2-B0C4-97030592B76D}"/>
              </a:ext>
            </a:extLst>
          </p:cNvPr>
          <p:cNvSpPr txBox="1"/>
          <p:nvPr/>
        </p:nvSpPr>
        <p:spPr>
          <a:xfrm>
            <a:off x="4387273" y="4221018"/>
            <a:ext cx="258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DistanceAlong = 14.142</a:t>
            </a:r>
          </a:p>
          <a:p>
            <a:r>
              <a:rPr lang="de-DE" dirty="0">
                <a:solidFill>
                  <a:srgbClr val="FF0000"/>
                </a:solidFill>
              </a:rPr>
              <a:t>OffsetVertical = 92.0</a:t>
            </a:r>
          </a:p>
        </p:txBody>
      </p:sp>
    </p:spTree>
    <p:extLst>
      <p:ext uri="{BB962C8B-B14F-4D97-AF65-F5344CB8AC3E}">
        <p14:creationId xmlns:p14="http://schemas.microsoft.com/office/powerpoint/2010/main" val="214670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5570F-0BA8-431B-8DC1-30A6C4D5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 in VESTRA INFRAVISION </a:t>
            </a:r>
            <a:br>
              <a:rPr lang="de-DE" dirty="0"/>
            </a:br>
            <a:r>
              <a:rPr lang="de-DE" dirty="0"/>
              <a:t>Crosssection at DistanceAlong = 0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62EFB518-720A-4672-9BB2-4ECF25423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669" y="2028823"/>
            <a:ext cx="7684661" cy="4351338"/>
          </a:xfrm>
        </p:spPr>
      </p:pic>
    </p:spTree>
    <p:extLst>
      <p:ext uri="{BB962C8B-B14F-4D97-AF65-F5344CB8AC3E}">
        <p14:creationId xmlns:p14="http://schemas.microsoft.com/office/powerpoint/2010/main" val="90204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5570F-0BA8-431B-8DC1-30A6C4D5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 in VESTRA INFRAVISION </a:t>
            </a:r>
            <a:br>
              <a:rPr lang="de-DE" dirty="0"/>
            </a:br>
            <a:r>
              <a:rPr lang="de-DE" dirty="0"/>
              <a:t>Crosssection at DistanceAlong = 14.142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1B2F55E-3E23-480D-843D-B6FD543C1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207" y="1825625"/>
            <a:ext cx="7769586" cy="4351338"/>
          </a:xfrm>
        </p:spPr>
      </p:pic>
    </p:spTree>
    <p:extLst>
      <p:ext uri="{BB962C8B-B14F-4D97-AF65-F5344CB8AC3E}">
        <p14:creationId xmlns:p14="http://schemas.microsoft.com/office/powerpoint/2010/main" val="276000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C4245B-AC70-4314-AA87-25D1DA58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 in VESTRA INFRAVISION</a:t>
            </a:r>
            <a:br>
              <a:rPr lang="de-DE" dirty="0"/>
            </a:br>
            <a:r>
              <a:rPr lang="de-DE" dirty="0" err="1"/>
              <a:t>IfcAlginmentHorizontal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2F32ED2-4987-404B-87E4-C90DEF469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" y="1690688"/>
            <a:ext cx="4303552" cy="4093827"/>
          </a:xfrm>
          <a:prstGeom prst="rect">
            <a:avLst/>
          </a:prstGeom>
        </p:spPr>
      </p:pic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6AB64E0D-78E6-46F9-A017-9B3B0F6F4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80748" y="4275498"/>
            <a:ext cx="6877050" cy="2019300"/>
          </a:xfrm>
        </p:spPr>
      </p:pic>
    </p:spTree>
    <p:extLst>
      <p:ext uri="{BB962C8B-B14F-4D97-AF65-F5344CB8AC3E}">
        <p14:creationId xmlns:p14="http://schemas.microsoft.com/office/powerpoint/2010/main" val="324959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44BFD6-2A91-45EA-95F6-D968E434A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 in VESTRA INFRAVISION</a:t>
            </a:r>
            <a:br>
              <a:rPr lang="de-DE" dirty="0"/>
            </a:br>
            <a:r>
              <a:rPr lang="de-DE" dirty="0"/>
              <a:t>IfcAlignmentVertical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CBC20E-E8EE-49CF-B4FE-F2434FE3B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54163CF-E922-415E-8E14-69D5B204E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7495"/>
            <a:ext cx="97059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8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Breitbild</PresentationFormat>
  <Paragraphs>75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</vt:lpstr>
      <vt:lpstr>IfcAlignment / IfcCourse Example</vt:lpstr>
      <vt:lpstr>IfcAlignment</vt:lpstr>
      <vt:lpstr>IfcAlignment</vt:lpstr>
      <vt:lpstr>IfcCourse</vt:lpstr>
      <vt:lpstr>IfcCourse</vt:lpstr>
      <vt:lpstr>View in VESTRA INFRAVISION  Crosssection at DistanceAlong = 0</vt:lpstr>
      <vt:lpstr>View in VESTRA INFRAVISION  Crosssection at DistanceAlong = 14.142</vt:lpstr>
      <vt:lpstr>View in VESTRA INFRAVISION IfcAlginmentHorizontal</vt:lpstr>
      <vt:lpstr>View in VESTRA INFRAVISION IfcAlignmentVertical</vt:lpstr>
      <vt:lpstr>Shapeimport alignment in Google Earth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IfcAlignment</dc:title>
  <dc:creator>Bernhard Wehrle</dc:creator>
  <cp:lastModifiedBy>Bernhard Wehrle</cp:lastModifiedBy>
  <cp:revision>28</cp:revision>
  <dcterms:created xsi:type="dcterms:W3CDTF">2021-01-11T11:19:05Z</dcterms:created>
  <dcterms:modified xsi:type="dcterms:W3CDTF">2021-01-27T06:42:23Z</dcterms:modified>
</cp:coreProperties>
</file>