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4"/>
  </p:sldMasterIdLst>
  <p:notesMasterIdLst>
    <p:notesMasterId r:id="rId13"/>
  </p:notesMasterIdLst>
  <p:sldIdLst>
    <p:sldId id="256" r:id="rId5"/>
    <p:sldId id="337" r:id="rId6"/>
    <p:sldId id="266" r:id="rId7"/>
    <p:sldId id="262" r:id="rId8"/>
    <p:sldId id="264" r:id="rId9"/>
    <p:sldId id="267" r:id="rId10"/>
    <p:sldId id="339" r:id="rId11"/>
    <p:sldId id="335" r:id="rId12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5E"/>
    <a:srgbClr val="E1E001"/>
    <a:srgbClr val="625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E081EF-9AEB-4FA4-B237-8BDCA48A408B}" v="5" dt="2021-02-17T06:34:40.994"/>
    <p1510:client id="{C537BD46-CD44-4222-BB14-FC390615253D}" v="86" dt="2021-02-17T10:26:18.7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Hegre Cabeza" userId="d978442b-34a2-455e-b0d1-d1ed54876dba" providerId="ADAL" clId="{C537BD46-CD44-4222-BB14-FC390615253D}"/>
    <pc:docChg chg="undo redo custSel addSld delSld modSld sldOrd modShowInfo">
      <pc:chgData name="Rafael Hegre Cabeza" userId="d978442b-34a2-455e-b0d1-d1ed54876dba" providerId="ADAL" clId="{C537BD46-CD44-4222-BB14-FC390615253D}" dt="2021-02-17T10:26:18.727" v="1401" actId="47"/>
      <pc:docMkLst>
        <pc:docMk/>
      </pc:docMkLst>
      <pc:sldChg chg="addSp delSp modSp add del mod modNotesTx">
        <pc:chgData name="Rafael Hegre Cabeza" userId="d978442b-34a2-455e-b0d1-d1ed54876dba" providerId="ADAL" clId="{C537BD46-CD44-4222-BB14-FC390615253D}" dt="2021-02-17T10:15:44.335" v="1395" actId="20577"/>
        <pc:sldMkLst>
          <pc:docMk/>
          <pc:sldMk cId="1764430377" sldId="256"/>
        </pc:sldMkLst>
        <pc:spChg chg="add del">
          <ac:chgData name="Rafael Hegre Cabeza" userId="d978442b-34a2-455e-b0d1-d1ed54876dba" providerId="ADAL" clId="{C537BD46-CD44-4222-BB14-FC390615253D}" dt="2021-02-16T15:00:42.234" v="1205"/>
          <ac:spMkLst>
            <pc:docMk/>
            <pc:sldMk cId="1764430377" sldId="256"/>
            <ac:spMk id="2" creationId="{F9D292A0-FDBF-49F1-A265-124B706447AC}"/>
          </ac:spMkLst>
        </pc:spChg>
        <pc:picChg chg="add del mod">
          <ac:chgData name="Rafael Hegre Cabeza" userId="d978442b-34a2-455e-b0d1-d1ed54876dba" providerId="ADAL" clId="{C537BD46-CD44-4222-BB14-FC390615253D}" dt="2021-02-17T08:25:06.617" v="1380" actId="478"/>
          <ac:picMkLst>
            <pc:docMk/>
            <pc:sldMk cId="1764430377" sldId="256"/>
            <ac:picMk id="6" creationId="{F005B930-1B8A-4674-8573-EE329221051E}"/>
          </ac:picMkLst>
        </pc:picChg>
      </pc:sldChg>
      <pc:sldChg chg="modSp add del mod modShow">
        <pc:chgData name="Rafael Hegre Cabeza" userId="d978442b-34a2-455e-b0d1-d1ed54876dba" providerId="ADAL" clId="{C537BD46-CD44-4222-BB14-FC390615253D}" dt="2021-02-15T14:43:44.095" v="378" actId="47"/>
        <pc:sldMkLst>
          <pc:docMk/>
          <pc:sldMk cId="4098937422" sldId="257"/>
        </pc:sldMkLst>
        <pc:spChg chg="mod">
          <ac:chgData name="Rafael Hegre Cabeza" userId="d978442b-34a2-455e-b0d1-d1ed54876dba" providerId="ADAL" clId="{C537BD46-CD44-4222-BB14-FC390615253D}" dt="2021-02-02T13:00:19.527" v="102" actId="20577"/>
          <ac:spMkLst>
            <pc:docMk/>
            <pc:sldMk cId="4098937422" sldId="257"/>
            <ac:spMk id="2" creationId="{11AFA7A0-71F1-AD49-9ECD-52C586EA5A77}"/>
          </ac:spMkLst>
        </pc:spChg>
        <pc:spChg chg="mod">
          <ac:chgData name="Rafael Hegre Cabeza" userId="d978442b-34a2-455e-b0d1-d1ed54876dba" providerId="ADAL" clId="{C537BD46-CD44-4222-BB14-FC390615253D}" dt="2021-02-15T14:08:50.443" v="307" actId="403"/>
          <ac:spMkLst>
            <pc:docMk/>
            <pc:sldMk cId="4098937422" sldId="257"/>
            <ac:spMk id="3" creationId="{FF630607-7F85-E045-A68C-8A760367A120}"/>
          </ac:spMkLst>
        </pc:spChg>
      </pc:sldChg>
      <pc:sldChg chg="del">
        <pc:chgData name="Rafael Hegre Cabeza" userId="d978442b-34a2-455e-b0d1-d1ed54876dba" providerId="ADAL" clId="{C537BD46-CD44-4222-BB14-FC390615253D}" dt="2021-02-02T12:56:38.102" v="11" actId="47"/>
        <pc:sldMkLst>
          <pc:docMk/>
          <pc:sldMk cId="1756869599" sldId="258"/>
        </pc:sldMkLst>
      </pc:sldChg>
      <pc:sldChg chg="del">
        <pc:chgData name="Rafael Hegre Cabeza" userId="d978442b-34a2-455e-b0d1-d1ed54876dba" providerId="ADAL" clId="{C537BD46-CD44-4222-BB14-FC390615253D}" dt="2021-02-02T12:57:15.950" v="21" actId="47"/>
        <pc:sldMkLst>
          <pc:docMk/>
          <pc:sldMk cId="211551970" sldId="259"/>
        </pc:sldMkLst>
      </pc:sldChg>
      <pc:sldChg chg="del">
        <pc:chgData name="Rafael Hegre Cabeza" userId="d978442b-34a2-455e-b0d1-d1ed54876dba" providerId="ADAL" clId="{C537BD46-CD44-4222-BB14-FC390615253D}" dt="2021-02-11T11:31:20.805" v="161" actId="47"/>
        <pc:sldMkLst>
          <pc:docMk/>
          <pc:sldMk cId="1622370559" sldId="260"/>
        </pc:sldMkLst>
      </pc:sldChg>
      <pc:sldChg chg="del">
        <pc:chgData name="Rafael Hegre Cabeza" userId="d978442b-34a2-455e-b0d1-d1ed54876dba" providerId="ADAL" clId="{C537BD46-CD44-4222-BB14-FC390615253D}" dt="2021-02-02T12:56:29.676" v="5" actId="47"/>
        <pc:sldMkLst>
          <pc:docMk/>
          <pc:sldMk cId="216470071" sldId="261"/>
        </pc:sldMkLst>
      </pc:sldChg>
      <pc:sldChg chg="addSp delSp modSp add del mod ord">
        <pc:chgData name="Rafael Hegre Cabeza" userId="d978442b-34a2-455e-b0d1-d1ed54876dba" providerId="ADAL" clId="{C537BD46-CD44-4222-BB14-FC390615253D}" dt="2021-02-02T12:57:42.805" v="49" actId="20577"/>
        <pc:sldMkLst>
          <pc:docMk/>
          <pc:sldMk cId="1376204820" sldId="262"/>
        </pc:sldMkLst>
        <pc:spChg chg="del">
          <ac:chgData name="Rafael Hegre Cabeza" userId="d978442b-34a2-455e-b0d1-d1ed54876dba" providerId="ADAL" clId="{C537BD46-CD44-4222-BB14-FC390615253D}" dt="2021-02-02T12:57:10.601" v="19" actId="478"/>
          <ac:spMkLst>
            <pc:docMk/>
            <pc:sldMk cId="1376204820" sldId="262"/>
            <ac:spMk id="2" creationId="{2DD2C943-B508-764A-9628-1C3B7DBE1A58}"/>
          </ac:spMkLst>
        </pc:spChg>
        <pc:spChg chg="add mod">
          <ac:chgData name="Rafael Hegre Cabeza" userId="d978442b-34a2-455e-b0d1-d1ed54876dba" providerId="ADAL" clId="{C537BD46-CD44-4222-BB14-FC390615253D}" dt="2021-02-02T12:57:29.928" v="31" actId="20577"/>
          <ac:spMkLst>
            <pc:docMk/>
            <pc:sldMk cId="1376204820" sldId="262"/>
            <ac:spMk id="3" creationId="{83A2DD5D-ACC9-4F4D-A7AC-CF1142B7DF61}"/>
          </ac:spMkLst>
        </pc:spChg>
        <pc:spChg chg="add mod">
          <ac:chgData name="Rafael Hegre Cabeza" userId="d978442b-34a2-455e-b0d1-d1ed54876dba" providerId="ADAL" clId="{C537BD46-CD44-4222-BB14-FC390615253D}" dt="2021-02-02T12:57:42.805" v="49" actId="20577"/>
          <ac:spMkLst>
            <pc:docMk/>
            <pc:sldMk cId="1376204820" sldId="262"/>
            <ac:spMk id="4" creationId="{0993EE52-3B9F-43D5-9350-5D65CA2A84D8}"/>
          </ac:spMkLst>
        </pc:spChg>
        <pc:spChg chg="add del mod">
          <ac:chgData name="Rafael Hegre Cabeza" userId="d978442b-34a2-455e-b0d1-d1ed54876dba" providerId="ADAL" clId="{C537BD46-CD44-4222-BB14-FC390615253D}" dt="2021-02-02T12:57:12.854" v="20" actId="478"/>
          <ac:spMkLst>
            <pc:docMk/>
            <pc:sldMk cId="1376204820" sldId="262"/>
            <ac:spMk id="6" creationId="{FA989A18-3EF8-420D-BBEB-7BF52A88CDF8}"/>
          </ac:spMkLst>
        </pc:spChg>
      </pc:sldChg>
      <pc:sldChg chg="del">
        <pc:chgData name="Rafael Hegre Cabeza" userId="d978442b-34a2-455e-b0d1-d1ed54876dba" providerId="ADAL" clId="{C537BD46-CD44-4222-BB14-FC390615253D}" dt="2021-02-02T12:56:51.108" v="13" actId="47"/>
        <pc:sldMkLst>
          <pc:docMk/>
          <pc:sldMk cId="1183515201" sldId="263"/>
        </pc:sldMkLst>
      </pc:sldChg>
      <pc:sldChg chg="addSp delSp modSp mod modNotesTx">
        <pc:chgData name="Rafael Hegre Cabeza" userId="d978442b-34a2-455e-b0d1-d1ed54876dba" providerId="ADAL" clId="{C537BD46-CD44-4222-BB14-FC390615253D}" dt="2021-02-17T10:15:58.208" v="1398" actId="20577"/>
        <pc:sldMkLst>
          <pc:docMk/>
          <pc:sldMk cId="1302376930" sldId="264"/>
        </pc:sldMkLst>
        <pc:spChg chg="mod">
          <ac:chgData name="Rafael Hegre Cabeza" userId="d978442b-34a2-455e-b0d1-d1ed54876dba" providerId="ADAL" clId="{C537BD46-CD44-4222-BB14-FC390615253D}" dt="2021-02-02T13:01:13.061" v="118" actId="20577"/>
          <ac:spMkLst>
            <pc:docMk/>
            <pc:sldMk cId="1302376930" sldId="264"/>
            <ac:spMk id="2" creationId="{FD0F5672-75BF-3D4A-A068-2F1E82F8D508}"/>
          </ac:spMkLst>
        </pc:spChg>
        <pc:spChg chg="del">
          <ac:chgData name="Rafael Hegre Cabeza" userId="d978442b-34a2-455e-b0d1-d1ed54876dba" providerId="ADAL" clId="{C537BD46-CD44-4222-BB14-FC390615253D}" dt="2021-02-02T13:01:16.275" v="119" actId="478"/>
          <ac:spMkLst>
            <pc:docMk/>
            <pc:sldMk cId="1302376930" sldId="264"/>
            <ac:spMk id="4" creationId="{BB6C0CDC-B129-4A4E-A295-9987A55C051C}"/>
          </ac:spMkLst>
        </pc:spChg>
        <pc:spChg chg="add del mod">
          <ac:chgData name="Rafael Hegre Cabeza" userId="d978442b-34a2-455e-b0d1-d1ed54876dba" providerId="ADAL" clId="{C537BD46-CD44-4222-BB14-FC390615253D}" dt="2021-02-02T13:01:19.550" v="120" actId="478"/>
          <ac:spMkLst>
            <pc:docMk/>
            <pc:sldMk cId="1302376930" sldId="264"/>
            <ac:spMk id="5" creationId="{953AF588-A066-48A0-98E3-E96B90EC7C95}"/>
          </ac:spMkLst>
        </pc:spChg>
        <pc:spChg chg="add mod">
          <ac:chgData name="Rafael Hegre Cabeza" userId="d978442b-34a2-455e-b0d1-d1ed54876dba" providerId="ADAL" clId="{C537BD46-CD44-4222-BB14-FC390615253D}" dt="2021-02-16T12:52:33.997" v="474" actId="1076"/>
          <ac:spMkLst>
            <pc:docMk/>
            <pc:sldMk cId="1302376930" sldId="264"/>
            <ac:spMk id="6" creationId="{2F6F585B-65F3-49E1-9108-6C9BCD6E530F}"/>
          </ac:spMkLst>
        </pc:spChg>
        <pc:spChg chg="add del">
          <ac:chgData name="Rafael Hegre Cabeza" userId="d978442b-34a2-455e-b0d1-d1ed54876dba" providerId="ADAL" clId="{C537BD46-CD44-4222-BB14-FC390615253D}" dt="2021-02-11T11:25:59.080" v="132" actId="478"/>
          <ac:spMkLst>
            <pc:docMk/>
            <pc:sldMk cId="1302376930" sldId="264"/>
            <ac:spMk id="7" creationId="{7E66BBC3-4B37-48CA-BF69-FDA5840D5230}"/>
          </ac:spMkLst>
        </pc:spChg>
        <pc:picChg chg="add del mod">
          <ac:chgData name="Rafael Hegre Cabeza" userId="d978442b-34a2-455e-b0d1-d1ed54876dba" providerId="ADAL" clId="{C537BD46-CD44-4222-BB14-FC390615253D}" dt="2021-02-11T11:25:31.176" v="126" actId="478"/>
          <ac:picMkLst>
            <pc:docMk/>
            <pc:sldMk cId="1302376930" sldId="264"/>
            <ac:picMk id="4" creationId="{2ACF2953-8F8A-468A-A6C0-98074E7E6077}"/>
          </ac:picMkLst>
        </pc:picChg>
        <pc:picChg chg="add del mod">
          <ac:chgData name="Rafael Hegre Cabeza" userId="d978442b-34a2-455e-b0d1-d1ed54876dba" providerId="ADAL" clId="{C537BD46-CD44-4222-BB14-FC390615253D}" dt="2021-02-11T11:26:13.981" v="133" actId="478"/>
          <ac:picMkLst>
            <pc:docMk/>
            <pc:sldMk cId="1302376930" sldId="264"/>
            <ac:picMk id="6" creationId="{F3433079-F553-41FF-949D-7F8927461841}"/>
          </ac:picMkLst>
        </pc:picChg>
        <pc:picChg chg="add del mod">
          <ac:chgData name="Rafael Hegre Cabeza" userId="d978442b-34a2-455e-b0d1-d1ed54876dba" providerId="ADAL" clId="{C537BD46-CD44-4222-BB14-FC390615253D}" dt="2021-02-11T11:30:21.960" v="151" actId="478"/>
          <ac:picMkLst>
            <pc:docMk/>
            <pc:sldMk cId="1302376930" sldId="264"/>
            <ac:picMk id="9" creationId="{748040BB-B8DB-4856-86FC-D6E63DD51363}"/>
          </ac:picMkLst>
        </pc:picChg>
        <pc:picChg chg="add del mod">
          <ac:chgData name="Rafael Hegre Cabeza" userId="d978442b-34a2-455e-b0d1-d1ed54876dba" providerId="ADAL" clId="{C537BD46-CD44-4222-BB14-FC390615253D}" dt="2021-02-11T11:30:24.934" v="156" actId="22"/>
          <ac:picMkLst>
            <pc:docMk/>
            <pc:sldMk cId="1302376930" sldId="264"/>
            <ac:picMk id="11" creationId="{8A07F420-9BEC-49D9-8EC3-A8E62A524824}"/>
          </ac:picMkLst>
        </pc:picChg>
        <pc:picChg chg="add mod">
          <ac:chgData name="Rafael Hegre Cabeza" userId="d978442b-34a2-455e-b0d1-d1ed54876dba" providerId="ADAL" clId="{C537BD46-CD44-4222-BB14-FC390615253D}" dt="2021-02-11T11:31:05.201" v="160" actId="14100"/>
          <ac:picMkLst>
            <pc:docMk/>
            <pc:sldMk cId="1302376930" sldId="264"/>
            <ac:picMk id="13" creationId="{2C8A195B-47A9-4744-B97B-7822A62DD236}"/>
          </ac:picMkLst>
        </pc:picChg>
      </pc:sldChg>
      <pc:sldChg chg="del">
        <pc:chgData name="Rafael Hegre Cabeza" userId="d978442b-34a2-455e-b0d1-d1ed54876dba" providerId="ADAL" clId="{C537BD46-CD44-4222-BB14-FC390615253D}" dt="2021-02-02T12:56:32.973" v="10" actId="47"/>
        <pc:sldMkLst>
          <pc:docMk/>
          <pc:sldMk cId="2118555524" sldId="265"/>
        </pc:sldMkLst>
      </pc:sldChg>
      <pc:sldChg chg="modSp add del mod ord setBg modShow">
        <pc:chgData name="Rafael Hegre Cabeza" userId="d978442b-34a2-455e-b0d1-d1ed54876dba" providerId="ADAL" clId="{C537BD46-CD44-4222-BB14-FC390615253D}" dt="2021-02-17T10:16:11.841" v="1400" actId="47"/>
        <pc:sldMkLst>
          <pc:docMk/>
          <pc:sldMk cId="4078573721" sldId="265"/>
        </pc:sldMkLst>
        <pc:spChg chg="mod">
          <ac:chgData name="Rafael Hegre Cabeza" userId="d978442b-34a2-455e-b0d1-d1ed54876dba" providerId="ADAL" clId="{C537BD46-CD44-4222-BB14-FC390615253D}" dt="2021-02-16T13:12:26.476" v="669" actId="20577"/>
          <ac:spMkLst>
            <pc:docMk/>
            <pc:sldMk cId="4078573721" sldId="265"/>
            <ac:spMk id="3" creationId="{FF630607-7F85-E045-A68C-8A760367A120}"/>
          </ac:spMkLst>
        </pc:spChg>
      </pc:sldChg>
      <pc:sldChg chg="addSp delSp modSp add del mod modNotesTx">
        <pc:chgData name="Rafael Hegre Cabeza" userId="d978442b-34a2-455e-b0d1-d1ed54876dba" providerId="ADAL" clId="{C537BD46-CD44-4222-BB14-FC390615253D}" dt="2021-02-17T10:15:51.908" v="1397" actId="5793"/>
        <pc:sldMkLst>
          <pc:docMk/>
          <pc:sldMk cId="492528977" sldId="266"/>
        </pc:sldMkLst>
        <pc:spChg chg="mod">
          <ac:chgData name="Rafael Hegre Cabeza" userId="d978442b-34a2-455e-b0d1-d1ed54876dba" providerId="ADAL" clId="{C537BD46-CD44-4222-BB14-FC390615253D}" dt="2021-02-17T07:49:49.942" v="1376" actId="255"/>
          <ac:spMkLst>
            <pc:docMk/>
            <pc:sldMk cId="492528977" sldId="266"/>
            <ac:spMk id="2" creationId="{1955682A-F351-E64E-8DE6-50D08A3DA90D}"/>
          </ac:spMkLst>
        </pc:spChg>
        <pc:spChg chg="mod">
          <ac:chgData name="Rafael Hegre Cabeza" userId="d978442b-34a2-455e-b0d1-d1ed54876dba" providerId="ADAL" clId="{C537BD46-CD44-4222-BB14-FC390615253D}" dt="2021-02-16T15:02:32.835" v="1313" actId="20577"/>
          <ac:spMkLst>
            <pc:docMk/>
            <pc:sldMk cId="492528977" sldId="266"/>
            <ac:spMk id="5" creationId="{2731C4AB-238E-4F48-AE98-8DA45731C30E}"/>
          </ac:spMkLst>
        </pc:spChg>
        <pc:spChg chg="mod">
          <ac:chgData name="Rafael Hegre Cabeza" userId="d978442b-34a2-455e-b0d1-d1ed54876dba" providerId="ADAL" clId="{C537BD46-CD44-4222-BB14-FC390615253D}" dt="2021-02-17T07:28:42.526" v="1353" actId="20577"/>
          <ac:spMkLst>
            <pc:docMk/>
            <pc:sldMk cId="492528977" sldId="266"/>
            <ac:spMk id="14" creationId="{A63A52B6-B6EC-4D87-A6F4-33223DC31D38}"/>
          </ac:spMkLst>
        </pc:spChg>
        <pc:spChg chg="mod">
          <ac:chgData name="Rafael Hegre Cabeza" userId="d978442b-34a2-455e-b0d1-d1ed54876dba" providerId="ADAL" clId="{C537BD46-CD44-4222-BB14-FC390615253D}" dt="2021-02-15T14:08:24.810" v="295"/>
          <ac:spMkLst>
            <pc:docMk/>
            <pc:sldMk cId="492528977" sldId="266"/>
            <ac:spMk id="15" creationId="{ED27B061-625C-459B-840F-0B04C7024ABC}"/>
          </ac:spMkLst>
        </pc:spChg>
        <pc:spChg chg="mod">
          <ac:chgData name="Rafael Hegre Cabeza" userId="d978442b-34a2-455e-b0d1-d1ed54876dba" providerId="ADAL" clId="{C537BD46-CD44-4222-BB14-FC390615253D}" dt="2021-02-16T15:04:13.672" v="1336" actId="20577"/>
          <ac:spMkLst>
            <pc:docMk/>
            <pc:sldMk cId="492528977" sldId="266"/>
            <ac:spMk id="29" creationId="{2B34AC16-1FA2-4B63-8DBF-8249A5B2928E}"/>
          </ac:spMkLst>
        </pc:spChg>
        <pc:spChg chg="mod">
          <ac:chgData name="Rafael Hegre Cabeza" userId="d978442b-34a2-455e-b0d1-d1ed54876dba" providerId="ADAL" clId="{C537BD46-CD44-4222-BB14-FC390615253D}" dt="2021-02-16T15:04:17.352" v="1345" actId="20577"/>
          <ac:spMkLst>
            <pc:docMk/>
            <pc:sldMk cId="492528977" sldId="266"/>
            <ac:spMk id="30" creationId="{B5356BEB-DDBB-4B59-8A69-B61B1ADC4F36}"/>
          </ac:spMkLst>
        </pc:spChg>
        <pc:spChg chg="mod">
          <ac:chgData name="Rafael Hegre Cabeza" userId="d978442b-34a2-455e-b0d1-d1ed54876dba" providerId="ADAL" clId="{C537BD46-CD44-4222-BB14-FC390615253D}" dt="2021-02-15T14:08:32.184" v="298" actId="20577"/>
          <ac:spMkLst>
            <pc:docMk/>
            <pc:sldMk cId="492528977" sldId="266"/>
            <ac:spMk id="31" creationId="{0B3DF737-E1E1-4327-BA74-C9B7C4752BE2}"/>
          </ac:spMkLst>
        </pc:spChg>
        <pc:picChg chg="add mod ord">
          <ac:chgData name="Rafael Hegre Cabeza" userId="d978442b-34a2-455e-b0d1-d1ed54876dba" providerId="ADAL" clId="{C537BD46-CD44-4222-BB14-FC390615253D}" dt="2021-02-15T14:45:03.806" v="397" actId="166"/>
          <ac:picMkLst>
            <pc:docMk/>
            <pc:sldMk cId="492528977" sldId="266"/>
            <ac:picMk id="7" creationId="{432B0DE9-7258-4833-B3F5-2CB49B3617C4}"/>
          </ac:picMkLst>
        </pc:picChg>
        <pc:picChg chg="add del mod">
          <ac:chgData name="Rafael Hegre Cabeza" userId="d978442b-34a2-455e-b0d1-d1ed54876dba" providerId="ADAL" clId="{C537BD46-CD44-4222-BB14-FC390615253D}" dt="2021-02-15T14:45:25.159" v="403" actId="478"/>
          <ac:picMkLst>
            <pc:docMk/>
            <pc:sldMk cId="492528977" sldId="266"/>
            <ac:picMk id="11" creationId="{5872EF12-1A29-480D-A056-91B54D797740}"/>
          </ac:picMkLst>
        </pc:picChg>
        <pc:picChg chg="add mod ord">
          <ac:chgData name="Rafael Hegre Cabeza" userId="d978442b-34a2-455e-b0d1-d1ed54876dba" providerId="ADAL" clId="{C537BD46-CD44-4222-BB14-FC390615253D}" dt="2021-02-15T14:45:49.720" v="412" actId="166"/>
          <ac:picMkLst>
            <pc:docMk/>
            <pc:sldMk cId="492528977" sldId="266"/>
            <ac:picMk id="17" creationId="{DF895270-6777-4FA3-8231-E4457394DEBE}"/>
          </ac:picMkLst>
        </pc:picChg>
        <pc:picChg chg="add mod">
          <ac:chgData name="Rafael Hegre Cabeza" userId="d978442b-34a2-455e-b0d1-d1ed54876dba" providerId="ADAL" clId="{C537BD46-CD44-4222-BB14-FC390615253D}" dt="2021-02-11T11:50:29.041" v="179" actId="14100"/>
          <ac:picMkLst>
            <pc:docMk/>
            <pc:sldMk cId="492528977" sldId="266"/>
            <ac:picMk id="40" creationId="{F41AAC1B-6693-4EF6-BED4-F5DC3C329C78}"/>
          </ac:picMkLst>
        </pc:picChg>
        <pc:picChg chg="add mod ord">
          <ac:chgData name="Rafael Hegre Cabeza" userId="d978442b-34a2-455e-b0d1-d1ed54876dba" providerId="ADAL" clId="{C537BD46-CD44-4222-BB14-FC390615253D}" dt="2021-02-15T14:45:03.806" v="397" actId="166"/>
          <ac:picMkLst>
            <pc:docMk/>
            <pc:sldMk cId="492528977" sldId="266"/>
            <ac:picMk id="41" creationId="{4BD70988-E99D-435B-93E3-51704C2FCD5A}"/>
          </ac:picMkLst>
        </pc:picChg>
        <pc:picChg chg="add mod">
          <ac:chgData name="Rafael Hegre Cabeza" userId="d978442b-34a2-455e-b0d1-d1ed54876dba" providerId="ADAL" clId="{C537BD46-CD44-4222-BB14-FC390615253D}" dt="2021-02-11T11:51:11.328" v="199" actId="14100"/>
          <ac:picMkLst>
            <pc:docMk/>
            <pc:sldMk cId="492528977" sldId="266"/>
            <ac:picMk id="42" creationId="{6B9AD194-F62C-46A5-8E89-2CD58E5D06CF}"/>
          </ac:picMkLst>
        </pc:picChg>
        <pc:picChg chg="add mod">
          <ac:chgData name="Rafael Hegre Cabeza" userId="d978442b-34a2-455e-b0d1-d1ed54876dba" providerId="ADAL" clId="{C537BD46-CD44-4222-BB14-FC390615253D}" dt="2021-02-11T11:51:07.446" v="198" actId="14100"/>
          <ac:picMkLst>
            <pc:docMk/>
            <pc:sldMk cId="492528977" sldId="266"/>
            <ac:picMk id="43" creationId="{A6BC29A9-217F-47DD-8346-DBE66A457E80}"/>
          </ac:picMkLst>
        </pc:picChg>
        <pc:picChg chg="add mod">
          <ac:chgData name="Rafael Hegre Cabeza" userId="d978442b-34a2-455e-b0d1-d1ed54876dba" providerId="ADAL" clId="{C537BD46-CD44-4222-BB14-FC390615253D}" dt="2021-02-15T14:45:10.034" v="399" actId="14100"/>
          <ac:picMkLst>
            <pc:docMk/>
            <pc:sldMk cId="492528977" sldId="266"/>
            <ac:picMk id="44" creationId="{7AAD3FD1-C886-4CAE-BB84-C3748EA21E26}"/>
          </ac:picMkLst>
        </pc:picChg>
        <pc:picChg chg="add mod">
          <ac:chgData name="Rafael Hegre Cabeza" userId="d978442b-34a2-455e-b0d1-d1ed54876dba" providerId="ADAL" clId="{C537BD46-CD44-4222-BB14-FC390615253D}" dt="2021-02-15T14:45:55.543" v="414" actId="14100"/>
          <ac:picMkLst>
            <pc:docMk/>
            <pc:sldMk cId="492528977" sldId="266"/>
            <ac:picMk id="53" creationId="{73891DB8-8F05-462C-B041-A4E6509F8BDC}"/>
          </ac:picMkLst>
        </pc:picChg>
      </pc:sldChg>
      <pc:sldChg chg="del">
        <pc:chgData name="Rafael Hegre Cabeza" userId="d978442b-34a2-455e-b0d1-d1ed54876dba" providerId="ADAL" clId="{C537BD46-CD44-4222-BB14-FC390615253D}" dt="2021-02-02T12:56:28.058" v="3" actId="47"/>
        <pc:sldMkLst>
          <pc:docMk/>
          <pc:sldMk cId="1429806122" sldId="267"/>
        </pc:sldMkLst>
      </pc:sldChg>
      <pc:sldChg chg="addSp delSp modSp add mod modNotesTx">
        <pc:chgData name="Rafael Hegre Cabeza" userId="d978442b-34a2-455e-b0d1-d1ed54876dba" providerId="ADAL" clId="{C537BD46-CD44-4222-BB14-FC390615253D}" dt="2021-02-17T07:44:51.919" v="1364" actId="1076"/>
        <pc:sldMkLst>
          <pc:docMk/>
          <pc:sldMk cId="2581363572" sldId="267"/>
        </pc:sldMkLst>
        <pc:spChg chg="mod">
          <ac:chgData name="Rafael Hegre Cabeza" userId="d978442b-34a2-455e-b0d1-d1ed54876dba" providerId="ADAL" clId="{C537BD46-CD44-4222-BB14-FC390615253D}" dt="2021-02-11T11:56:17.388" v="223" actId="20577"/>
          <ac:spMkLst>
            <pc:docMk/>
            <pc:sldMk cId="2581363572" sldId="267"/>
            <ac:spMk id="2" creationId="{FD0F5672-75BF-3D4A-A068-2F1E82F8D508}"/>
          </ac:spMkLst>
        </pc:spChg>
        <pc:spChg chg="add mod">
          <ac:chgData name="Rafael Hegre Cabeza" userId="d978442b-34a2-455e-b0d1-d1ed54876dba" providerId="ADAL" clId="{C537BD46-CD44-4222-BB14-FC390615253D}" dt="2021-02-16T12:52:54.311" v="475" actId="20577"/>
          <ac:spMkLst>
            <pc:docMk/>
            <pc:sldMk cId="2581363572" sldId="267"/>
            <ac:spMk id="4" creationId="{3E25DBD4-9B4C-44DD-A6F5-458D1D1A7983}"/>
          </ac:spMkLst>
        </pc:spChg>
        <pc:spChg chg="add del mod">
          <ac:chgData name="Rafael Hegre Cabeza" userId="d978442b-34a2-455e-b0d1-d1ed54876dba" providerId="ADAL" clId="{C537BD46-CD44-4222-BB14-FC390615253D}" dt="2021-02-11T11:56:22.521" v="224" actId="478"/>
          <ac:spMkLst>
            <pc:docMk/>
            <pc:sldMk cId="2581363572" sldId="267"/>
            <ac:spMk id="4" creationId="{E4B393EE-2F85-42AE-BB66-07FCCF7CECB7}"/>
          </ac:spMkLst>
        </pc:spChg>
        <pc:picChg chg="add mod">
          <ac:chgData name="Rafael Hegre Cabeza" userId="d978442b-34a2-455e-b0d1-d1ed54876dba" providerId="ADAL" clId="{C537BD46-CD44-4222-BB14-FC390615253D}" dt="2021-02-17T07:44:51.919" v="1364" actId="1076"/>
          <ac:picMkLst>
            <pc:docMk/>
            <pc:sldMk cId="2581363572" sldId="267"/>
            <ac:picMk id="6" creationId="{84E9CDED-99EE-44C3-A373-6CB527747126}"/>
          </ac:picMkLst>
        </pc:picChg>
        <pc:picChg chg="del">
          <ac:chgData name="Rafael Hegre Cabeza" userId="d978442b-34a2-455e-b0d1-d1ed54876dba" providerId="ADAL" clId="{C537BD46-CD44-4222-BB14-FC390615253D}" dt="2021-02-11T11:55:24.303" v="202" actId="478"/>
          <ac:picMkLst>
            <pc:docMk/>
            <pc:sldMk cId="2581363572" sldId="267"/>
            <ac:picMk id="9" creationId="{748040BB-B8DB-4856-86FC-D6E63DD51363}"/>
          </ac:picMkLst>
        </pc:picChg>
        <pc:picChg chg="del">
          <ac:chgData name="Rafael Hegre Cabeza" userId="d978442b-34a2-455e-b0d1-d1ed54876dba" providerId="ADAL" clId="{C537BD46-CD44-4222-BB14-FC390615253D}" dt="2021-02-11T11:55:23.925" v="201" actId="478"/>
          <ac:picMkLst>
            <pc:docMk/>
            <pc:sldMk cId="2581363572" sldId="267"/>
            <ac:picMk id="13" creationId="{2C8A195B-47A9-4744-B97B-7822A62DD236}"/>
          </ac:picMkLst>
        </pc:picChg>
        <pc:picChg chg="del">
          <ac:chgData name="Rafael Hegre Cabeza" userId="d978442b-34a2-455e-b0d1-d1ed54876dba" providerId="ADAL" clId="{C537BD46-CD44-4222-BB14-FC390615253D}" dt="2021-02-11T11:55:24.923" v="203" actId="478"/>
          <ac:picMkLst>
            <pc:docMk/>
            <pc:sldMk cId="2581363572" sldId="267"/>
            <ac:picMk id="17" creationId="{DCB2A9ED-29A7-C24D-84C5-2558EE200300}"/>
          </ac:picMkLst>
        </pc:picChg>
      </pc:sldChg>
      <pc:sldChg chg="del">
        <pc:chgData name="Rafael Hegre Cabeza" userId="d978442b-34a2-455e-b0d1-d1ed54876dba" providerId="ADAL" clId="{C537BD46-CD44-4222-BB14-FC390615253D}" dt="2021-02-02T12:56:28.550" v="4" actId="47"/>
        <pc:sldMkLst>
          <pc:docMk/>
          <pc:sldMk cId="599928477" sldId="268"/>
        </pc:sldMkLst>
      </pc:sldChg>
      <pc:sldChg chg="del">
        <pc:chgData name="Rafael Hegre Cabeza" userId="d978442b-34a2-455e-b0d1-d1ed54876dba" providerId="ADAL" clId="{C537BD46-CD44-4222-BB14-FC390615253D}" dt="2021-02-02T12:56:30.232" v="6" actId="47"/>
        <pc:sldMkLst>
          <pc:docMk/>
          <pc:sldMk cId="2750557295" sldId="270"/>
        </pc:sldMkLst>
      </pc:sldChg>
      <pc:sldChg chg="del">
        <pc:chgData name="Rafael Hegre Cabeza" userId="d978442b-34a2-455e-b0d1-d1ed54876dba" providerId="ADAL" clId="{C537BD46-CD44-4222-BB14-FC390615253D}" dt="2021-02-02T12:56:30.694" v="7" actId="47"/>
        <pc:sldMkLst>
          <pc:docMk/>
          <pc:sldMk cId="1668828862" sldId="271"/>
        </pc:sldMkLst>
      </pc:sldChg>
      <pc:sldChg chg="del">
        <pc:chgData name="Rafael Hegre Cabeza" userId="d978442b-34a2-455e-b0d1-d1ed54876dba" providerId="ADAL" clId="{C537BD46-CD44-4222-BB14-FC390615253D}" dt="2021-02-02T12:56:31.270" v="8" actId="47"/>
        <pc:sldMkLst>
          <pc:docMk/>
          <pc:sldMk cId="1252338631" sldId="272"/>
        </pc:sldMkLst>
      </pc:sldChg>
      <pc:sldChg chg="del">
        <pc:chgData name="Rafael Hegre Cabeza" userId="d978442b-34a2-455e-b0d1-d1ed54876dba" providerId="ADAL" clId="{C537BD46-CD44-4222-BB14-FC390615253D}" dt="2021-02-02T12:56:32.492" v="9" actId="47"/>
        <pc:sldMkLst>
          <pc:docMk/>
          <pc:sldMk cId="68301815" sldId="273"/>
        </pc:sldMkLst>
      </pc:sldChg>
      <pc:sldChg chg="del">
        <pc:chgData name="Rafael Hegre Cabeza" userId="d978442b-34a2-455e-b0d1-d1ed54876dba" providerId="ADAL" clId="{C537BD46-CD44-4222-BB14-FC390615253D}" dt="2021-02-02T12:56:49.732" v="12" actId="47"/>
        <pc:sldMkLst>
          <pc:docMk/>
          <pc:sldMk cId="1980487253" sldId="274"/>
        </pc:sldMkLst>
      </pc:sldChg>
      <pc:sldChg chg="addSp delSp modSp add del mod">
        <pc:chgData name="Rafael Hegre Cabeza" userId="d978442b-34a2-455e-b0d1-d1ed54876dba" providerId="ADAL" clId="{C537BD46-CD44-4222-BB14-FC390615253D}" dt="2021-02-16T13:42:30.773" v="936" actId="47"/>
        <pc:sldMkLst>
          <pc:docMk/>
          <pc:sldMk cId="9609623" sldId="313"/>
        </pc:sldMkLst>
        <pc:spChg chg="del mod">
          <ac:chgData name="Rafael Hegre Cabeza" userId="d978442b-34a2-455e-b0d1-d1ed54876dba" providerId="ADAL" clId="{C537BD46-CD44-4222-BB14-FC390615253D}" dt="2021-02-16T13:39:48.244" v="842" actId="478"/>
          <ac:spMkLst>
            <pc:docMk/>
            <pc:sldMk cId="9609623" sldId="313"/>
            <ac:spMk id="2" creationId="{1955682A-F351-E64E-8DE6-50D08A3DA90D}"/>
          </ac:spMkLst>
        </pc:spChg>
        <pc:spChg chg="add del mod">
          <ac:chgData name="Rafael Hegre Cabeza" userId="d978442b-34a2-455e-b0d1-d1ed54876dba" providerId="ADAL" clId="{C537BD46-CD44-4222-BB14-FC390615253D}" dt="2021-02-16T13:39:16.574" v="829" actId="478"/>
          <ac:spMkLst>
            <pc:docMk/>
            <pc:sldMk cId="9609623" sldId="313"/>
            <ac:spMk id="4" creationId="{4F4BFD18-2F86-43D2-8B10-7D3F367F1709}"/>
          </ac:spMkLst>
        </pc:spChg>
        <pc:spChg chg="add del mod">
          <ac:chgData name="Rafael Hegre Cabeza" userId="d978442b-34a2-455e-b0d1-d1ed54876dba" providerId="ADAL" clId="{C537BD46-CD44-4222-BB14-FC390615253D}" dt="2021-02-16T13:39:50.517" v="843" actId="478"/>
          <ac:spMkLst>
            <pc:docMk/>
            <pc:sldMk cId="9609623" sldId="313"/>
            <ac:spMk id="6" creationId="{954414FD-08FD-48FE-BBAB-8E3612975642}"/>
          </ac:spMkLst>
        </pc:spChg>
        <pc:spChg chg="del">
          <ac:chgData name="Rafael Hegre Cabeza" userId="d978442b-34a2-455e-b0d1-d1ed54876dba" providerId="ADAL" clId="{C537BD46-CD44-4222-BB14-FC390615253D}" dt="2021-02-16T13:39:20.814" v="832" actId="478"/>
          <ac:spMkLst>
            <pc:docMk/>
            <pc:sldMk cId="9609623" sldId="313"/>
            <ac:spMk id="48" creationId="{502CBC42-B1F1-4042-B8F6-31AFD2EC6406}"/>
          </ac:spMkLst>
        </pc:spChg>
        <pc:spChg chg="del">
          <ac:chgData name="Rafael Hegre Cabeza" userId="d978442b-34a2-455e-b0d1-d1ed54876dba" providerId="ADAL" clId="{C537BD46-CD44-4222-BB14-FC390615253D}" dt="2021-02-16T13:39:20.814" v="832" actId="478"/>
          <ac:spMkLst>
            <pc:docMk/>
            <pc:sldMk cId="9609623" sldId="313"/>
            <ac:spMk id="49" creationId="{FBE86FC7-EE4B-4413-A083-1CDB3299C732}"/>
          </ac:spMkLst>
        </pc:spChg>
        <pc:spChg chg="del">
          <ac:chgData name="Rafael Hegre Cabeza" userId="d978442b-34a2-455e-b0d1-d1ed54876dba" providerId="ADAL" clId="{C537BD46-CD44-4222-BB14-FC390615253D}" dt="2021-02-16T13:39:20.814" v="832" actId="478"/>
          <ac:spMkLst>
            <pc:docMk/>
            <pc:sldMk cId="9609623" sldId="313"/>
            <ac:spMk id="50" creationId="{A620970D-92E5-4DEB-A775-1BECA522EEE8}"/>
          </ac:spMkLst>
        </pc:spChg>
        <pc:spChg chg="del">
          <ac:chgData name="Rafael Hegre Cabeza" userId="d978442b-34a2-455e-b0d1-d1ed54876dba" providerId="ADAL" clId="{C537BD46-CD44-4222-BB14-FC390615253D}" dt="2021-02-16T13:39:20.814" v="832" actId="478"/>
          <ac:spMkLst>
            <pc:docMk/>
            <pc:sldMk cId="9609623" sldId="313"/>
            <ac:spMk id="53" creationId="{F010F1E3-9EF1-40E1-B5B9-490617A98766}"/>
          </ac:spMkLst>
        </pc:spChg>
        <pc:spChg chg="del">
          <ac:chgData name="Rafael Hegre Cabeza" userId="d978442b-34a2-455e-b0d1-d1ed54876dba" providerId="ADAL" clId="{C537BD46-CD44-4222-BB14-FC390615253D}" dt="2021-02-16T13:39:20.814" v="832" actId="478"/>
          <ac:spMkLst>
            <pc:docMk/>
            <pc:sldMk cId="9609623" sldId="313"/>
            <ac:spMk id="54" creationId="{82990204-4428-4435-AD95-158732B1B81E}"/>
          </ac:spMkLst>
        </pc:spChg>
        <pc:spChg chg="del">
          <ac:chgData name="Rafael Hegre Cabeza" userId="d978442b-34a2-455e-b0d1-d1ed54876dba" providerId="ADAL" clId="{C537BD46-CD44-4222-BB14-FC390615253D}" dt="2021-02-16T13:39:20.814" v="832" actId="478"/>
          <ac:spMkLst>
            <pc:docMk/>
            <pc:sldMk cId="9609623" sldId="313"/>
            <ac:spMk id="55" creationId="{FA022117-B21D-495E-AE8D-213DF083C608}"/>
          </ac:spMkLst>
        </pc:spChg>
        <pc:spChg chg="del">
          <ac:chgData name="Rafael Hegre Cabeza" userId="d978442b-34a2-455e-b0d1-d1ed54876dba" providerId="ADAL" clId="{C537BD46-CD44-4222-BB14-FC390615253D}" dt="2021-02-16T13:39:20.814" v="832" actId="478"/>
          <ac:spMkLst>
            <pc:docMk/>
            <pc:sldMk cId="9609623" sldId="313"/>
            <ac:spMk id="66" creationId="{5DF44A22-C0D9-4F05-AC1A-6B01CB991FB7}"/>
          </ac:spMkLst>
        </pc:spChg>
        <pc:spChg chg="del">
          <ac:chgData name="Rafael Hegre Cabeza" userId="d978442b-34a2-455e-b0d1-d1ed54876dba" providerId="ADAL" clId="{C537BD46-CD44-4222-BB14-FC390615253D}" dt="2021-02-16T13:39:20.814" v="832" actId="478"/>
          <ac:spMkLst>
            <pc:docMk/>
            <pc:sldMk cId="9609623" sldId="313"/>
            <ac:spMk id="67" creationId="{5A4A24CE-FB9A-4139-8937-F49D01422AD4}"/>
          </ac:spMkLst>
        </pc:spChg>
        <pc:spChg chg="del">
          <ac:chgData name="Rafael Hegre Cabeza" userId="d978442b-34a2-455e-b0d1-d1ed54876dba" providerId="ADAL" clId="{C537BD46-CD44-4222-BB14-FC390615253D}" dt="2021-02-16T13:39:20.814" v="832" actId="478"/>
          <ac:spMkLst>
            <pc:docMk/>
            <pc:sldMk cId="9609623" sldId="313"/>
            <ac:spMk id="68" creationId="{8C5B8B91-9534-46BB-BBCB-CFF8CBBB95F8}"/>
          </ac:spMkLst>
        </pc:spChg>
        <pc:picChg chg="del">
          <ac:chgData name="Rafael Hegre Cabeza" userId="d978442b-34a2-455e-b0d1-d1ed54876dba" providerId="ADAL" clId="{C537BD46-CD44-4222-BB14-FC390615253D}" dt="2021-02-16T13:39:14.854" v="828" actId="478"/>
          <ac:picMkLst>
            <pc:docMk/>
            <pc:sldMk cId="9609623" sldId="313"/>
            <ac:picMk id="41" creationId="{1D02097A-8E6F-4935-BA6A-78C00A58D089}"/>
          </ac:picMkLst>
        </pc:picChg>
        <pc:picChg chg="mod">
          <ac:chgData name="Rafael Hegre Cabeza" userId="d978442b-34a2-455e-b0d1-d1ed54876dba" providerId="ADAL" clId="{C537BD46-CD44-4222-BB14-FC390615253D}" dt="2021-02-16T13:39:42.254" v="837" actId="1076"/>
          <ac:picMkLst>
            <pc:docMk/>
            <pc:sldMk cId="9609623" sldId="313"/>
            <ac:picMk id="43" creationId="{7F639908-4D78-4449-86DF-82DFDBE2C26A}"/>
          </ac:picMkLst>
        </pc:picChg>
        <pc:picChg chg="del">
          <ac:chgData name="Rafael Hegre Cabeza" userId="d978442b-34a2-455e-b0d1-d1ed54876dba" providerId="ADAL" clId="{C537BD46-CD44-4222-BB14-FC390615253D}" dt="2021-02-16T13:39:17.590" v="831" actId="478"/>
          <ac:picMkLst>
            <pc:docMk/>
            <pc:sldMk cId="9609623" sldId="313"/>
            <ac:picMk id="61" creationId="{E7DF984D-9F52-46AD-B066-1850057409C5}"/>
          </ac:picMkLst>
        </pc:picChg>
        <pc:picChg chg="del">
          <ac:chgData name="Rafael Hegre Cabeza" userId="d978442b-34a2-455e-b0d1-d1ed54876dba" providerId="ADAL" clId="{C537BD46-CD44-4222-BB14-FC390615253D}" dt="2021-02-16T13:39:17.018" v="830" actId="478"/>
          <ac:picMkLst>
            <pc:docMk/>
            <pc:sldMk cId="9609623" sldId="313"/>
            <ac:picMk id="1026" creationId="{A199F842-A8DE-4979-BD85-35B3474D6D59}"/>
          </ac:picMkLst>
        </pc:picChg>
      </pc:sldChg>
      <pc:sldChg chg="addSp delSp modSp add mod modShow">
        <pc:chgData name="Rafael Hegre Cabeza" userId="d978442b-34a2-455e-b0d1-d1ed54876dba" providerId="ADAL" clId="{C537BD46-CD44-4222-BB14-FC390615253D}" dt="2021-02-17T08:40:31.426" v="1394" actId="14100"/>
        <pc:sldMkLst>
          <pc:docMk/>
          <pc:sldMk cId="3390211756" sldId="335"/>
        </pc:sldMkLst>
        <pc:spChg chg="add mod">
          <ac:chgData name="Rafael Hegre Cabeza" userId="d978442b-34a2-455e-b0d1-d1ed54876dba" providerId="ADAL" clId="{C537BD46-CD44-4222-BB14-FC390615253D}" dt="2021-02-16T12:50:10.088" v="441" actId="1076"/>
          <ac:spMkLst>
            <pc:docMk/>
            <pc:sldMk cId="3390211756" sldId="335"/>
            <ac:spMk id="2" creationId="{4F7FBA80-224D-4DE5-8A9F-337F4ACB99F9}"/>
          </ac:spMkLst>
        </pc:spChg>
        <pc:spChg chg="add mod">
          <ac:chgData name="Rafael Hegre Cabeza" userId="d978442b-34a2-455e-b0d1-d1ed54876dba" providerId="ADAL" clId="{C537BD46-CD44-4222-BB14-FC390615253D}" dt="2021-02-16T12:55:35.776" v="521" actId="1076"/>
          <ac:spMkLst>
            <pc:docMk/>
            <pc:sldMk cId="3390211756" sldId="335"/>
            <ac:spMk id="4" creationId="{E76193D6-34A4-457F-8BFF-05E1C0A4B859}"/>
          </ac:spMkLst>
        </pc:spChg>
        <pc:spChg chg="mod">
          <ac:chgData name="Rafael Hegre Cabeza" userId="d978442b-34a2-455e-b0d1-d1ed54876dba" providerId="ADAL" clId="{C537BD46-CD44-4222-BB14-FC390615253D}" dt="2021-02-16T12:59:32.575" v="599" actId="14100"/>
          <ac:spMkLst>
            <pc:docMk/>
            <pc:sldMk cId="3390211756" sldId="335"/>
            <ac:spMk id="38" creationId="{C22A2E4E-43EC-4A5E-89E2-AEDC1D5A93B6}"/>
          </ac:spMkLst>
        </pc:spChg>
        <pc:spChg chg="mod">
          <ac:chgData name="Rafael Hegre Cabeza" userId="d978442b-34a2-455e-b0d1-d1ed54876dba" providerId="ADAL" clId="{C537BD46-CD44-4222-BB14-FC390615253D}" dt="2021-02-11T11:59:29.238" v="233" actId="207"/>
          <ac:spMkLst>
            <pc:docMk/>
            <pc:sldMk cId="3390211756" sldId="335"/>
            <ac:spMk id="39" creationId="{B3CAEC3B-9FD0-45F2-803F-E24E4F75B4F2}"/>
          </ac:spMkLst>
        </pc:spChg>
        <pc:spChg chg="mod">
          <ac:chgData name="Rafael Hegre Cabeza" userId="d978442b-34a2-455e-b0d1-d1ed54876dba" providerId="ADAL" clId="{C537BD46-CD44-4222-BB14-FC390615253D}" dt="2021-02-11T11:59:43.117" v="234" actId="207"/>
          <ac:spMkLst>
            <pc:docMk/>
            <pc:sldMk cId="3390211756" sldId="335"/>
            <ac:spMk id="40" creationId="{01A1448B-E7B1-439B-B9F5-12F8A1F12D0B}"/>
          </ac:spMkLst>
        </pc:spChg>
        <pc:spChg chg="mod">
          <ac:chgData name="Rafael Hegre Cabeza" userId="d978442b-34a2-455e-b0d1-d1ed54876dba" providerId="ADAL" clId="{C537BD46-CD44-4222-BB14-FC390615253D}" dt="2021-02-11T11:59:53.122" v="235" actId="207"/>
          <ac:spMkLst>
            <pc:docMk/>
            <pc:sldMk cId="3390211756" sldId="335"/>
            <ac:spMk id="41" creationId="{29956351-EF1F-4941-94E9-7334738E709F}"/>
          </ac:spMkLst>
        </pc:spChg>
        <pc:spChg chg="add mod">
          <ac:chgData name="Rafael Hegre Cabeza" userId="d978442b-34a2-455e-b0d1-d1ed54876dba" providerId="ADAL" clId="{C537BD46-CD44-4222-BB14-FC390615253D}" dt="2021-02-17T08:40:31.426" v="1394" actId="14100"/>
          <ac:spMkLst>
            <pc:docMk/>
            <pc:sldMk cId="3390211756" sldId="335"/>
            <ac:spMk id="49" creationId="{4FE40A72-BC44-4263-9FC5-0FBD12ADF0AF}"/>
          </ac:spMkLst>
        </pc:spChg>
        <pc:picChg chg="add del mod">
          <ac:chgData name="Rafael Hegre Cabeza" userId="d978442b-34a2-455e-b0d1-d1ed54876dba" providerId="ADAL" clId="{C537BD46-CD44-4222-BB14-FC390615253D}" dt="2021-02-16T12:54:47.363" v="480" actId="1076"/>
          <ac:picMkLst>
            <pc:docMk/>
            <pc:sldMk cId="3390211756" sldId="335"/>
            <ac:picMk id="3" creationId="{19A8BF4F-7744-41B3-B37D-AC82084CADE1}"/>
          </ac:picMkLst>
        </pc:picChg>
        <pc:picChg chg="add del mod">
          <ac:chgData name="Rafael Hegre Cabeza" userId="d978442b-34a2-455e-b0d1-d1ed54876dba" providerId="ADAL" clId="{C537BD46-CD44-4222-BB14-FC390615253D}" dt="2021-02-16T12:59:33.669" v="600" actId="22"/>
          <ac:picMkLst>
            <pc:docMk/>
            <pc:sldMk cId="3390211756" sldId="335"/>
            <ac:picMk id="6" creationId="{01D04C57-6A29-40C3-8329-D044B620DC10}"/>
          </ac:picMkLst>
        </pc:picChg>
        <pc:picChg chg="add mod">
          <ac:chgData name="Rafael Hegre Cabeza" userId="d978442b-34a2-455e-b0d1-d1ed54876dba" providerId="ADAL" clId="{C537BD46-CD44-4222-BB14-FC390615253D}" dt="2021-02-16T12:59:55.141" v="610" actId="1076"/>
          <ac:picMkLst>
            <pc:docMk/>
            <pc:sldMk cId="3390211756" sldId="335"/>
            <ac:picMk id="8" creationId="{C2A20281-9F0A-4802-9C4F-86E3B9F5671C}"/>
          </ac:picMkLst>
        </pc:picChg>
        <pc:picChg chg="add del mod">
          <ac:chgData name="Rafael Hegre Cabeza" userId="d978442b-34a2-455e-b0d1-d1ed54876dba" providerId="ADAL" clId="{C537BD46-CD44-4222-BB14-FC390615253D}" dt="2021-02-11T11:59:01.156" v="229"/>
          <ac:picMkLst>
            <pc:docMk/>
            <pc:sldMk cId="3390211756" sldId="335"/>
            <ac:picMk id="37" creationId="{ED899F99-D043-4615-9118-9E4828D2571C}"/>
          </ac:picMkLst>
        </pc:picChg>
        <pc:picChg chg="mod">
          <ac:chgData name="Rafael Hegre Cabeza" userId="d978442b-34a2-455e-b0d1-d1ed54876dba" providerId="ADAL" clId="{C537BD46-CD44-4222-BB14-FC390615253D}" dt="2021-02-16T13:00:03.933" v="612" actId="14100"/>
          <ac:picMkLst>
            <pc:docMk/>
            <pc:sldMk cId="3390211756" sldId="335"/>
            <ac:picMk id="43" creationId="{C24B8CAB-EF2A-4B9E-A2B6-9D75BFECE712}"/>
          </ac:picMkLst>
        </pc:picChg>
        <pc:picChg chg="mod">
          <ac:chgData name="Rafael Hegre Cabeza" userId="d978442b-34a2-455e-b0d1-d1ed54876dba" providerId="ADAL" clId="{C537BD46-CD44-4222-BB14-FC390615253D}" dt="2021-02-16T12:55:19.304" v="517" actId="1076"/>
          <ac:picMkLst>
            <pc:docMk/>
            <pc:sldMk cId="3390211756" sldId="335"/>
            <ac:picMk id="46" creationId="{EA64756C-4FD1-44AD-9CDD-A96F18660BC6}"/>
          </ac:picMkLst>
        </pc:picChg>
        <pc:picChg chg="mod">
          <ac:chgData name="Rafael Hegre Cabeza" userId="d978442b-34a2-455e-b0d1-d1ed54876dba" providerId="ADAL" clId="{C537BD46-CD44-4222-BB14-FC390615253D}" dt="2021-02-16T12:59:53.462" v="609" actId="1076"/>
          <ac:picMkLst>
            <pc:docMk/>
            <pc:sldMk cId="3390211756" sldId="335"/>
            <ac:picMk id="50" creationId="{84CFBF5D-D0E5-4D51-A0A9-CCEBD4C99953}"/>
          </ac:picMkLst>
        </pc:picChg>
      </pc:sldChg>
      <pc:sldChg chg="new del">
        <pc:chgData name="Rafael Hegre Cabeza" userId="d978442b-34a2-455e-b0d1-d1ed54876dba" providerId="ADAL" clId="{C537BD46-CD44-4222-BB14-FC390615253D}" dt="2021-02-15T14:05:54.955" v="238" actId="47"/>
        <pc:sldMkLst>
          <pc:docMk/>
          <pc:sldMk cId="473597880" sldId="336"/>
        </pc:sldMkLst>
      </pc:sldChg>
      <pc:sldChg chg="modSp new del mod modShow">
        <pc:chgData name="Rafael Hegre Cabeza" userId="d978442b-34a2-455e-b0d1-d1ed54876dba" providerId="ADAL" clId="{C537BD46-CD44-4222-BB14-FC390615253D}" dt="2021-02-17T10:16:10.876" v="1399" actId="47"/>
        <pc:sldMkLst>
          <pc:docMk/>
          <pc:sldMk cId="1711725269" sldId="336"/>
        </pc:sldMkLst>
        <pc:spChg chg="mod">
          <ac:chgData name="Rafael Hegre Cabeza" userId="d978442b-34a2-455e-b0d1-d1ed54876dba" providerId="ADAL" clId="{C537BD46-CD44-4222-BB14-FC390615253D}" dt="2021-02-16T12:47:23.355" v="434" actId="403"/>
          <ac:spMkLst>
            <pc:docMk/>
            <pc:sldMk cId="1711725269" sldId="336"/>
            <ac:spMk id="3" creationId="{EA60D936-C2D3-4D2C-9991-73CEB45D56D5}"/>
          </ac:spMkLst>
        </pc:spChg>
      </pc:sldChg>
      <pc:sldChg chg="addSp delSp modSp new add del mod modShow">
        <pc:chgData name="Rafael Hegre Cabeza" userId="d978442b-34a2-455e-b0d1-d1ed54876dba" providerId="ADAL" clId="{C537BD46-CD44-4222-BB14-FC390615253D}" dt="2021-02-17T07:49:06.825" v="1371" actId="20577"/>
        <pc:sldMkLst>
          <pc:docMk/>
          <pc:sldMk cId="3105979182" sldId="337"/>
        </pc:sldMkLst>
        <pc:spChg chg="del mod">
          <ac:chgData name="Rafael Hegre Cabeza" userId="d978442b-34a2-455e-b0d1-d1ed54876dba" providerId="ADAL" clId="{C537BD46-CD44-4222-BB14-FC390615253D}" dt="2021-02-17T07:48:35.186" v="1367" actId="478"/>
          <ac:spMkLst>
            <pc:docMk/>
            <pc:sldMk cId="3105979182" sldId="337"/>
            <ac:spMk id="2" creationId="{9F3AA819-B86D-432F-9B90-E9FE29C28F28}"/>
          </ac:spMkLst>
        </pc:spChg>
        <pc:spChg chg="add mod">
          <ac:chgData name="Rafael Hegre Cabeza" userId="d978442b-34a2-455e-b0d1-d1ed54876dba" providerId="ADAL" clId="{C537BD46-CD44-4222-BB14-FC390615253D}" dt="2021-02-16T13:40:20.451" v="878" actId="1076"/>
          <ac:spMkLst>
            <pc:docMk/>
            <pc:sldMk cId="3105979182" sldId="337"/>
            <ac:spMk id="4" creationId="{B76D5076-68EC-497F-980B-47002EBDF377}"/>
          </ac:spMkLst>
        </pc:spChg>
        <pc:spChg chg="add mod">
          <ac:chgData name="Rafael Hegre Cabeza" userId="d978442b-34a2-455e-b0d1-d1ed54876dba" providerId="ADAL" clId="{C537BD46-CD44-4222-BB14-FC390615253D}" dt="2021-02-16T14:56:56.395" v="1193" actId="20577"/>
          <ac:spMkLst>
            <pc:docMk/>
            <pc:sldMk cId="3105979182" sldId="337"/>
            <ac:spMk id="5" creationId="{0F1DAEA8-D35E-481B-BD51-921F8BA4AD58}"/>
          </ac:spMkLst>
        </pc:spChg>
        <pc:spChg chg="add mod">
          <ac:chgData name="Rafael Hegre Cabeza" userId="d978442b-34a2-455e-b0d1-d1ed54876dba" providerId="ADAL" clId="{C537BD46-CD44-4222-BB14-FC390615253D}" dt="2021-02-16T13:40:05.671" v="847" actId="1076"/>
          <ac:spMkLst>
            <pc:docMk/>
            <pc:sldMk cId="3105979182" sldId="337"/>
            <ac:spMk id="7" creationId="{257D22B1-97AE-489D-9399-4DBDC30DE1A0}"/>
          </ac:spMkLst>
        </pc:spChg>
        <pc:spChg chg="add mod">
          <ac:chgData name="Rafael Hegre Cabeza" userId="d978442b-34a2-455e-b0d1-d1ed54876dba" providerId="ADAL" clId="{C537BD46-CD44-4222-BB14-FC390615253D}" dt="2021-02-17T07:49:06.825" v="1371" actId="20577"/>
          <ac:spMkLst>
            <pc:docMk/>
            <pc:sldMk cId="3105979182" sldId="337"/>
            <ac:spMk id="8" creationId="{48AE8CB2-C465-4941-9810-7F69C1FF193F}"/>
          </ac:spMkLst>
        </pc:spChg>
        <pc:spChg chg="add del mod">
          <ac:chgData name="Rafael Hegre Cabeza" userId="d978442b-34a2-455e-b0d1-d1ed54876dba" providerId="ADAL" clId="{C537BD46-CD44-4222-BB14-FC390615253D}" dt="2021-02-17T07:48:38.984" v="1368" actId="478"/>
          <ac:spMkLst>
            <pc:docMk/>
            <pc:sldMk cId="3105979182" sldId="337"/>
            <ac:spMk id="9" creationId="{6567336F-AB87-49FB-99E2-4C2E7B5691A1}"/>
          </ac:spMkLst>
        </pc:spChg>
        <pc:picChg chg="add del mod">
          <ac:chgData name="Rafael Hegre Cabeza" userId="d978442b-34a2-455e-b0d1-d1ed54876dba" providerId="ADAL" clId="{C537BD46-CD44-4222-BB14-FC390615253D}" dt="2021-02-16T13:41:20.830" v="907" actId="478"/>
          <ac:picMkLst>
            <pc:docMk/>
            <pc:sldMk cId="3105979182" sldId="337"/>
            <ac:picMk id="3" creationId="{3E8F8EED-D2B5-4DCF-96DE-A2A21BC34A76}"/>
          </ac:picMkLst>
        </pc:picChg>
        <pc:picChg chg="add mod ord">
          <ac:chgData name="Rafael Hegre Cabeza" userId="d978442b-34a2-455e-b0d1-d1ed54876dba" providerId="ADAL" clId="{C537BD46-CD44-4222-BB14-FC390615253D}" dt="2021-02-17T07:48:48.948" v="1369" actId="1076"/>
          <ac:picMkLst>
            <pc:docMk/>
            <pc:sldMk cId="3105979182" sldId="337"/>
            <ac:picMk id="6" creationId="{8D19828C-B067-400F-8257-0AAFD61044BB}"/>
          </ac:picMkLst>
        </pc:picChg>
        <pc:picChg chg="add mod">
          <ac:chgData name="Rafael Hegre Cabeza" userId="d978442b-34a2-455e-b0d1-d1ed54876dba" providerId="ADAL" clId="{C537BD46-CD44-4222-BB14-FC390615253D}" dt="2021-02-16T13:42:07.393" v="924" actId="14100"/>
          <ac:picMkLst>
            <pc:docMk/>
            <pc:sldMk cId="3105979182" sldId="337"/>
            <ac:picMk id="10" creationId="{76DD5408-9764-4614-BA97-4E21BD760C61}"/>
          </ac:picMkLst>
        </pc:picChg>
      </pc:sldChg>
      <pc:sldChg chg="modSp add del mod ord">
        <pc:chgData name="Rafael Hegre Cabeza" userId="d978442b-34a2-455e-b0d1-d1ed54876dba" providerId="ADAL" clId="{C537BD46-CD44-4222-BB14-FC390615253D}" dt="2021-02-17T10:26:18.727" v="1401" actId="47"/>
        <pc:sldMkLst>
          <pc:docMk/>
          <pc:sldMk cId="1798707802" sldId="338"/>
        </pc:sldMkLst>
        <pc:spChg chg="mod">
          <ac:chgData name="Rafael Hegre Cabeza" userId="d978442b-34a2-455e-b0d1-d1ed54876dba" providerId="ADAL" clId="{C537BD46-CD44-4222-BB14-FC390615253D}" dt="2021-02-16T14:45:21.395" v="941" actId="20577"/>
          <ac:spMkLst>
            <pc:docMk/>
            <pc:sldMk cId="1798707802" sldId="338"/>
            <ac:spMk id="2" creationId="{11AFA7A0-71F1-AD49-9ECD-52C586EA5A77}"/>
          </ac:spMkLst>
        </pc:spChg>
        <pc:spChg chg="mod">
          <ac:chgData name="Rafael Hegre Cabeza" userId="d978442b-34a2-455e-b0d1-d1ed54876dba" providerId="ADAL" clId="{C537BD46-CD44-4222-BB14-FC390615253D}" dt="2021-02-16T15:03:28.512" v="1324" actId="20577"/>
          <ac:spMkLst>
            <pc:docMk/>
            <pc:sldMk cId="1798707802" sldId="338"/>
            <ac:spMk id="3" creationId="{FF630607-7F85-E045-A68C-8A760367A120}"/>
          </ac:spMkLst>
        </pc:spChg>
      </pc:sldChg>
      <pc:sldChg chg="addSp delSp modSp add mod">
        <pc:chgData name="Rafael Hegre Cabeza" userId="d978442b-34a2-455e-b0d1-d1ed54876dba" providerId="ADAL" clId="{C537BD46-CD44-4222-BB14-FC390615253D}" dt="2021-02-17T08:31:38.124" v="1382" actId="1076"/>
        <pc:sldMkLst>
          <pc:docMk/>
          <pc:sldMk cId="187356325" sldId="339"/>
        </pc:sldMkLst>
        <pc:spChg chg="mod">
          <ac:chgData name="Rafael Hegre Cabeza" userId="d978442b-34a2-455e-b0d1-d1ed54876dba" providerId="ADAL" clId="{C537BD46-CD44-4222-BB14-FC390615253D}" dt="2021-02-17T07:44:35.897" v="1361" actId="20577"/>
          <ac:spMkLst>
            <pc:docMk/>
            <pc:sldMk cId="187356325" sldId="339"/>
            <ac:spMk id="2" creationId="{FD0F5672-75BF-3D4A-A068-2F1E82F8D508}"/>
          </ac:spMkLst>
        </pc:spChg>
        <pc:spChg chg="mod">
          <ac:chgData name="Rafael Hegre Cabeza" userId="d978442b-34a2-455e-b0d1-d1ed54876dba" providerId="ADAL" clId="{C537BD46-CD44-4222-BB14-FC390615253D}" dt="2021-02-17T08:31:38.124" v="1382" actId="1076"/>
          <ac:spMkLst>
            <pc:docMk/>
            <pc:sldMk cId="187356325" sldId="339"/>
            <ac:spMk id="4" creationId="{3E25DBD4-9B4C-44DD-A6F5-458D1D1A7983}"/>
          </ac:spMkLst>
        </pc:spChg>
        <pc:picChg chg="add mod">
          <ac:chgData name="Rafael Hegre Cabeza" userId="d978442b-34a2-455e-b0d1-d1ed54876dba" providerId="ADAL" clId="{C537BD46-CD44-4222-BB14-FC390615253D}" dt="2021-02-17T07:44:41.081" v="1363"/>
          <ac:picMkLst>
            <pc:docMk/>
            <pc:sldMk cId="187356325" sldId="339"/>
            <ac:picMk id="5" creationId="{4B91D3B0-D232-4E7A-8AEF-32AE4C6545E9}"/>
          </ac:picMkLst>
        </pc:picChg>
        <pc:picChg chg="del">
          <ac:chgData name="Rafael Hegre Cabeza" userId="d978442b-34a2-455e-b0d1-d1ed54876dba" providerId="ADAL" clId="{C537BD46-CD44-4222-BB14-FC390615253D}" dt="2021-02-17T07:44:40.869" v="1362" actId="478"/>
          <ac:picMkLst>
            <pc:docMk/>
            <pc:sldMk cId="187356325" sldId="339"/>
            <ac:picMk id="6" creationId="{84E9CDED-99EE-44C3-A373-6CB527747126}"/>
          </ac:picMkLst>
        </pc:picChg>
      </pc:sldChg>
    </pc:docChg>
  </pc:docChgLst>
  <pc:docChgLst>
    <pc:chgData name="David Berg" userId="7a17aa6f-6a6d-4884-bfc2-7ee6a16045af" providerId="ADAL" clId="{B7E081EF-9AEB-4FA4-B237-8BDCA48A408B}"/>
    <pc:docChg chg="undo custSel modSld">
      <pc:chgData name="David Berg" userId="7a17aa6f-6a6d-4884-bfc2-7ee6a16045af" providerId="ADAL" clId="{B7E081EF-9AEB-4FA4-B237-8BDCA48A408B}" dt="2021-02-17T06:36:38.595" v="75" actId="20577"/>
      <pc:docMkLst>
        <pc:docMk/>
      </pc:docMkLst>
      <pc:sldChg chg="delSp modSp mod">
        <pc:chgData name="David Berg" userId="7a17aa6f-6a6d-4884-bfc2-7ee6a16045af" providerId="ADAL" clId="{B7E081EF-9AEB-4FA4-B237-8BDCA48A408B}" dt="2021-02-17T06:36:38.595" v="75" actId="20577"/>
        <pc:sldMkLst>
          <pc:docMk/>
          <pc:sldMk cId="492528977" sldId="266"/>
        </pc:sldMkLst>
        <pc:spChg chg="mod">
          <ac:chgData name="David Berg" userId="7a17aa6f-6a6d-4884-bfc2-7ee6a16045af" providerId="ADAL" clId="{B7E081EF-9AEB-4FA4-B237-8BDCA48A408B}" dt="2021-02-17T06:36:38.595" v="75" actId="20577"/>
          <ac:spMkLst>
            <pc:docMk/>
            <pc:sldMk cId="492528977" sldId="266"/>
            <ac:spMk id="2" creationId="{1955682A-F351-E64E-8DE6-50D08A3DA90D}"/>
          </ac:spMkLst>
        </pc:spChg>
        <pc:spChg chg="mod">
          <ac:chgData name="David Berg" userId="7a17aa6f-6a6d-4884-bfc2-7ee6a16045af" providerId="ADAL" clId="{B7E081EF-9AEB-4FA4-B237-8BDCA48A408B}" dt="2021-02-17T06:36:30.412" v="69" actId="790"/>
          <ac:spMkLst>
            <pc:docMk/>
            <pc:sldMk cId="492528977" sldId="266"/>
            <ac:spMk id="5" creationId="{2731C4AB-238E-4F48-AE98-8DA45731C30E}"/>
          </ac:spMkLst>
        </pc:spChg>
        <pc:spChg chg="mod">
          <ac:chgData name="David Berg" userId="7a17aa6f-6a6d-4884-bfc2-7ee6a16045af" providerId="ADAL" clId="{B7E081EF-9AEB-4FA4-B237-8BDCA48A408B}" dt="2021-02-16T15:04:43.598" v="1" actId="20577"/>
          <ac:spMkLst>
            <pc:docMk/>
            <pc:sldMk cId="492528977" sldId="266"/>
            <ac:spMk id="14" creationId="{A63A52B6-B6EC-4D87-A6F4-33223DC31D38}"/>
          </ac:spMkLst>
        </pc:spChg>
        <pc:spChg chg="mod">
          <ac:chgData name="David Berg" userId="7a17aa6f-6a6d-4884-bfc2-7ee6a16045af" providerId="ADAL" clId="{B7E081EF-9AEB-4FA4-B237-8BDCA48A408B}" dt="2021-02-17T06:36:12.202" v="59" actId="553"/>
          <ac:spMkLst>
            <pc:docMk/>
            <pc:sldMk cId="492528977" sldId="266"/>
            <ac:spMk id="15" creationId="{ED27B061-625C-459B-840F-0B04C7024ABC}"/>
          </ac:spMkLst>
        </pc:spChg>
        <pc:grpChg chg="mod">
          <ac:chgData name="David Berg" userId="7a17aa6f-6a6d-4884-bfc2-7ee6a16045af" providerId="ADAL" clId="{B7E081EF-9AEB-4FA4-B237-8BDCA48A408B}" dt="2021-02-17T06:36:06.569" v="57" actId="14100"/>
          <ac:grpSpMkLst>
            <pc:docMk/>
            <pc:sldMk cId="492528977" sldId="266"/>
            <ac:grpSpMk id="35" creationId="{198D9E69-7161-4C56-A261-2F60804D9D72}"/>
          </ac:grpSpMkLst>
        </pc:grpChg>
        <pc:grpChg chg="mod">
          <ac:chgData name="David Berg" userId="7a17aa6f-6a6d-4884-bfc2-7ee6a16045af" providerId="ADAL" clId="{B7E081EF-9AEB-4FA4-B237-8BDCA48A408B}" dt="2021-02-17T06:36:20.429" v="68" actId="408"/>
          <ac:grpSpMkLst>
            <pc:docMk/>
            <pc:sldMk cId="492528977" sldId="266"/>
            <ac:grpSpMk id="36" creationId="{9F05D27A-F5CF-4143-BBC8-19554DEA1BB7}"/>
          </ac:grpSpMkLst>
        </pc:grpChg>
        <pc:grpChg chg="del">
          <ac:chgData name="David Berg" userId="7a17aa6f-6a6d-4884-bfc2-7ee6a16045af" providerId="ADAL" clId="{B7E081EF-9AEB-4FA4-B237-8BDCA48A408B}" dt="2021-02-17T06:35:19.026" v="3" actId="478"/>
          <ac:grpSpMkLst>
            <pc:docMk/>
            <pc:sldMk cId="492528977" sldId="266"/>
            <ac:grpSpMk id="37" creationId="{90DC5ACC-93AF-4B71-8113-1BEE9DA6C225}"/>
          </ac:grpSpMkLst>
        </pc:grpChg>
        <pc:grpChg chg="mod">
          <ac:chgData name="David Berg" userId="7a17aa6f-6a6d-4884-bfc2-7ee6a16045af" providerId="ADAL" clId="{B7E081EF-9AEB-4FA4-B237-8BDCA48A408B}" dt="2021-02-17T06:36:16.687" v="67" actId="1037"/>
          <ac:grpSpMkLst>
            <pc:docMk/>
            <pc:sldMk cId="492528977" sldId="266"/>
            <ac:grpSpMk id="38" creationId="{DBF554F3-287E-4FDC-BF61-8A5A1F5F8622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9AF26-D791-4CA8-A3BB-F5D436C6881C}" type="datetimeFigureOut">
              <a:rPr lang="nb-NO" smtClean="0"/>
              <a:t>17.02.2021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975F2-94BB-43D4-B946-E3CCE9D4D4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432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nb-NO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975F2-94BB-43D4-B946-E3CCE9D4D404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09519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107000"/>
              </a:lnSpc>
              <a:buFont typeface="Symbol" panose="05050102010706020507" pitchFamily="18" charset="2"/>
              <a:buNone/>
            </a:pPr>
            <a:endParaRPr lang="nb-NO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975F2-94BB-43D4-B946-E3CCE9D4D404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43182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sz="18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975F2-94BB-43D4-B946-E3CCE9D4D404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1217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sz="18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975F2-94BB-43D4-B946-E3CCE9D4D404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4866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sz="18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975F2-94BB-43D4-B946-E3CCE9D4D404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5457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236D0D-0679-426A-8E9B-451C64B6CD29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60506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E266BB1-9B7E-CC44-889D-B8BC980CC4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5000"/>
          </a:blip>
          <a:srcRect l="54662" r="2323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09370E-0493-EB42-8D15-8C33345ACC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08016" y="1507081"/>
            <a:ext cx="9575968" cy="2387600"/>
          </a:xfrm>
          <a:solidFill>
            <a:schemeClr val="bg1"/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3516E-BF5D-B34E-A163-5E5786D5231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08016" y="3894681"/>
            <a:ext cx="9575968" cy="165576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BF42A3-81C4-284E-AF02-1AD839E2D8A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82000" y="61200"/>
            <a:ext cx="1289585" cy="2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58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1F0CD-1015-034A-8444-7131FDF02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E1DD8-0B72-F04F-BB53-C576734FF73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9" y="1707728"/>
            <a:ext cx="3471074" cy="1058192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1C12BE-0836-4D49-9586-A84600769B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5000"/>
          </a:blip>
          <a:srcRect r="82616"/>
          <a:stretch/>
        </p:blipFill>
        <p:spPr>
          <a:xfrm>
            <a:off x="66612" y="5028574"/>
            <a:ext cx="2119470" cy="2178249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3A8B603-92D8-C442-A216-B53181BBF30C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38200" y="2782955"/>
            <a:ext cx="3472543" cy="3482637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spcAft>
                <a:spcPts val="400"/>
              </a:spcAft>
              <a:defRPr sz="2400">
                <a:solidFill>
                  <a:schemeClr val="bg2"/>
                </a:solidFill>
              </a:defRPr>
            </a:lvl1pPr>
            <a:lvl2pPr algn="l">
              <a:lnSpc>
                <a:spcPct val="100000"/>
              </a:lnSpc>
              <a:spcAft>
                <a:spcPts val="400"/>
              </a:spcAft>
              <a:defRPr sz="2000">
                <a:solidFill>
                  <a:schemeClr val="bg2"/>
                </a:solidFill>
              </a:defRPr>
            </a:lvl2pPr>
            <a:lvl3pPr algn="l">
              <a:lnSpc>
                <a:spcPct val="100000"/>
              </a:lnSpc>
              <a:spcAft>
                <a:spcPts val="400"/>
              </a:spcAft>
              <a:defRPr sz="1600">
                <a:solidFill>
                  <a:schemeClr val="bg2"/>
                </a:solidFill>
              </a:defRPr>
            </a:lvl3pPr>
            <a:lvl4pPr algn="l">
              <a:lnSpc>
                <a:spcPct val="100000"/>
              </a:lnSpc>
              <a:spcAft>
                <a:spcPts val="400"/>
              </a:spcAft>
              <a:defRPr sz="1200">
                <a:solidFill>
                  <a:schemeClr val="bg2"/>
                </a:solidFill>
              </a:defRPr>
            </a:lvl4pPr>
            <a:lvl5pPr algn="l">
              <a:lnSpc>
                <a:spcPct val="100000"/>
              </a:lnSpc>
              <a:spcAft>
                <a:spcPts val="400"/>
              </a:spcAft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O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FA2CA1-75CB-4248-9A41-89E7958F559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82000" y="61200"/>
            <a:ext cx="1289585" cy="230400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377B80B-606A-2B4F-A511-7E6508751053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893732" y="1707728"/>
            <a:ext cx="3471074" cy="1058192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2ABDF86-C84B-5747-8A04-FA04F879902F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7892143" y="2782955"/>
            <a:ext cx="3472543" cy="3482637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spcAft>
                <a:spcPts val="400"/>
              </a:spcAft>
              <a:defRPr sz="2400">
                <a:solidFill>
                  <a:schemeClr val="bg2"/>
                </a:solidFill>
              </a:defRPr>
            </a:lvl1pPr>
            <a:lvl2pPr algn="l">
              <a:lnSpc>
                <a:spcPct val="100000"/>
              </a:lnSpc>
              <a:spcAft>
                <a:spcPts val="400"/>
              </a:spcAft>
              <a:defRPr sz="2000">
                <a:solidFill>
                  <a:schemeClr val="bg2"/>
                </a:solidFill>
              </a:defRPr>
            </a:lvl2pPr>
            <a:lvl3pPr algn="l">
              <a:lnSpc>
                <a:spcPct val="100000"/>
              </a:lnSpc>
              <a:spcAft>
                <a:spcPts val="400"/>
              </a:spcAft>
              <a:defRPr sz="1600">
                <a:solidFill>
                  <a:schemeClr val="bg2"/>
                </a:solidFill>
              </a:defRPr>
            </a:lvl3pPr>
            <a:lvl4pPr algn="l">
              <a:lnSpc>
                <a:spcPct val="100000"/>
              </a:lnSpc>
              <a:spcAft>
                <a:spcPts val="400"/>
              </a:spcAft>
              <a:defRPr sz="1200">
                <a:solidFill>
                  <a:schemeClr val="bg2"/>
                </a:solidFill>
              </a:defRPr>
            </a:lvl4pPr>
            <a:lvl5pPr algn="l">
              <a:lnSpc>
                <a:spcPct val="100000"/>
              </a:lnSpc>
              <a:spcAft>
                <a:spcPts val="400"/>
              </a:spcAft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O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BA4C671E-3F2C-1240-8413-109340C7865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366761" y="1707728"/>
            <a:ext cx="3471074" cy="1058192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F77B5CF-325D-D740-B944-B4A824F21B3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365172" y="2782955"/>
            <a:ext cx="3472543" cy="3482637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spcAft>
                <a:spcPts val="400"/>
              </a:spcAft>
              <a:defRPr sz="2400">
                <a:solidFill>
                  <a:schemeClr val="bg2"/>
                </a:solidFill>
              </a:defRPr>
            </a:lvl1pPr>
            <a:lvl2pPr algn="l">
              <a:lnSpc>
                <a:spcPct val="100000"/>
              </a:lnSpc>
              <a:spcAft>
                <a:spcPts val="400"/>
              </a:spcAft>
              <a:defRPr sz="2000">
                <a:solidFill>
                  <a:schemeClr val="bg2"/>
                </a:solidFill>
              </a:defRPr>
            </a:lvl2pPr>
            <a:lvl3pPr algn="l">
              <a:lnSpc>
                <a:spcPct val="100000"/>
              </a:lnSpc>
              <a:spcAft>
                <a:spcPts val="400"/>
              </a:spcAft>
              <a:defRPr sz="1600">
                <a:solidFill>
                  <a:schemeClr val="bg2"/>
                </a:solidFill>
              </a:defRPr>
            </a:lvl3pPr>
            <a:lvl4pPr algn="l">
              <a:lnSpc>
                <a:spcPct val="100000"/>
              </a:lnSpc>
              <a:spcAft>
                <a:spcPts val="400"/>
              </a:spcAft>
              <a:defRPr sz="1200">
                <a:solidFill>
                  <a:schemeClr val="bg2"/>
                </a:solidFill>
              </a:defRPr>
            </a:lvl4pPr>
            <a:lvl5pPr algn="l">
              <a:lnSpc>
                <a:spcPct val="100000"/>
              </a:lnSpc>
              <a:spcAft>
                <a:spcPts val="400"/>
              </a:spcAft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627559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1F0CD-1015-034A-8444-7131FDF02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E1DD8-0B72-F04F-BB53-C576734FF73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9" y="1707728"/>
            <a:ext cx="3471074" cy="105819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1C12BE-0836-4D49-9586-A84600769B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5000"/>
          </a:blip>
          <a:srcRect r="82616"/>
          <a:stretch/>
        </p:blipFill>
        <p:spPr>
          <a:xfrm>
            <a:off x="66612" y="5028574"/>
            <a:ext cx="2119470" cy="2178249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3A8B603-92D8-C442-A216-B53181BBF30C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38200" y="2782955"/>
            <a:ext cx="3472543" cy="1647057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spcAft>
                <a:spcPts val="400"/>
              </a:spcAft>
              <a:defRPr sz="1800">
                <a:solidFill>
                  <a:schemeClr val="tx2"/>
                </a:solidFill>
              </a:defRPr>
            </a:lvl1pPr>
            <a:lvl2pPr algn="l">
              <a:lnSpc>
                <a:spcPct val="100000"/>
              </a:lnSpc>
              <a:spcAft>
                <a:spcPts val="400"/>
              </a:spcAft>
              <a:defRPr sz="1400">
                <a:solidFill>
                  <a:schemeClr val="tx2"/>
                </a:solidFill>
              </a:defRPr>
            </a:lvl2pPr>
            <a:lvl3pPr algn="l">
              <a:lnSpc>
                <a:spcPct val="100000"/>
              </a:lnSpc>
              <a:spcAft>
                <a:spcPts val="400"/>
              </a:spcAft>
              <a:defRPr sz="1000">
                <a:solidFill>
                  <a:schemeClr val="tx2"/>
                </a:solidFill>
              </a:defRPr>
            </a:lvl3pPr>
            <a:lvl4pPr algn="l">
              <a:lnSpc>
                <a:spcPct val="100000"/>
              </a:lnSpc>
              <a:spcAft>
                <a:spcPts val="400"/>
              </a:spcAft>
              <a:defRPr sz="1200">
                <a:solidFill>
                  <a:schemeClr val="tx2"/>
                </a:solidFill>
              </a:defRPr>
            </a:lvl4pPr>
            <a:lvl5pPr algn="l">
              <a:lnSpc>
                <a:spcPct val="100000"/>
              </a:lnSpc>
              <a:spcAft>
                <a:spcPts val="400"/>
              </a:spcAft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377B80B-606A-2B4F-A511-7E6508751053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893732" y="1707728"/>
            <a:ext cx="3471074" cy="105819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2ABDF86-C84B-5747-8A04-FA04F879902F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7892143" y="2782955"/>
            <a:ext cx="3472543" cy="1647057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spcAft>
                <a:spcPts val="400"/>
              </a:spcAft>
              <a:defRPr sz="1800">
                <a:solidFill>
                  <a:schemeClr val="tx2"/>
                </a:solidFill>
              </a:defRPr>
            </a:lvl1pPr>
            <a:lvl2pPr algn="l">
              <a:lnSpc>
                <a:spcPct val="100000"/>
              </a:lnSpc>
              <a:spcAft>
                <a:spcPts val="400"/>
              </a:spcAft>
              <a:defRPr sz="1400">
                <a:solidFill>
                  <a:schemeClr val="tx2"/>
                </a:solidFill>
              </a:defRPr>
            </a:lvl2pPr>
            <a:lvl3pPr algn="l">
              <a:lnSpc>
                <a:spcPct val="100000"/>
              </a:lnSpc>
              <a:spcAft>
                <a:spcPts val="400"/>
              </a:spcAft>
              <a:defRPr sz="1000">
                <a:solidFill>
                  <a:schemeClr val="tx2"/>
                </a:solidFill>
              </a:defRPr>
            </a:lvl3pPr>
            <a:lvl4pPr algn="l">
              <a:lnSpc>
                <a:spcPct val="100000"/>
              </a:lnSpc>
              <a:spcAft>
                <a:spcPts val="400"/>
              </a:spcAft>
              <a:defRPr sz="1200">
                <a:solidFill>
                  <a:schemeClr val="tx2"/>
                </a:solidFill>
              </a:defRPr>
            </a:lvl4pPr>
            <a:lvl5pPr algn="l">
              <a:lnSpc>
                <a:spcPct val="100000"/>
              </a:lnSpc>
              <a:spcAft>
                <a:spcPts val="400"/>
              </a:spcAft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BA4C671E-3F2C-1240-8413-109340C7865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366761" y="1707728"/>
            <a:ext cx="3471074" cy="105819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F77B5CF-325D-D740-B944-B4A824F21B3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365172" y="2782955"/>
            <a:ext cx="3472543" cy="1647057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spcAft>
                <a:spcPts val="400"/>
              </a:spcAft>
              <a:defRPr sz="1800">
                <a:solidFill>
                  <a:schemeClr val="tx2"/>
                </a:solidFill>
              </a:defRPr>
            </a:lvl1pPr>
            <a:lvl2pPr algn="l">
              <a:lnSpc>
                <a:spcPct val="100000"/>
              </a:lnSpc>
              <a:spcAft>
                <a:spcPts val="400"/>
              </a:spcAft>
              <a:defRPr sz="1400">
                <a:solidFill>
                  <a:schemeClr val="tx2"/>
                </a:solidFill>
              </a:defRPr>
            </a:lvl2pPr>
            <a:lvl3pPr algn="l">
              <a:lnSpc>
                <a:spcPct val="100000"/>
              </a:lnSpc>
              <a:spcAft>
                <a:spcPts val="400"/>
              </a:spcAft>
              <a:defRPr sz="1000">
                <a:solidFill>
                  <a:schemeClr val="tx2"/>
                </a:solidFill>
              </a:defRPr>
            </a:lvl3pPr>
            <a:lvl4pPr marL="1371600" indent="0" algn="l">
              <a:lnSpc>
                <a:spcPct val="100000"/>
              </a:lnSpc>
              <a:spcAft>
                <a:spcPts val="400"/>
              </a:spcAft>
              <a:buNone/>
              <a:defRPr sz="1200">
                <a:solidFill>
                  <a:schemeClr val="tx2"/>
                </a:solidFill>
              </a:defRPr>
            </a:lvl4pPr>
            <a:lvl5pPr algn="l">
              <a:lnSpc>
                <a:spcPct val="100000"/>
              </a:lnSpc>
              <a:spcAft>
                <a:spcPts val="400"/>
              </a:spcAft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FF4378F-59A9-EA42-B3CB-CC4612BC078D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38200" y="4435691"/>
            <a:ext cx="3472543" cy="1647057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spcAft>
                <a:spcPts val="400"/>
              </a:spcAft>
              <a:defRPr sz="1800">
                <a:solidFill>
                  <a:schemeClr val="tx2"/>
                </a:solidFill>
              </a:defRPr>
            </a:lvl1pPr>
            <a:lvl2pPr algn="l">
              <a:lnSpc>
                <a:spcPct val="100000"/>
              </a:lnSpc>
              <a:spcAft>
                <a:spcPts val="400"/>
              </a:spcAft>
              <a:defRPr sz="1400">
                <a:solidFill>
                  <a:schemeClr val="tx2"/>
                </a:solidFill>
              </a:defRPr>
            </a:lvl2pPr>
            <a:lvl3pPr algn="l">
              <a:lnSpc>
                <a:spcPct val="100000"/>
              </a:lnSpc>
              <a:spcAft>
                <a:spcPts val="400"/>
              </a:spcAft>
              <a:defRPr sz="1000">
                <a:solidFill>
                  <a:schemeClr val="tx2"/>
                </a:solidFill>
              </a:defRPr>
            </a:lvl3pPr>
            <a:lvl4pPr algn="l">
              <a:lnSpc>
                <a:spcPct val="100000"/>
              </a:lnSpc>
              <a:spcAft>
                <a:spcPts val="400"/>
              </a:spcAft>
              <a:defRPr sz="1200">
                <a:solidFill>
                  <a:schemeClr val="tx2"/>
                </a:solidFill>
              </a:defRPr>
            </a:lvl4pPr>
            <a:lvl5pPr algn="l">
              <a:lnSpc>
                <a:spcPct val="100000"/>
              </a:lnSpc>
              <a:spcAft>
                <a:spcPts val="400"/>
              </a:spcAft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466C715-CC9B-3546-8518-65B681B54C2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7892143" y="4435691"/>
            <a:ext cx="3472543" cy="1647057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spcAft>
                <a:spcPts val="400"/>
              </a:spcAft>
              <a:defRPr sz="1800">
                <a:solidFill>
                  <a:schemeClr val="tx2"/>
                </a:solidFill>
              </a:defRPr>
            </a:lvl1pPr>
            <a:lvl2pPr algn="l">
              <a:lnSpc>
                <a:spcPct val="100000"/>
              </a:lnSpc>
              <a:spcAft>
                <a:spcPts val="400"/>
              </a:spcAft>
              <a:defRPr sz="1400">
                <a:solidFill>
                  <a:schemeClr val="tx2"/>
                </a:solidFill>
              </a:defRPr>
            </a:lvl2pPr>
            <a:lvl3pPr algn="l">
              <a:lnSpc>
                <a:spcPct val="100000"/>
              </a:lnSpc>
              <a:spcAft>
                <a:spcPts val="400"/>
              </a:spcAft>
              <a:defRPr sz="1000">
                <a:solidFill>
                  <a:schemeClr val="tx2"/>
                </a:solidFill>
              </a:defRPr>
            </a:lvl3pPr>
            <a:lvl4pPr algn="l">
              <a:lnSpc>
                <a:spcPct val="100000"/>
              </a:lnSpc>
              <a:spcAft>
                <a:spcPts val="400"/>
              </a:spcAft>
              <a:defRPr sz="1200">
                <a:solidFill>
                  <a:schemeClr val="tx2"/>
                </a:solidFill>
              </a:defRPr>
            </a:lvl4pPr>
            <a:lvl5pPr algn="l">
              <a:lnSpc>
                <a:spcPct val="100000"/>
              </a:lnSpc>
              <a:spcAft>
                <a:spcPts val="400"/>
              </a:spcAft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0D3A6199-653D-BB4D-9FCE-F6DBE1534553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365172" y="4435691"/>
            <a:ext cx="3472543" cy="1647057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spcAft>
                <a:spcPts val="400"/>
              </a:spcAft>
              <a:defRPr sz="1800">
                <a:solidFill>
                  <a:schemeClr val="tx2"/>
                </a:solidFill>
              </a:defRPr>
            </a:lvl1pPr>
            <a:lvl2pPr algn="l">
              <a:lnSpc>
                <a:spcPct val="100000"/>
              </a:lnSpc>
              <a:spcAft>
                <a:spcPts val="400"/>
              </a:spcAft>
              <a:defRPr sz="1400">
                <a:solidFill>
                  <a:schemeClr val="tx2"/>
                </a:solidFill>
              </a:defRPr>
            </a:lvl2pPr>
            <a:lvl3pPr algn="l">
              <a:lnSpc>
                <a:spcPct val="100000"/>
              </a:lnSpc>
              <a:spcAft>
                <a:spcPts val="400"/>
              </a:spcAft>
              <a:defRPr sz="1000">
                <a:solidFill>
                  <a:schemeClr val="tx2"/>
                </a:solidFill>
              </a:defRPr>
            </a:lvl3pPr>
            <a:lvl4pPr marL="1371600" indent="0" algn="l">
              <a:lnSpc>
                <a:spcPct val="100000"/>
              </a:lnSpc>
              <a:spcAft>
                <a:spcPts val="400"/>
              </a:spcAft>
              <a:buNone/>
              <a:defRPr sz="1200">
                <a:solidFill>
                  <a:schemeClr val="tx2"/>
                </a:solidFill>
              </a:defRPr>
            </a:lvl4pPr>
            <a:lvl5pPr algn="l">
              <a:lnSpc>
                <a:spcPct val="100000"/>
              </a:lnSpc>
              <a:spcAft>
                <a:spcPts val="400"/>
              </a:spcAft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36057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1F0CD-1015-034A-8444-7131FDF02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E1DD8-0B72-F04F-BB53-C576734FF73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9" y="1707728"/>
            <a:ext cx="3471074" cy="105819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1C12BE-0836-4D49-9586-A84600769B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5000"/>
          </a:blip>
          <a:srcRect r="82616"/>
          <a:stretch/>
        </p:blipFill>
        <p:spPr>
          <a:xfrm>
            <a:off x="66612" y="5028574"/>
            <a:ext cx="2119470" cy="2178249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3A8B603-92D8-C442-A216-B53181BBF30C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38200" y="2782955"/>
            <a:ext cx="3472543" cy="1647057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spcAft>
                <a:spcPts val="400"/>
              </a:spcAft>
              <a:defRPr sz="1800">
                <a:solidFill>
                  <a:schemeClr val="bg2"/>
                </a:solidFill>
              </a:defRPr>
            </a:lvl1pPr>
            <a:lvl2pPr algn="l">
              <a:lnSpc>
                <a:spcPct val="100000"/>
              </a:lnSpc>
              <a:spcAft>
                <a:spcPts val="400"/>
              </a:spcAft>
              <a:defRPr sz="1400">
                <a:solidFill>
                  <a:schemeClr val="bg2"/>
                </a:solidFill>
              </a:defRPr>
            </a:lvl2pPr>
            <a:lvl3pPr algn="l">
              <a:lnSpc>
                <a:spcPct val="100000"/>
              </a:lnSpc>
              <a:spcAft>
                <a:spcPts val="400"/>
              </a:spcAft>
              <a:defRPr sz="1000">
                <a:solidFill>
                  <a:schemeClr val="bg2"/>
                </a:solidFill>
              </a:defRPr>
            </a:lvl3pPr>
            <a:lvl4pPr algn="l">
              <a:lnSpc>
                <a:spcPct val="100000"/>
              </a:lnSpc>
              <a:spcAft>
                <a:spcPts val="400"/>
              </a:spcAft>
              <a:defRPr sz="1200">
                <a:solidFill>
                  <a:schemeClr val="tx2"/>
                </a:solidFill>
              </a:defRPr>
            </a:lvl4pPr>
            <a:lvl5pPr algn="l">
              <a:lnSpc>
                <a:spcPct val="100000"/>
              </a:lnSpc>
              <a:spcAft>
                <a:spcPts val="400"/>
              </a:spcAft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377B80B-606A-2B4F-A511-7E6508751053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893732" y="1707728"/>
            <a:ext cx="3471074" cy="105819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2ABDF86-C84B-5747-8A04-FA04F879902F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7892143" y="2782955"/>
            <a:ext cx="3472543" cy="1647057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spcAft>
                <a:spcPts val="400"/>
              </a:spcAft>
              <a:defRPr sz="1800">
                <a:solidFill>
                  <a:schemeClr val="bg2"/>
                </a:solidFill>
              </a:defRPr>
            </a:lvl1pPr>
            <a:lvl2pPr algn="l">
              <a:lnSpc>
                <a:spcPct val="100000"/>
              </a:lnSpc>
              <a:spcAft>
                <a:spcPts val="400"/>
              </a:spcAft>
              <a:defRPr sz="1400">
                <a:solidFill>
                  <a:schemeClr val="bg2"/>
                </a:solidFill>
              </a:defRPr>
            </a:lvl2pPr>
            <a:lvl3pPr algn="l">
              <a:lnSpc>
                <a:spcPct val="100000"/>
              </a:lnSpc>
              <a:spcAft>
                <a:spcPts val="400"/>
              </a:spcAft>
              <a:defRPr sz="1000">
                <a:solidFill>
                  <a:schemeClr val="bg2"/>
                </a:solidFill>
              </a:defRPr>
            </a:lvl3pPr>
            <a:lvl4pPr algn="l">
              <a:lnSpc>
                <a:spcPct val="100000"/>
              </a:lnSpc>
              <a:spcAft>
                <a:spcPts val="400"/>
              </a:spcAft>
              <a:defRPr sz="1200">
                <a:solidFill>
                  <a:schemeClr val="tx2"/>
                </a:solidFill>
              </a:defRPr>
            </a:lvl4pPr>
            <a:lvl5pPr algn="l">
              <a:lnSpc>
                <a:spcPct val="100000"/>
              </a:lnSpc>
              <a:spcAft>
                <a:spcPts val="400"/>
              </a:spcAft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BA4C671E-3F2C-1240-8413-109340C7865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366761" y="1707728"/>
            <a:ext cx="3471074" cy="105819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F77B5CF-325D-D740-B944-B4A824F21B3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365172" y="2782955"/>
            <a:ext cx="3472543" cy="1647057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spcAft>
                <a:spcPts val="400"/>
              </a:spcAft>
              <a:defRPr sz="1800">
                <a:solidFill>
                  <a:schemeClr val="bg2"/>
                </a:solidFill>
              </a:defRPr>
            </a:lvl1pPr>
            <a:lvl2pPr algn="l">
              <a:lnSpc>
                <a:spcPct val="100000"/>
              </a:lnSpc>
              <a:spcAft>
                <a:spcPts val="400"/>
              </a:spcAft>
              <a:defRPr sz="1400">
                <a:solidFill>
                  <a:schemeClr val="bg2"/>
                </a:solidFill>
              </a:defRPr>
            </a:lvl2pPr>
            <a:lvl3pPr algn="l">
              <a:lnSpc>
                <a:spcPct val="100000"/>
              </a:lnSpc>
              <a:spcAft>
                <a:spcPts val="400"/>
              </a:spcAft>
              <a:defRPr sz="1000">
                <a:solidFill>
                  <a:schemeClr val="bg2"/>
                </a:solidFill>
              </a:defRPr>
            </a:lvl3pPr>
            <a:lvl4pPr marL="1371600" indent="0" algn="l">
              <a:lnSpc>
                <a:spcPct val="100000"/>
              </a:lnSpc>
              <a:spcAft>
                <a:spcPts val="400"/>
              </a:spcAft>
              <a:buNone/>
              <a:defRPr sz="1200">
                <a:solidFill>
                  <a:schemeClr val="tx2"/>
                </a:solidFill>
              </a:defRPr>
            </a:lvl4pPr>
            <a:lvl5pPr algn="l">
              <a:lnSpc>
                <a:spcPct val="100000"/>
              </a:lnSpc>
              <a:spcAft>
                <a:spcPts val="400"/>
              </a:spcAft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FF4378F-59A9-EA42-B3CB-CC4612BC078D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38200" y="4435691"/>
            <a:ext cx="3472543" cy="1647057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spcAft>
                <a:spcPts val="400"/>
              </a:spcAft>
              <a:defRPr sz="1800">
                <a:solidFill>
                  <a:schemeClr val="bg2"/>
                </a:solidFill>
              </a:defRPr>
            </a:lvl1pPr>
            <a:lvl2pPr algn="l">
              <a:lnSpc>
                <a:spcPct val="100000"/>
              </a:lnSpc>
              <a:spcAft>
                <a:spcPts val="400"/>
              </a:spcAft>
              <a:defRPr sz="1400">
                <a:solidFill>
                  <a:schemeClr val="bg2"/>
                </a:solidFill>
              </a:defRPr>
            </a:lvl2pPr>
            <a:lvl3pPr algn="l">
              <a:lnSpc>
                <a:spcPct val="100000"/>
              </a:lnSpc>
              <a:spcAft>
                <a:spcPts val="400"/>
              </a:spcAft>
              <a:defRPr sz="1000">
                <a:solidFill>
                  <a:schemeClr val="bg2"/>
                </a:solidFill>
              </a:defRPr>
            </a:lvl3pPr>
            <a:lvl4pPr algn="l">
              <a:lnSpc>
                <a:spcPct val="100000"/>
              </a:lnSpc>
              <a:spcAft>
                <a:spcPts val="400"/>
              </a:spcAft>
              <a:defRPr sz="1200">
                <a:solidFill>
                  <a:schemeClr val="tx2"/>
                </a:solidFill>
              </a:defRPr>
            </a:lvl4pPr>
            <a:lvl5pPr algn="l">
              <a:lnSpc>
                <a:spcPct val="100000"/>
              </a:lnSpc>
              <a:spcAft>
                <a:spcPts val="400"/>
              </a:spcAft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466C715-CC9B-3546-8518-65B681B54C2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7892143" y="4435691"/>
            <a:ext cx="3472543" cy="1647057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spcAft>
                <a:spcPts val="400"/>
              </a:spcAft>
              <a:defRPr sz="1800">
                <a:solidFill>
                  <a:schemeClr val="bg2"/>
                </a:solidFill>
              </a:defRPr>
            </a:lvl1pPr>
            <a:lvl2pPr algn="l">
              <a:lnSpc>
                <a:spcPct val="100000"/>
              </a:lnSpc>
              <a:spcAft>
                <a:spcPts val="400"/>
              </a:spcAft>
              <a:defRPr sz="1400">
                <a:solidFill>
                  <a:schemeClr val="bg2"/>
                </a:solidFill>
              </a:defRPr>
            </a:lvl2pPr>
            <a:lvl3pPr algn="l">
              <a:lnSpc>
                <a:spcPct val="100000"/>
              </a:lnSpc>
              <a:spcAft>
                <a:spcPts val="400"/>
              </a:spcAft>
              <a:defRPr sz="1000">
                <a:solidFill>
                  <a:schemeClr val="bg2"/>
                </a:solidFill>
              </a:defRPr>
            </a:lvl3pPr>
            <a:lvl4pPr algn="l">
              <a:lnSpc>
                <a:spcPct val="100000"/>
              </a:lnSpc>
              <a:spcAft>
                <a:spcPts val="400"/>
              </a:spcAft>
              <a:defRPr sz="1200">
                <a:solidFill>
                  <a:schemeClr val="tx2"/>
                </a:solidFill>
              </a:defRPr>
            </a:lvl4pPr>
            <a:lvl5pPr algn="l">
              <a:lnSpc>
                <a:spcPct val="100000"/>
              </a:lnSpc>
              <a:spcAft>
                <a:spcPts val="400"/>
              </a:spcAft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0D3A6199-653D-BB4D-9FCE-F6DBE1534553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365172" y="4435691"/>
            <a:ext cx="3472543" cy="1647057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spcAft>
                <a:spcPts val="400"/>
              </a:spcAft>
              <a:defRPr sz="1800">
                <a:solidFill>
                  <a:schemeClr val="bg2"/>
                </a:solidFill>
              </a:defRPr>
            </a:lvl1pPr>
            <a:lvl2pPr algn="l">
              <a:lnSpc>
                <a:spcPct val="100000"/>
              </a:lnSpc>
              <a:spcAft>
                <a:spcPts val="400"/>
              </a:spcAft>
              <a:defRPr sz="1400">
                <a:solidFill>
                  <a:schemeClr val="bg2"/>
                </a:solidFill>
              </a:defRPr>
            </a:lvl2pPr>
            <a:lvl3pPr algn="l">
              <a:lnSpc>
                <a:spcPct val="100000"/>
              </a:lnSpc>
              <a:spcAft>
                <a:spcPts val="400"/>
              </a:spcAft>
              <a:defRPr sz="1000">
                <a:solidFill>
                  <a:schemeClr val="bg2"/>
                </a:solidFill>
              </a:defRPr>
            </a:lvl3pPr>
            <a:lvl4pPr marL="1371600" indent="0" algn="l">
              <a:lnSpc>
                <a:spcPct val="100000"/>
              </a:lnSpc>
              <a:spcAft>
                <a:spcPts val="400"/>
              </a:spcAft>
              <a:buNone/>
              <a:defRPr sz="1200">
                <a:solidFill>
                  <a:schemeClr val="tx2"/>
                </a:solidFill>
              </a:defRPr>
            </a:lvl4pPr>
            <a:lvl5pPr algn="l">
              <a:lnSpc>
                <a:spcPct val="100000"/>
              </a:lnSpc>
              <a:spcAft>
                <a:spcPts val="400"/>
              </a:spcAft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51496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160549-C291-1C4F-A081-51498A5FAF26}"/>
              </a:ext>
            </a:extLst>
          </p:cNvPr>
          <p:cNvSpPr/>
          <p:nvPr userDrawn="1"/>
        </p:nvSpPr>
        <p:spPr>
          <a:xfrm>
            <a:off x="0" y="0"/>
            <a:ext cx="3960000" cy="69005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8CE2F6-EA16-7042-94D9-A62BEABB7B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5000"/>
          </a:blip>
          <a:srcRect l="54662" r="2323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51AD87-8DF6-C54E-B68A-593598936C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0838" y="987425"/>
            <a:ext cx="3344652" cy="1600200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A407D-887C-B046-9D43-41D71665EC0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00838" y="2581236"/>
            <a:ext cx="3344652" cy="38115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23C9A54-1E47-634F-92C5-25ADE700338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69180" y="987424"/>
            <a:ext cx="7621981" cy="540539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 sz="2400"/>
            </a:lvl1pPr>
            <a:lvl2pPr>
              <a:lnSpc>
                <a:spcPct val="100000"/>
              </a:lnSpc>
              <a:spcAft>
                <a:spcPts val="400"/>
              </a:spcAft>
              <a:defRPr sz="2000"/>
            </a:lvl2pPr>
            <a:lvl3pPr>
              <a:lnSpc>
                <a:spcPct val="100000"/>
              </a:lnSpc>
              <a:spcAft>
                <a:spcPts val="400"/>
              </a:spcAft>
              <a:defRPr sz="1600"/>
            </a:lvl3pPr>
            <a:lvl4pPr>
              <a:lnSpc>
                <a:spcPct val="100000"/>
              </a:lnSpc>
              <a:spcAft>
                <a:spcPts val="400"/>
              </a:spcAft>
              <a:defRPr sz="1200"/>
            </a:lvl4pPr>
            <a:lvl5pPr>
              <a:lnSpc>
                <a:spcPct val="100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74591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7FA68-402E-CE4D-B554-788F0A702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374846"/>
            <a:ext cx="12191999" cy="6483153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3984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E6B71B4-74F0-5E40-8DC7-6512DDCD01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5000"/>
          </a:blip>
          <a:srcRect l="54662" r="2323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CD003E-54C6-3E43-9868-E2C0730BD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441758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E6B71B4-74F0-5E40-8DC7-6512DDCD01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5000"/>
          </a:blip>
          <a:srcRect l="54662" r="2323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CD003E-54C6-3E43-9868-E2C0730BD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0475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7ABD93-058C-4245-AC51-423989ED2C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5000"/>
          </a:blip>
          <a:srcRect l="54662" r="2323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315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300DE5-B2D9-EC45-B6D3-C274372036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5000"/>
          </a:blip>
          <a:srcRect l="54662" r="2323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EAB949-C6EC-834E-AB80-1CFB969E0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BC3A7-1E59-2345-997D-E52430ABCE1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619741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20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12D8-8137-604D-BEB8-C387355CB5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7FA68-402E-CE4D-B554-788F0A702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 sz="2400"/>
            </a:lvl1pPr>
            <a:lvl2pPr>
              <a:lnSpc>
                <a:spcPct val="100000"/>
              </a:lnSpc>
              <a:spcAft>
                <a:spcPts val="400"/>
              </a:spcAft>
              <a:defRPr sz="2000"/>
            </a:lvl2pPr>
            <a:lvl3pPr>
              <a:lnSpc>
                <a:spcPct val="100000"/>
              </a:lnSpc>
              <a:spcAft>
                <a:spcPts val="400"/>
              </a:spcAft>
              <a:defRPr sz="1600"/>
            </a:lvl3pPr>
            <a:lvl4pPr>
              <a:lnSpc>
                <a:spcPct val="100000"/>
              </a:lnSpc>
              <a:spcAft>
                <a:spcPts val="400"/>
              </a:spcAft>
              <a:defRPr sz="1200"/>
            </a:lvl4pPr>
            <a:lvl5pPr>
              <a:lnSpc>
                <a:spcPct val="100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O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69C115-77C2-014A-8CB4-1F07E19FA1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5000"/>
          </a:blip>
          <a:srcRect r="82616"/>
          <a:stretch/>
        </p:blipFill>
        <p:spPr>
          <a:xfrm>
            <a:off x="66612" y="5028574"/>
            <a:ext cx="2119470" cy="217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63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E199-A757-5543-B8DE-45094CF1B7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E040E-CD52-FB47-A27A-1548E5E8E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 sz="2400"/>
            </a:lvl1pPr>
            <a:lvl2pPr>
              <a:lnSpc>
                <a:spcPct val="100000"/>
              </a:lnSpc>
              <a:spcAft>
                <a:spcPts val="400"/>
              </a:spcAft>
              <a:defRPr sz="2000"/>
            </a:lvl2pPr>
            <a:lvl3pPr>
              <a:lnSpc>
                <a:spcPct val="100000"/>
              </a:lnSpc>
              <a:spcAft>
                <a:spcPts val="400"/>
              </a:spcAft>
              <a:defRPr sz="1600"/>
            </a:lvl3pPr>
            <a:lvl4pPr>
              <a:lnSpc>
                <a:spcPct val="100000"/>
              </a:lnSpc>
              <a:spcAft>
                <a:spcPts val="400"/>
              </a:spcAft>
              <a:defRPr sz="1200"/>
            </a:lvl4pPr>
            <a:lvl5pPr>
              <a:lnSpc>
                <a:spcPct val="100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O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1C6A24-5F96-134F-A1C7-DAC25E26FC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5000"/>
          </a:blip>
          <a:srcRect r="82616"/>
          <a:stretch/>
        </p:blipFill>
        <p:spPr>
          <a:xfrm>
            <a:off x="66612" y="5028574"/>
            <a:ext cx="2119470" cy="217824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F1D8765-EBA0-9B4F-97E6-FC1A2246ED1E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6933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 sz="2400"/>
            </a:lvl1pPr>
            <a:lvl2pPr>
              <a:lnSpc>
                <a:spcPct val="100000"/>
              </a:lnSpc>
              <a:spcAft>
                <a:spcPts val="400"/>
              </a:spcAft>
              <a:defRPr sz="2000"/>
            </a:lvl2pPr>
            <a:lvl3pPr>
              <a:lnSpc>
                <a:spcPct val="100000"/>
              </a:lnSpc>
              <a:spcAft>
                <a:spcPts val="400"/>
              </a:spcAft>
              <a:defRPr sz="1600"/>
            </a:lvl3pPr>
            <a:lvl4pPr>
              <a:lnSpc>
                <a:spcPct val="100000"/>
              </a:lnSpc>
              <a:spcAft>
                <a:spcPts val="400"/>
              </a:spcAft>
              <a:defRPr sz="1200"/>
            </a:lvl4pPr>
            <a:lvl5pPr>
              <a:lnSpc>
                <a:spcPct val="100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709100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E199-A757-5543-B8DE-45094CF1B7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E040E-CD52-FB47-A27A-1548E5E8E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72543" cy="435133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 sz="2400"/>
            </a:lvl1pPr>
            <a:lvl2pPr>
              <a:lnSpc>
                <a:spcPct val="100000"/>
              </a:lnSpc>
              <a:spcAft>
                <a:spcPts val="400"/>
              </a:spcAft>
              <a:defRPr sz="2000"/>
            </a:lvl2pPr>
            <a:lvl3pPr>
              <a:lnSpc>
                <a:spcPct val="100000"/>
              </a:lnSpc>
              <a:spcAft>
                <a:spcPts val="400"/>
              </a:spcAft>
              <a:defRPr sz="1600"/>
            </a:lvl3pPr>
            <a:lvl4pPr>
              <a:lnSpc>
                <a:spcPct val="100000"/>
              </a:lnSpc>
              <a:spcAft>
                <a:spcPts val="400"/>
              </a:spcAft>
              <a:defRPr sz="1200"/>
            </a:lvl4pPr>
            <a:lvl5pPr>
              <a:lnSpc>
                <a:spcPct val="100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O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1C6A24-5F96-134F-A1C7-DAC25E26FC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5000"/>
          </a:blip>
          <a:srcRect r="82616"/>
          <a:stretch/>
        </p:blipFill>
        <p:spPr>
          <a:xfrm>
            <a:off x="66612" y="5028574"/>
            <a:ext cx="2119470" cy="217824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060316B-9F63-BF44-B070-5ECF1B29BAD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7897823" y="1825625"/>
            <a:ext cx="3472543" cy="435133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 sz="2400"/>
            </a:lvl1pPr>
            <a:lvl2pPr>
              <a:lnSpc>
                <a:spcPct val="100000"/>
              </a:lnSpc>
              <a:spcAft>
                <a:spcPts val="400"/>
              </a:spcAft>
              <a:defRPr sz="2000"/>
            </a:lvl2pPr>
            <a:lvl3pPr>
              <a:lnSpc>
                <a:spcPct val="100000"/>
              </a:lnSpc>
              <a:spcAft>
                <a:spcPts val="400"/>
              </a:spcAft>
              <a:defRPr sz="1600"/>
            </a:lvl3pPr>
            <a:lvl4pPr>
              <a:lnSpc>
                <a:spcPct val="100000"/>
              </a:lnSpc>
              <a:spcAft>
                <a:spcPts val="400"/>
              </a:spcAft>
              <a:defRPr sz="1200"/>
            </a:lvl4pPr>
            <a:lvl5pPr>
              <a:lnSpc>
                <a:spcPct val="100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O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978322-48B2-884E-A749-0A44E69BDF09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370851" y="1825625"/>
            <a:ext cx="3472543" cy="435133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 sz="2400"/>
            </a:lvl1pPr>
            <a:lvl2pPr>
              <a:lnSpc>
                <a:spcPct val="100000"/>
              </a:lnSpc>
              <a:spcAft>
                <a:spcPts val="400"/>
              </a:spcAft>
              <a:defRPr sz="2000"/>
            </a:lvl2pPr>
            <a:lvl3pPr>
              <a:lnSpc>
                <a:spcPct val="100000"/>
              </a:lnSpc>
              <a:spcAft>
                <a:spcPts val="400"/>
              </a:spcAft>
              <a:defRPr sz="1600"/>
            </a:lvl3pPr>
            <a:lvl4pPr>
              <a:lnSpc>
                <a:spcPct val="100000"/>
              </a:lnSpc>
              <a:spcAft>
                <a:spcPts val="400"/>
              </a:spcAft>
              <a:defRPr sz="1200"/>
            </a:lvl4pPr>
            <a:lvl5pPr>
              <a:lnSpc>
                <a:spcPct val="100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00397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E199-A757-5543-B8DE-45094CF1B7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E040E-CD52-FB47-A27A-1548E5E8E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72543" cy="435133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 sz="2400"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2000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400"/>
              </a:spcAft>
              <a:defRPr sz="1600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400"/>
              </a:spcAft>
              <a:defRPr sz="120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400"/>
              </a:spcAft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O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1C6A24-5F96-134F-A1C7-DAC25E26FC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5000"/>
          </a:blip>
          <a:srcRect r="82616"/>
          <a:stretch/>
        </p:blipFill>
        <p:spPr>
          <a:xfrm>
            <a:off x="66612" y="5028574"/>
            <a:ext cx="2119470" cy="217824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060316B-9F63-BF44-B070-5ECF1B29BAD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7897823" y="1825625"/>
            <a:ext cx="3472543" cy="435133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 sz="2400"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2000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400"/>
              </a:spcAft>
              <a:defRPr sz="1600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400"/>
              </a:spcAft>
              <a:defRPr sz="120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400"/>
              </a:spcAft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O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978322-48B2-884E-A749-0A44E69BDF09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370851" y="1825625"/>
            <a:ext cx="3472543" cy="435133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 sz="2400"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2000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400"/>
              </a:spcAft>
              <a:defRPr sz="1600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400"/>
              </a:spcAft>
              <a:defRPr sz="120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400"/>
              </a:spcAft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O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02FAFB-3F57-4641-AC31-BF7526A0D2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82000" y="61200"/>
            <a:ext cx="1289585" cy="2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984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1F0CD-1015-034A-8444-7131FDF02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E1DD8-0B72-F04F-BB53-C576734FF73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765947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04082F-A6E1-204B-9952-D61EA559AA91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765947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1C12BE-0836-4D49-9586-A84600769B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5000"/>
          </a:blip>
          <a:srcRect r="82616"/>
          <a:stretch/>
        </p:blipFill>
        <p:spPr>
          <a:xfrm>
            <a:off x="66612" y="5028574"/>
            <a:ext cx="2119470" cy="2178249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3A8B603-92D8-C442-A216-B53181BBF30C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38200" y="2598045"/>
            <a:ext cx="5181600" cy="3684588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spcAft>
                <a:spcPts val="400"/>
              </a:spcAft>
              <a:defRPr sz="2400"/>
            </a:lvl1pPr>
            <a:lvl2pPr algn="l">
              <a:lnSpc>
                <a:spcPct val="100000"/>
              </a:lnSpc>
              <a:spcAft>
                <a:spcPts val="400"/>
              </a:spcAft>
              <a:defRPr sz="2000"/>
            </a:lvl2pPr>
            <a:lvl3pPr algn="l">
              <a:lnSpc>
                <a:spcPct val="100000"/>
              </a:lnSpc>
              <a:spcAft>
                <a:spcPts val="400"/>
              </a:spcAft>
              <a:defRPr sz="1600"/>
            </a:lvl3pPr>
            <a:lvl4pPr algn="l">
              <a:lnSpc>
                <a:spcPct val="100000"/>
              </a:lnSpc>
              <a:spcAft>
                <a:spcPts val="400"/>
              </a:spcAft>
              <a:defRPr sz="1200"/>
            </a:lvl4pPr>
            <a:lvl5pPr algn="l">
              <a:lnSpc>
                <a:spcPct val="100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O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5127C7F-3665-9B46-9E72-AF0A34EEBD7B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176933" y="2598045"/>
            <a:ext cx="5181600" cy="3684588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spcAft>
                <a:spcPts val="400"/>
              </a:spcAft>
              <a:defRPr sz="2400"/>
            </a:lvl1pPr>
            <a:lvl2pPr algn="l">
              <a:lnSpc>
                <a:spcPct val="100000"/>
              </a:lnSpc>
              <a:spcAft>
                <a:spcPts val="400"/>
              </a:spcAft>
              <a:defRPr sz="2000"/>
            </a:lvl2pPr>
            <a:lvl3pPr algn="l">
              <a:lnSpc>
                <a:spcPct val="100000"/>
              </a:lnSpc>
              <a:spcAft>
                <a:spcPts val="400"/>
              </a:spcAft>
              <a:defRPr sz="1600"/>
            </a:lvl3pPr>
            <a:lvl4pPr algn="l">
              <a:lnSpc>
                <a:spcPct val="100000"/>
              </a:lnSpc>
              <a:spcAft>
                <a:spcPts val="400"/>
              </a:spcAft>
              <a:defRPr sz="1200"/>
            </a:lvl4pPr>
            <a:lvl5pPr algn="l">
              <a:lnSpc>
                <a:spcPct val="100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66020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1F0CD-1015-034A-8444-7131FDF02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E1DD8-0B72-F04F-BB53-C576734FF73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765947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04082F-A6E1-204B-9952-D61EA559AA91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765947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1C12BE-0836-4D49-9586-A84600769B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5000"/>
          </a:blip>
          <a:srcRect r="82616"/>
          <a:stretch/>
        </p:blipFill>
        <p:spPr>
          <a:xfrm>
            <a:off x="66612" y="5028574"/>
            <a:ext cx="2119470" cy="2178249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3A8B603-92D8-C442-A216-B53181BBF30C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38200" y="2598045"/>
            <a:ext cx="5181600" cy="3684588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spcAft>
                <a:spcPts val="400"/>
              </a:spcAft>
              <a:defRPr sz="2400">
                <a:solidFill>
                  <a:schemeClr val="bg2"/>
                </a:solidFill>
              </a:defRPr>
            </a:lvl1pPr>
            <a:lvl2pPr algn="l">
              <a:lnSpc>
                <a:spcPct val="100000"/>
              </a:lnSpc>
              <a:spcAft>
                <a:spcPts val="400"/>
              </a:spcAft>
              <a:defRPr sz="2000">
                <a:solidFill>
                  <a:schemeClr val="bg2"/>
                </a:solidFill>
              </a:defRPr>
            </a:lvl2pPr>
            <a:lvl3pPr algn="l">
              <a:lnSpc>
                <a:spcPct val="100000"/>
              </a:lnSpc>
              <a:spcAft>
                <a:spcPts val="400"/>
              </a:spcAft>
              <a:defRPr sz="1600">
                <a:solidFill>
                  <a:schemeClr val="bg2"/>
                </a:solidFill>
              </a:defRPr>
            </a:lvl3pPr>
            <a:lvl4pPr algn="l">
              <a:lnSpc>
                <a:spcPct val="100000"/>
              </a:lnSpc>
              <a:spcAft>
                <a:spcPts val="400"/>
              </a:spcAft>
              <a:defRPr sz="1200">
                <a:solidFill>
                  <a:schemeClr val="bg2"/>
                </a:solidFill>
              </a:defRPr>
            </a:lvl4pPr>
            <a:lvl5pPr algn="l">
              <a:lnSpc>
                <a:spcPct val="100000"/>
              </a:lnSpc>
              <a:spcAft>
                <a:spcPts val="400"/>
              </a:spcAft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O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5127C7F-3665-9B46-9E72-AF0A34EEBD7B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176933" y="2598045"/>
            <a:ext cx="5181600" cy="3684588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spcAft>
                <a:spcPts val="400"/>
              </a:spcAft>
              <a:defRPr sz="2400">
                <a:solidFill>
                  <a:schemeClr val="bg2"/>
                </a:solidFill>
              </a:defRPr>
            </a:lvl1pPr>
            <a:lvl2pPr algn="l">
              <a:lnSpc>
                <a:spcPct val="100000"/>
              </a:lnSpc>
              <a:spcAft>
                <a:spcPts val="400"/>
              </a:spcAft>
              <a:defRPr sz="2000">
                <a:solidFill>
                  <a:schemeClr val="bg2"/>
                </a:solidFill>
              </a:defRPr>
            </a:lvl2pPr>
            <a:lvl3pPr algn="l">
              <a:lnSpc>
                <a:spcPct val="100000"/>
              </a:lnSpc>
              <a:spcAft>
                <a:spcPts val="400"/>
              </a:spcAft>
              <a:defRPr sz="1600">
                <a:solidFill>
                  <a:schemeClr val="bg2"/>
                </a:solidFill>
              </a:defRPr>
            </a:lvl3pPr>
            <a:lvl4pPr algn="l">
              <a:lnSpc>
                <a:spcPct val="100000"/>
              </a:lnSpc>
              <a:spcAft>
                <a:spcPts val="400"/>
              </a:spcAft>
              <a:defRPr sz="1200">
                <a:solidFill>
                  <a:schemeClr val="bg2"/>
                </a:solidFill>
              </a:defRPr>
            </a:lvl4pPr>
            <a:lvl5pPr algn="l">
              <a:lnSpc>
                <a:spcPct val="100000"/>
              </a:lnSpc>
              <a:spcAft>
                <a:spcPts val="400"/>
              </a:spcAft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O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FA2CA1-75CB-4248-9A41-89E7958F559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82000" y="61200"/>
            <a:ext cx="1289585" cy="2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9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1F0CD-1015-034A-8444-7131FDF02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E1DD8-0B72-F04F-BB53-C576734FF73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9" y="1707728"/>
            <a:ext cx="3471074" cy="1058192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1C12BE-0836-4D49-9586-A84600769B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5000"/>
          </a:blip>
          <a:srcRect r="82616"/>
          <a:stretch/>
        </p:blipFill>
        <p:spPr>
          <a:xfrm>
            <a:off x="66612" y="5028574"/>
            <a:ext cx="2119470" cy="2178249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3A8B603-92D8-C442-A216-B53181BBF30C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38200" y="2782955"/>
            <a:ext cx="3472543" cy="3482637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spcAft>
                <a:spcPts val="400"/>
              </a:spcAft>
              <a:defRPr sz="2400">
                <a:solidFill>
                  <a:schemeClr val="tx2"/>
                </a:solidFill>
              </a:defRPr>
            </a:lvl1pPr>
            <a:lvl2pPr algn="l">
              <a:lnSpc>
                <a:spcPct val="100000"/>
              </a:lnSpc>
              <a:spcAft>
                <a:spcPts val="400"/>
              </a:spcAft>
              <a:defRPr sz="2000">
                <a:solidFill>
                  <a:schemeClr val="tx2"/>
                </a:solidFill>
              </a:defRPr>
            </a:lvl2pPr>
            <a:lvl3pPr algn="l">
              <a:lnSpc>
                <a:spcPct val="100000"/>
              </a:lnSpc>
              <a:spcAft>
                <a:spcPts val="400"/>
              </a:spcAft>
              <a:defRPr sz="1600">
                <a:solidFill>
                  <a:schemeClr val="tx2"/>
                </a:solidFill>
              </a:defRPr>
            </a:lvl3pPr>
            <a:lvl4pPr algn="l">
              <a:lnSpc>
                <a:spcPct val="100000"/>
              </a:lnSpc>
              <a:spcAft>
                <a:spcPts val="400"/>
              </a:spcAft>
              <a:defRPr sz="1200">
                <a:solidFill>
                  <a:schemeClr val="tx2"/>
                </a:solidFill>
              </a:defRPr>
            </a:lvl4pPr>
            <a:lvl5pPr algn="l">
              <a:lnSpc>
                <a:spcPct val="100000"/>
              </a:lnSpc>
              <a:spcAft>
                <a:spcPts val="400"/>
              </a:spcAft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O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FA2CA1-75CB-4248-9A41-89E7958F559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82000" y="61200"/>
            <a:ext cx="1289585" cy="230400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377B80B-606A-2B4F-A511-7E6508751053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893732" y="1707728"/>
            <a:ext cx="3471074" cy="1058192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2ABDF86-C84B-5747-8A04-FA04F879902F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7892143" y="2782955"/>
            <a:ext cx="3472543" cy="3482637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spcAft>
                <a:spcPts val="400"/>
              </a:spcAft>
              <a:defRPr sz="2400">
                <a:solidFill>
                  <a:schemeClr val="tx2"/>
                </a:solidFill>
              </a:defRPr>
            </a:lvl1pPr>
            <a:lvl2pPr algn="l">
              <a:lnSpc>
                <a:spcPct val="100000"/>
              </a:lnSpc>
              <a:spcAft>
                <a:spcPts val="400"/>
              </a:spcAft>
              <a:defRPr sz="2000">
                <a:solidFill>
                  <a:schemeClr val="tx2"/>
                </a:solidFill>
              </a:defRPr>
            </a:lvl2pPr>
            <a:lvl3pPr algn="l">
              <a:lnSpc>
                <a:spcPct val="100000"/>
              </a:lnSpc>
              <a:spcAft>
                <a:spcPts val="400"/>
              </a:spcAft>
              <a:defRPr sz="1600">
                <a:solidFill>
                  <a:schemeClr val="tx2"/>
                </a:solidFill>
              </a:defRPr>
            </a:lvl3pPr>
            <a:lvl4pPr algn="l">
              <a:lnSpc>
                <a:spcPct val="100000"/>
              </a:lnSpc>
              <a:spcAft>
                <a:spcPts val="400"/>
              </a:spcAft>
              <a:defRPr sz="1200">
                <a:solidFill>
                  <a:schemeClr val="tx2"/>
                </a:solidFill>
              </a:defRPr>
            </a:lvl4pPr>
            <a:lvl5pPr algn="l">
              <a:lnSpc>
                <a:spcPct val="100000"/>
              </a:lnSpc>
              <a:spcAft>
                <a:spcPts val="400"/>
              </a:spcAft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O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BA4C671E-3F2C-1240-8413-109340C7865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366761" y="1707728"/>
            <a:ext cx="3471074" cy="1058192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F77B5CF-325D-D740-B944-B4A824F21B3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365172" y="2782955"/>
            <a:ext cx="3472543" cy="3482637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spcAft>
                <a:spcPts val="400"/>
              </a:spcAft>
              <a:defRPr sz="2400">
                <a:solidFill>
                  <a:schemeClr val="tx2"/>
                </a:solidFill>
              </a:defRPr>
            </a:lvl1pPr>
            <a:lvl2pPr algn="l">
              <a:lnSpc>
                <a:spcPct val="100000"/>
              </a:lnSpc>
              <a:spcAft>
                <a:spcPts val="400"/>
              </a:spcAft>
              <a:defRPr sz="2000">
                <a:solidFill>
                  <a:schemeClr val="tx2"/>
                </a:solidFill>
              </a:defRPr>
            </a:lvl2pPr>
            <a:lvl3pPr algn="l">
              <a:lnSpc>
                <a:spcPct val="100000"/>
              </a:lnSpc>
              <a:spcAft>
                <a:spcPts val="400"/>
              </a:spcAft>
              <a:defRPr sz="1600">
                <a:solidFill>
                  <a:schemeClr val="tx2"/>
                </a:solidFill>
              </a:defRPr>
            </a:lvl3pPr>
            <a:lvl4pPr algn="l">
              <a:lnSpc>
                <a:spcPct val="100000"/>
              </a:lnSpc>
              <a:spcAft>
                <a:spcPts val="400"/>
              </a:spcAft>
              <a:defRPr sz="1200">
                <a:solidFill>
                  <a:schemeClr val="tx2"/>
                </a:solidFill>
              </a:defRPr>
            </a:lvl4pPr>
            <a:lvl5pPr algn="l">
              <a:lnSpc>
                <a:spcPct val="100000"/>
              </a:lnSpc>
              <a:spcAft>
                <a:spcPts val="400"/>
              </a:spcAft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165409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D04226-3F67-484B-9A95-AF4B6A20C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21D6D-09E8-264E-BB0B-741B5A8A8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O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BA3E11-8932-E746-AB5B-4CAA2C6FC4D0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0781827" y="61049"/>
            <a:ext cx="1285222" cy="22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5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1" r:id="rId2"/>
    <p:sldLayoutId id="2147483670" r:id="rId3"/>
    <p:sldLayoutId id="2147483672" r:id="rId4"/>
    <p:sldLayoutId id="2147483680" r:id="rId5"/>
    <p:sldLayoutId id="2147483681" r:id="rId6"/>
    <p:sldLayoutId id="2147483673" r:id="rId7"/>
    <p:sldLayoutId id="2147483679" r:id="rId8"/>
    <p:sldLayoutId id="2147483683" r:id="rId9"/>
    <p:sldLayoutId id="2147483682" r:id="rId10"/>
    <p:sldLayoutId id="2147483684" r:id="rId11"/>
    <p:sldLayoutId id="2147483685" r:id="rId12"/>
    <p:sldLayoutId id="2147483676" r:id="rId13"/>
    <p:sldLayoutId id="2147483677" r:id="rId14"/>
    <p:sldLayoutId id="2147483674" r:id="rId15"/>
    <p:sldLayoutId id="2147483678" r:id="rId16"/>
    <p:sldLayoutId id="214748367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A95C4CB-630E-9B43-9912-ACB466779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3400" y="3859511"/>
            <a:ext cx="7680123" cy="1655762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GB" sz="2000" i="1">
                <a:solidFill>
                  <a:schemeClr val="tx1"/>
                </a:solidFill>
              </a:rPr>
              <a:t>Increasing the business value of engineering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459ADF8-B8C9-40E3-BE0E-EF2F81F58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400" y="2487415"/>
            <a:ext cx="6345199" cy="113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30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6D5076-68EC-497F-980B-47002EBDF377}"/>
              </a:ext>
            </a:extLst>
          </p:cNvPr>
          <p:cNvSpPr txBox="1"/>
          <p:nvPr/>
        </p:nvSpPr>
        <p:spPr>
          <a:xfrm>
            <a:off x="6718273" y="4327459"/>
            <a:ext cx="2710978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b="1"/>
              <a:t>Rafael Hegre Cabeza</a:t>
            </a:r>
            <a:endParaRPr lang="nb-NO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DAEA8-D35E-481B-BD51-921F8BA4AD58}"/>
              </a:ext>
            </a:extLst>
          </p:cNvPr>
          <p:cNvSpPr txBox="1"/>
          <p:nvPr/>
        </p:nvSpPr>
        <p:spPr>
          <a:xfrm>
            <a:off x="7101762" y="4696791"/>
            <a:ext cx="1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/>
              <a:t>Head of Product</a:t>
            </a:r>
          </a:p>
          <a:p>
            <a:pPr algn="ctr"/>
            <a:r>
              <a:rPr lang="en-GB" sz="1200" i="1"/>
              <a:t>rhc@novotech.no</a:t>
            </a:r>
            <a:endParaRPr lang="nb-NO" sz="1200" i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7D22B1-97AE-489D-9399-4DBDC30DE1A0}"/>
              </a:ext>
            </a:extLst>
          </p:cNvPr>
          <p:cNvSpPr txBox="1"/>
          <p:nvPr/>
        </p:nvSpPr>
        <p:spPr>
          <a:xfrm>
            <a:off x="3146239" y="4327459"/>
            <a:ext cx="1944000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b="1"/>
              <a:t>David Berg</a:t>
            </a:r>
            <a:endParaRPr lang="nb-NO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AE8CB2-C465-4941-9810-7F69C1FF193F}"/>
              </a:ext>
            </a:extLst>
          </p:cNvPr>
          <p:cNvSpPr txBox="1"/>
          <p:nvPr/>
        </p:nvSpPr>
        <p:spPr>
          <a:xfrm>
            <a:off x="3146239" y="4696791"/>
            <a:ext cx="1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/>
              <a:t>COO</a:t>
            </a:r>
          </a:p>
          <a:p>
            <a:pPr algn="ctr"/>
            <a:r>
              <a:rPr lang="en-GB" sz="1200" i="1"/>
              <a:t>db@novotech.no</a:t>
            </a:r>
            <a:endParaRPr lang="nb-NO" sz="1200" i="1"/>
          </a:p>
        </p:txBody>
      </p:sp>
      <p:pic>
        <p:nvPicPr>
          <p:cNvPr id="10" name="Picture 9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76DD5408-9764-4614-BA97-4E21BD760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258" y="2223270"/>
            <a:ext cx="1585008" cy="1741347"/>
          </a:xfrm>
          <a:prstGeom prst="rect">
            <a:avLst/>
          </a:prstGeom>
        </p:spPr>
      </p:pic>
      <p:pic>
        <p:nvPicPr>
          <p:cNvPr id="6" name="Content Placeholder 42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8D19828C-B067-400F-8257-0AAFD6104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239" y="2223270"/>
            <a:ext cx="1584000" cy="173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79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5682A-F351-E64E-8DE6-50D08A3DA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5125"/>
            <a:ext cx="11090275" cy="1325563"/>
          </a:xfrm>
        </p:spPr>
        <p:txBody>
          <a:bodyPr>
            <a:noAutofit/>
          </a:bodyPr>
          <a:lstStyle/>
          <a:p>
            <a:r>
              <a:rPr lang="en-GB" sz="2100">
                <a:solidFill>
                  <a:schemeClr val="tx1"/>
                </a:solidFill>
              </a:rPr>
              <a:t>Novotech Cloud </a:t>
            </a:r>
            <a:r>
              <a:rPr lang="en-GB" sz="2100" err="1">
                <a:solidFill>
                  <a:schemeClr val="tx1"/>
                </a:solidFill>
              </a:rPr>
              <a:t>muliggjør</a:t>
            </a:r>
            <a:r>
              <a:rPr lang="en-GB" sz="2100">
                <a:solidFill>
                  <a:schemeClr val="tx1"/>
                </a:solidFill>
              </a:rPr>
              <a:t> </a:t>
            </a:r>
            <a:r>
              <a:rPr lang="en-GB" sz="2100" err="1">
                <a:solidFill>
                  <a:schemeClr val="tx1"/>
                </a:solidFill>
              </a:rPr>
              <a:t>deling</a:t>
            </a:r>
            <a:r>
              <a:rPr lang="en-GB" sz="2100">
                <a:solidFill>
                  <a:schemeClr val="tx1"/>
                </a:solidFill>
              </a:rPr>
              <a:t> </a:t>
            </a:r>
            <a:r>
              <a:rPr lang="en-GB" sz="2100" err="1">
                <a:solidFill>
                  <a:schemeClr val="tx1"/>
                </a:solidFill>
              </a:rPr>
              <a:t>av</a:t>
            </a:r>
            <a:r>
              <a:rPr lang="en-GB" sz="2100">
                <a:solidFill>
                  <a:schemeClr val="tx1"/>
                </a:solidFill>
              </a:rPr>
              <a:t> store </a:t>
            </a:r>
            <a:r>
              <a:rPr lang="en-GB" sz="2100" err="1">
                <a:solidFill>
                  <a:schemeClr val="tx1"/>
                </a:solidFill>
              </a:rPr>
              <a:t>og</a:t>
            </a:r>
            <a:r>
              <a:rPr lang="en-GB" sz="2100">
                <a:solidFill>
                  <a:schemeClr val="tx1"/>
                </a:solidFill>
              </a:rPr>
              <a:t> </a:t>
            </a:r>
            <a:r>
              <a:rPr lang="en-GB" sz="2100" err="1">
                <a:solidFill>
                  <a:schemeClr val="tx1"/>
                </a:solidFill>
              </a:rPr>
              <a:t>komplekse</a:t>
            </a:r>
            <a:r>
              <a:rPr lang="en-GB" sz="2100">
                <a:solidFill>
                  <a:schemeClr val="tx1"/>
                </a:solidFill>
              </a:rPr>
              <a:t> 3D-modeller</a:t>
            </a:r>
            <a:endParaRPr lang="en-NO" sz="210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31C4AB-238E-4F48-AE98-8DA45731C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893" y="2008737"/>
            <a:ext cx="3528000" cy="3334872"/>
          </a:xfrm>
          <a:ln>
            <a:solidFill>
              <a:schemeClr val="tx1"/>
            </a:solidFill>
          </a:ln>
        </p:spPr>
        <p:txBody>
          <a:bodyPr lIns="72000" rIns="72000" bIns="288000" anchor="b" anchorCtr="0">
            <a:noAutofit/>
          </a:bodyPr>
          <a:lstStyle/>
          <a:p>
            <a:pPr marL="0" indent="0" algn="ctr">
              <a:buNone/>
            </a:pPr>
            <a:r>
              <a:rPr lang="nb-NO" sz="1600">
                <a:solidFill>
                  <a:schemeClr val="tx1"/>
                </a:solidFill>
              </a:rPr>
              <a:t>Del med et ubegrenset antall interne og eksterne interessenter</a:t>
            </a:r>
          </a:p>
        </p:txBody>
      </p:sp>
      <p:pic>
        <p:nvPicPr>
          <p:cNvPr id="12" name="Plassholder for innhold 5" descr="Et bilde som inneholder himmel, vegg&#10;&#10;Beskrivelse som er generert med svært høy visshet">
            <a:extLst>
              <a:ext uri="{FF2B5EF4-FFF2-40B4-BE49-F238E27FC236}">
                <a16:creationId xmlns:a16="http://schemas.microsoft.com/office/drawing/2014/main" id="{D937A6C2-BAD0-43D3-84FB-7D3E974169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27" t="14550" r="7590" b="6725"/>
          <a:stretch/>
        </p:blipFill>
        <p:spPr>
          <a:xfrm>
            <a:off x="4317893" y="2131642"/>
            <a:ext cx="3528000" cy="2351516"/>
          </a:xfrm>
          <a:prstGeom prst="rect">
            <a:avLst/>
          </a:prstGeom>
          <a:ln>
            <a:noFill/>
          </a:ln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63A52B6-B6EC-4D87-A6F4-33223DC31D38}"/>
              </a:ext>
            </a:extLst>
          </p:cNvPr>
          <p:cNvSpPr txBox="1">
            <a:spLocks/>
          </p:cNvSpPr>
          <p:nvPr/>
        </p:nvSpPr>
        <p:spPr>
          <a:xfrm>
            <a:off x="528655" y="2008737"/>
            <a:ext cx="3528000" cy="33348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28800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600">
                <a:solidFill>
                  <a:schemeClr val="tx1"/>
                </a:solidFill>
              </a:rPr>
              <a:t>Last </a:t>
            </a:r>
            <a:r>
              <a:rPr lang="en-GB" sz="1600" err="1">
                <a:solidFill>
                  <a:schemeClr val="tx1"/>
                </a:solidFill>
              </a:rPr>
              <a:t>opp</a:t>
            </a:r>
            <a:r>
              <a:rPr lang="en-GB" sz="1600">
                <a:solidFill>
                  <a:schemeClr val="tx1"/>
                </a:solidFill>
              </a:rPr>
              <a:t> </a:t>
            </a:r>
            <a:r>
              <a:rPr lang="en-GB" sz="1600" err="1">
                <a:solidFill>
                  <a:schemeClr val="tx1"/>
                </a:solidFill>
              </a:rPr>
              <a:t>og</a:t>
            </a:r>
            <a:r>
              <a:rPr lang="en-GB" sz="1600">
                <a:solidFill>
                  <a:schemeClr val="tx1"/>
                </a:solidFill>
              </a:rPr>
              <a:t> </a:t>
            </a:r>
            <a:r>
              <a:rPr lang="en-GB" sz="1600" err="1">
                <a:solidFill>
                  <a:schemeClr val="tx1"/>
                </a:solidFill>
              </a:rPr>
              <a:t>slå</a:t>
            </a:r>
            <a:r>
              <a:rPr lang="en-GB" sz="1600">
                <a:solidFill>
                  <a:schemeClr val="tx1"/>
                </a:solidFill>
              </a:rPr>
              <a:t> </a:t>
            </a:r>
            <a:r>
              <a:rPr lang="en-GB" sz="1600" err="1">
                <a:solidFill>
                  <a:schemeClr val="tx1"/>
                </a:solidFill>
              </a:rPr>
              <a:t>sammen</a:t>
            </a:r>
            <a:r>
              <a:rPr lang="en-GB" sz="1600">
                <a:solidFill>
                  <a:schemeClr val="tx1"/>
                </a:solidFill>
              </a:rPr>
              <a:t> </a:t>
            </a:r>
            <a:r>
              <a:rPr lang="en-GB" sz="1600" err="1">
                <a:solidFill>
                  <a:schemeClr val="tx1"/>
                </a:solidFill>
              </a:rPr>
              <a:t>ulike</a:t>
            </a:r>
            <a:r>
              <a:rPr lang="en-GB" sz="1600">
                <a:solidFill>
                  <a:schemeClr val="tx1"/>
                </a:solidFill>
              </a:rPr>
              <a:t> 3D-format </a:t>
            </a:r>
            <a:r>
              <a:rPr lang="en-GB" sz="1600" err="1">
                <a:solidFill>
                  <a:schemeClr val="tx1"/>
                </a:solidFill>
              </a:rPr>
              <a:t>til</a:t>
            </a:r>
            <a:r>
              <a:rPr lang="en-GB" sz="1600">
                <a:solidFill>
                  <a:schemeClr val="tx1"/>
                </a:solidFill>
              </a:rPr>
              <a:t> </a:t>
            </a:r>
            <a:r>
              <a:rPr lang="en-GB" sz="1600" err="1">
                <a:solidFill>
                  <a:schemeClr val="tx1"/>
                </a:solidFill>
              </a:rPr>
              <a:t>èn</a:t>
            </a:r>
            <a:r>
              <a:rPr lang="en-GB" sz="1600">
                <a:solidFill>
                  <a:schemeClr val="tx1"/>
                </a:solidFill>
              </a:rPr>
              <a:t> </a:t>
            </a:r>
            <a:r>
              <a:rPr lang="en-GB" sz="1600" err="1">
                <a:solidFill>
                  <a:schemeClr val="tx1"/>
                </a:solidFill>
              </a:rPr>
              <a:t>modell</a:t>
            </a:r>
            <a:endParaRPr lang="nb-NO" sz="1600">
              <a:solidFill>
                <a:schemeClr val="tx1"/>
              </a:solidFill>
            </a:endParaRP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ED27B061-625C-459B-840F-0B04C7024ABC}"/>
              </a:ext>
            </a:extLst>
          </p:cNvPr>
          <p:cNvSpPr txBox="1">
            <a:spLocks/>
          </p:cNvSpPr>
          <p:nvPr/>
        </p:nvSpPr>
        <p:spPr>
          <a:xfrm>
            <a:off x="8108448" y="2001703"/>
            <a:ext cx="3528000" cy="33348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72000" tIns="45720" rIns="72000" bIns="28800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nb-NO" sz="1600">
                <a:solidFill>
                  <a:schemeClr val="tx1"/>
                </a:solidFill>
              </a:rPr>
              <a:t>Bruk av informasjonsmodeller og </a:t>
            </a:r>
            <a:br>
              <a:rPr lang="nb-NO" sz="1600">
                <a:solidFill>
                  <a:schemeClr val="tx1"/>
                </a:solidFill>
              </a:rPr>
            </a:br>
            <a:r>
              <a:rPr lang="nb-NO" sz="1600">
                <a:solidFill>
                  <a:schemeClr val="tx1"/>
                </a:solidFill>
              </a:rPr>
              <a:t>BIM i hele veiens livsløp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51259D3-FB93-47B9-800D-61B703BE0401}"/>
              </a:ext>
            </a:extLst>
          </p:cNvPr>
          <p:cNvSpPr>
            <a:spLocks noChangeAspect="1"/>
          </p:cNvSpPr>
          <p:nvPr/>
        </p:nvSpPr>
        <p:spPr>
          <a:xfrm>
            <a:off x="2809044" y="3371495"/>
            <a:ext cx="252000" cy="2520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/>
              <a:t>1</a:t>
            </a:r>
            <a:endParaRPr lang="nb-NO" sz="1400" b="1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9651FB1-8025-4BF5-AC80-2D813F819931}"/>
              </a:ext>
            </a:extLst>
          </p:cNvPr>
          <p:cNvSpPr>
            <a:spLocks noChangeAspect="1"/>
          </p:cNvSpPr>
          <p:nvPr/>
        </p:nvSpPr>
        <p:spPr>
          <a:xfrm>
            <a:off x="402655" y="1882736"/>
            <a:ext cx="252000" cy="2520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/>
              <a:t>1</a:t>
            </a:r>
            <a:endParaRPr lang="nb-NO" sz="1400" b="1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40BAD8F-9967-48DE-8562-1954A5AA94FC}"/>
              </a:ext>
            </a:extLst>
          </p:cNvPr>
          <p:cNvSpPr>
            <a:spLocks noChangeAspect="1"/>
          </p:cNvSpPr>
          <p:nvPr/>
        </p:nvSpPr>
        <p:spPr>
          <a:xfrm>
            <a:off x="7982244" y="1885679"/>
            <a:ext cx="252000" cy="2520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/>
              <a:t>3</a:t>
            </a:r>
            <a:endParaRPr lang="nb-NO" sz="1400" b="1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98D9E69-7161-4C56-A261-2F60804D9D72}"/>
              </a:ext>
            </a:extLst>
          </p:cNvPr>
          <p:cNvGrpSpPr/>
          <p:nvPr/>
        </p:nvGrpSpPr>
        <p:grpSpPr>
          <a:xfrm>
            <a:off x="8185730" y="3280890"/>
            <a:ext cx="1152000" cy="468000"/>
            <a:chOff x="8171555" y="3034769"/>
            <a:chExt cx="900000" cy="468000"/>
          </a:xfrm>
        </p:grpSpPr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80431ACE-3D7B-47DE-A4C7-65C1A34B8589}"/>
                </a:ext>
              </a:extLst>
            </p:cNvPr>
            <p:cNvSpPr/>
            <p:nvPr/>
          </p:nvSpPr>
          <p:spPr>
            <a:xfrm>
              <a:off x="8171555" y="3034769"/>
              <a:ext cx="900000" cy="468000"/>
            </a:xfrm>
            <a:prstGeom prst="chevron">
              <a:avLst>
                <a:gd name="adj" fmla="val 264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900"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7B1EA36-99CA-4B8F-AC19-1113FD920DC7}"/>
                </a:ext>
              </a:extLst>
            </p:cNvPr>
            <p:cNvSpPr txBox="1"/>
            <p:nvPr/>
          </p:nvSpPr>
          <p:spPr>
            <a:xfrm>
              <a:off x="8209919" y="3185642"/>
              <a:ext cx="859272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000">
                  <a:solidFill>
                    <a:schemeClr val="bg1"/>
                  </a:solidFill>
                </a:rPr>
                <a:t>Design</a:t>
              </a:r>
              <a:endParaRPr lang="nb-NO" sz="100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05D27A-F5CF-4143-BBC8-19554DEA1BB7}"/>
              </a:ext>
            </a:extLst>
          </p:cNvPr>
          <p:cNvGrpSpPr/>
          <p:nvPr/>
        </p:nvGrpSpPr>
        <p:grpSpPr>
          <a:xfrm>
            <a:off x="9301837" y="3280890"/>
            <a:ext cx="1152000" cy="468000"/>
            <a:chOff x="8999345" y="3034769"/>
            <a:chExt cx="927529" cy="468000"/>
          </a:xfrm>
        </p:grpSpPr>
        <p:sp>
          <p:nvSpPr>
            <p:cNvPr id="32" name="Arrow: Chevron 31">
              <a:extLst>
                <a:ext uri="{FF2B5EF4-FFF2-40B4-BE49-F238E27FC236}">
                  <a16:creationId xmlns:a16="http://schemas.microsoft.com/office/drawing/2014/main" id="{045AE942-85F3-4325-919A-FAD772F12B92}"/>
                </a:ext>
              </a:extLst>
            </p:cNvPr>
            <p:cNvSpPr/>
            <p:nvPr/>
          </p:nvSpPr>
          <p:spPr>
            <a:xfrm>
              <a:off x="8999345" y="3034769"/>
              <a:ext cx="900000" cy="468000"/>
            </a:xfrm>
            <a:prstGeom prst="chevron">
              <a:avLst>
                <a:gd name="adj" fmla="val 264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900">
                <a:solidFill>
                  <a:schemeClr val="bg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B34AC16-1FA2-4B63-8DBF-8249A5B2928E}"/>
                </a:ext>
              </a:extLst>
            </p:cNvPr>
            <p:cNvSpPr txBox="1"/>
            <p:nvPr/>
          </p:nvSpPr>
          <p:spPr>
            <a:xfrm>
              <a:off x="9067602" y="3185642"/>
              <a:ext cx="859272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000">
                  <a:solidFill>
                    <a:schemeClr val="bg1"/>
                  </a:solidFill>
                </a:rPr>
                <a:t>Konstruksjon</a:t>
              </a:r>
              <a:endParaRPr lang="nb-NO" sz="100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BF554F3-287E-4FDC-BF61-8A5A1F5F8622}"/>
              </a:ext>
            </a:extLst>
          </p:cNvPr>
          <p:cNvGrpSpPr/>
          <p:nvPr/>
        </p:nvGrpSpPr>
        <p:grpSpPr>
          <a:xfrm>
            <a:off x="10417944" y="3280890"/>
            <a:ext cx="1152000" cy="468000"/>
            <a:chOff x="10654926" y="3034769"/>
            <a:chExt cx="903412" cy="468000"/>
          </a:xfrm>
        </p:grpSpPr>
        <p:sp>
          <p:nvSpPr>
            <p:cNvPr id="34" name="Arrow: Chevron 33">
              <a:extLst>
                <a:ext uri="{FF2B5EF4-FFF2-40B4-BE49-F238E27FC236}">
                  <a16:creationId xmlns:a16="http://schemas.microsoft.com/office/drawing/2014/main" id="{D639BAA2-7529-44AC-B4BC-B253B098BE7D}"/>
                </a:ext>
              </a:extLst>
            </p:cNvPr>
            <p:cNvSpPr/>
            <p:nvPr/>
          </p:nvSpPr>
          <p:spPr>
            <a:xfrm>
              <a:off x="10654926" y="3034769"/>
              <a:ext cx="900000" cy="468000"/>
            </a:xfrm>
            <a:prstGeom prst="chevron">
              <a:avLst>
                <a:gd name="adj" fmla="val 264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b-NO" sz="90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B3DF737-E1E1-4327-BA74-C9B7C4752BE2}"/>
                </a:ext>
              </a:extLst>
            </p:cNvPr>
            <p:cNvSpPr txBox="1"/>
            <p:nvPr/>
          </p:nvSpPr>
          <p:spPr>
            <a:xfrm>
              <a:off x="10699066" y="3185642"/>
              <a:ext cx="859272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000">
                  <a:solidFill>
                    <a:schemeClr val="bg1"/>
                  </a:solidFill>
                </a:rPr>
                <a:t>FDV</a:t>
              </a:r>
              <a:endParaRPr lang="nb-NO" sz="1000">
                <a:solidFill>
                  <a:schemeClr val="bg1"/>
                </a:solidFill>
              </a:endParaRPr>
            </a:p>
          </p:txBody>
        </p:sp>
      </p:grpSp>
      <p:sp>
        <p:nvSpPr>
          <p:cNvPr id="46" name="Parallelogram 45">
            <a:extLst>
              <a:ext uri="{FF2B5EF4-FFF2-40B4-BE49-F238E27FC236}">
                <a16:creationId xmlns:a16="http://schemas.microsoft.com/office/drawing/2014/main" id="{265EF222-F9D4-4167-B698-D29E2F91D18B}"/>
              </a:ext>
            </a:extLst>
          </p:cNvPr>
          <p:cNvSpPr/>
          <p:nvPr/>
        </p:nvSpPr>
        <p:spPr>
          <a:xfrm>
            <a:off x="2325170" y="3514890"/>
            <a:ext cx="1620000" cy="468000"/>
          </a:xfrm>
          <a:prstGeom prst="parallelogram">
            <a:avLst>
              <a:gd name="adj" fmla="val 116438"/>
            </a:avLst>
          </a:prstGeom>
          <a:solidFill>
            <a:srgbClr val="615E9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180000" tIns="180000" rIns="180000" bIns="180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i="0" u="none" strike="noStrike" kern="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7" name="Parallelogram 46">
            <a:extLst>
              <a:ext uri="{FF2B5EF4-FFF2-40B4-BE49-F238E27FC236}">
                <a16:creationId xmlns:a16="http://schemas.microsoft.com/office/drawing/2014/main" id="{07FF2337-A86A-48FD-BF18-C33E168F4A4D}"/>
              </a:ext>
            </a:extLst>
          </p:cNvPr>
          <p:cNvSpPr/>
          <p:nvPr/>
        </p:nvSpPr>
        <p:spPr>
          <a:xfrm>
            <a:off x="2314436" y="3318973"/>
            <a:ext cx="1620000" cy="468000"/>
          </a:xfrm>
          <a:prstGeom prst="parallelogram">
            <a:avLst>
              <a:gd name="adj" fmla="val 116438"/>
            </a:avLst>
          </a:prstGeom>
          <a:solidFill>
            <a:srgbClr val="E1E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180000" tIns="180000" rIns="180000" bIns="180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8" name="Parallelogram 47">
            <a:extLst>
              <a:ext uri="{FF2B5EF4-FFF2-40B4-BE49-F238E27FC236}">
                <a16:creationId xmlns:a16="http://schemas.microsoft.com/office/drawing/2014/main" id="{8B8B9FE5-A617-4699-9CD3-29021C835520}"/>
              </a:ext>
            </a:extLst>
          </p:cNvPr>
          <p:cNvSpPr/>
          <p:nvPr/>
        </p:nvSpPr>
        <p:spPr>
          <a:xfrm>
            <a:off x="2325170" y="3120718"/>
            <a:ext cx="1620000" cy="468000"/>
          </a:xfrm>
          <a:prstGeom prst="parallelogram">
            <a:avLst>
              <a:gd name="adj" fmla="val 116438"/>
            </a:avLst>
          </a:prstGeom>
          <a:solidFill>
            <a:srgbClr val="FF585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180000" tIns="180000" rIns="180000" bIns="180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1B949C08-7854-496F-A80E-3C4748962546}"/>
              </a:ext>
            </a:extLst>
          </p:cNvPr>
          <p:cNvSpPr/>
          <p:nvPr/>
        </p:nvSpPr>
        <p:spPr>
          <a:xfrm>
            <a:off x="2356908" y="2922463"/>
            <a:ext cx="1620000" cy="468000"/>
          </a:xfrm>
          <a:prstGeom prst="parallelogram">
            <a:avLst>
              <a:gd name="adj" fmla="val 116438"/>
            </a:avLst>
          </a:prstGeom>
          <a:solidFill>
            <a:srgbClr val="D61E5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180000" tIns="180000" rIns="180000" bIns="180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i="0" u="none" strike="noStrike" kern="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D7EADF-3371-434F-969D-EE20C35B4CFA}"/>
              </a:ext>
            </a:extLst>
          </p:cNvPr>
          <p:cNvSpPr/>
          <p:nvPr/>
        </p:nvSpPr>
        <p:spPr>
          <a:xfrm>
            <a:off x="654655" y="3009852"/>
            <a:ext cx="980117" cy="308936"/>
          </a:xfrm>
          <a:prstGeom prst="rect">
            <a:avLst/>
          </a:prstGeom>
          <a:solidFill>
            <a:srgbClr val="FF5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err="1"/>
              <a:t>Details</a:t>
            </a:r>
            <a:endParaRPr lang="nb-NO" sz="10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2C246AD-88F6-4934-8256-78CBC1B72DB7}"/>
              </a:ext>
            </a:extLst>
          </p:cNvPr>
          <p:cNvSpPr/>
          <p:nvPr/>
        </p:nvSpPr>
        <p:spPr>
          <a:xfrm>
            <a:off x="654655" y="3541684"/>
            <a:ext cx="980117" cy="308936"/>
          </a:xfrm>
          <a:prstGeom prst="rect">
            <a:avLst/>
          </a:prstGeom>
          <a:solidFill>
            <a:srgbClr val="E1E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Point Cloud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88408BA-E1CC-4580-9D54-20770CF809ED}"/>
              </a:ext>
            </a:extLst>
          </p:cNvPr>
          <p:cNvSpPr/>
          <p:nvPr/>
        </p:nvSpPr>
        <p:spPr>
          <a:xfrm>
            <a:off x="654655" y="4073516"/>
            <a:ext cx="980117" cy="308936"/>
          </a:xfrm>
          <a:prstGeom prst="rect">
            <a:avLst/>
          </a:prstGeom>
          <a:solidFill>
            <a:srgbClr val="615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/>
              <a:t>Terrain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073F261-A18B-431C-A024-0CAC256E18A4}"/>
              </a:ext>
            </a:extLst>
          </p:cNvPr>
          <p:cNvSpPr/>
          <p:nvPr/>
        </p:nvSpPr>
        <p:spPr>
          <a:xfrm>
            <a:off x="654655" y="2478020"/>
            <a:ext cx="980117" cy="308936"/>
          </a:xfrm>
          <a:prstGeom prst="rect">
            <a:avLst/>
          </a:prstGeom>
          <a:solidFill>
            <a:srgbClr val="D61E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err="1"/>
              <a:t>Structure</a:t>
            </a:r>
            <a:endParaRPr lang="nb-NO" sz="1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4D6053-7E6F-45E3-9F81-75468E26A445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1634772" y="2632488"/>
            <a:ext cx="787527" cy="686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63B595-2A36-441D-99E6-CD48EDEBB786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1634772" y="3164320"/>
            <a:ext cx="787527" cy="333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1BA300-030D-4A9E-AAE8-CBAC152F972E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1634772" y="3696152"/>
            <a:ext cx="7875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23E889-46C6-4ED5-8E56-AFAC29999971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1634772" y="3982890"/>
            <a:ext cx="787527" cy="245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B47764E7-65F2-404B-A1BC-708A60303230}"/>
              </a:ext>
            </a:extLst>
          </p:cNvPr>
          <p:cNvSpPr>
            <a:spLocks noChangeAspect="1"/>
          </p:cNvSpPr>
          <p:nvPr/>
        </p:nvSpPr>
        <p:spPr>
          <a:xfrm>
            <a:off x="4209757" y="1882736"/>
            <a:ext cx="252000" cy="2520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/>
              <a:t>2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41AAC1B-6693-4EF6-BED4-F5DC3C329C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8599" y="3680182"/>
            <a:ext cx="737402" cy="34651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B9AD194-F62C-46A5-8E89-2CD58E5D06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6385975" y="3870873"/>
            <a:ext cx="513052" cy="26908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6BC29A9-217F-47DD-8346-DBE66A457E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9230" y="3941748"/>
            <a:ext cx="376939" cy="18495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AAD3FD1-C886-4CAE-BB84-C3748EA21E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6937" y="2318232"/>
            <a:ext cx="2142447" cy="11792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2B0DE9-7258-4833-B3F5-2CB49B3617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6673" y="3109112"/>
            <a:ext cx="1600301" cy="109460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BD70988-E99D-435B-93E3-51704C2FCD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2365" y="3235285"/>
            <a:ext cx="1522871" cy="83823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3891DB8-8F05-462C-B041-A4E6509F8B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6850" y="3712510"/>
            <a:ext cx="804412" cy="4427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895270-6777-4FA3-8231-E4457394DE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9985" y="3680183"/>
            <a:ext cx="336690" cy="6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2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3A2DD5D-ACC9-4F4D-A7AC-CF1142B7DF61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/>
              <a:t>V441</a:t>
            </a:r>
            <a:endParaRPr lang="en-NO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993EE52-3B9F-43D5-9350-5D65CA2A84D8}"/>
              </a:ext>
            </a:extLst>
          </p:cNvPr>
          <p:cNvSpPr txBox="1">
            <a:spLocks/>
          </p:cNvSpPr>
          <p:nvPr/>
        </p:nvSpPr>
        <p:spPr>
          <a:xfrm>
            <a:off x="831850" y="4619741"/>
            <a:ext cx="10515600" cy="15001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/>
              <a:t>Muligheter</a:t>
            </a:r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76204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5672-75BF-3D4A-A068-2F1E82F8D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/>
              <a:t>DEMO</a:t>
            </a:r>
            <a:endParaRPr lang="en-NO"/>
          </a:p>
        </p:txBody>
      </p:sp>
      <p:pic>
        <p:nvPicPr>
          <p:cNvPr id="17" name="Content Placeholder 16" descr="A picture containing boat, water, crane, ship&#10;&#10;Description automatically generated">
            <a:extLst>
              <a:ext uri="{FF2B5EF4-FFF2-40B4-BE49-F238E27FC236}">
                <a16:creationId xmlns:a16="http://schemas.microsoft.com/office/drawing/2014/main" id="{DCB2A9ED-29A7-C24D-84C5-2558EE200300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3"/>
          <a:stretch>
            <a:fillRect/>
          </a:stretch>
        </p:blipFill>
        <p:spPr>
          <a:xfrm>
            <a:off x="4268788" y="1111200"/>
            <a:ext cx="7621587" cy="515788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8040BB-B8DB-4856-86FC-D6E63DD51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8788" y="1111201"/>
            <a:ext cx="7621586" cy="51578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8A195B-47A9-4744-B97B-7822A62DD2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1763" y="1111199"/>
            <a:ext cx="7616248" cy="51578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6F585B-65F3-49E1-9108-6C9BCD6E530F}"/>
              </a:ext>
            </a:extLst>
          </p:cNvPr>
          <p:cNvSpPr txBox="1"/>
          <p:nvPr/>
        </p:nvSpPr>
        <p:spPr>
          <a:xfrm>
            <a:off x="4281763" y="455562"/>
            <a:ext cx="7837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nb-NO" sz="1800" b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Sømløs flyt av informasjon for å effektivisere arbeidsprosesser</a:t>
            </a:r>
          </a:p>
          <a:p>
            <a:pPr lvl="0"/>
            <a:endParaRPr lang="nb-NO" sz="18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02376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5672-75BF-3D4A-A068-2F1E82F8D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/>
              <a:t>MS Teams</a:t>
            </a:r>
            <a:endParaRPr lang="en-N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E9CDED-99EE-44C3-A373-6CB527747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975" y="885389"/>
            <a:ext cx="7219950" cy="58899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25DBD4-9B4C-44DD-A6F5-458D1D1A7983}"/>
              </a:ext>
            </a:extLst>
          </p:cNvPr>
          <p:cNvSpPr txBox="1"/>
          <p:nvPr/>
        </p:nvSpPr>
        <p:spPr>
          <a:xfrm>
            <a:off x="4311170" y="423724"/>
            <a:ext cx="7837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800" b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Målrettet og brukertilpasset involvering av interne og eksterne interessenter</a:t>
            </a:r>
            <a:endParaRPr lang="nb-NO" sz="18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0"/>
            <a:endParaRPr lang="nb-NO" sz="18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81363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5672-75BF-3D4A-A068-2F1E82F8D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/>
              <a:t>Web App</a:t>
            </a:r>
            <a:endParaRPr lang="en-NO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25DBD4-9B4C-44DD-A6F5-458D1D1A7983}"/>
              </a:ext>
            </a:extLst>
          </p:cNvPr>
          <p:cNvSpPr txBox="1"/>
          <p:nvPr/>
        </p:nvSpPr>
        <p:spPr>
          <a:xfrm>
            <a:off x="4311170" y="423724"/>
            <a:ext cx="7837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800" b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Analyse og rapportering som setter fokus og gir merverdi</a:t>
            </a:r>
            <a:endParaRPr lang="nb-NO" sz="18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nb-N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91D3B0-D232-4E7A-8AEF-32AE4C654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873" y="976933"/>
            <a:ext cx="8013529" cy="539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6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8224211D-41F8-40F6-B00A-7384AE80E0A2}"/>
              </a:ext>
            </a:extLst>
          </p:cNvPr>
          <p:cNvSpPr/>
          <p:nvPr/>
        </p:nvSpPr>
        <p:spPr>
          <a:xfrm>
            <a:off x="0" y="0"/>
            <a:ext cx="388818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22A2E4E-43EC-4A5E-89E2-AEDC1D5A93B6}"/>
              </a:ext>
            </a:extLst>
          </p:cNvPr>
          <p:cNvSpPr/>
          <p:nvPr/>
        </p:nvSpPr>
        <p:spPr>
          <a:xfrm>
            <a:off x="0" y="0"/>
            <a:ext cx="388818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Parallelogram 38">
            <a:extLst>
              <a:ext uri="{FF2B5EF4-FFF2-40B4-BE49-F238E27FC236}">
                <a16:creationId xmlns:a16="http://schemas.microsoft.com/office/drawing/2014/main" id="{B3CAEC3B-9FD0-45F2-803F-E24E4F75B4F2}"/>
              </a:ext>
            </a:extLst>
          </p:cNvPr>
          <p:cNvSpPr/>
          <p:nvPr/>
        </p:nvSpPr>
        <p:spPr>
          <a:xfrm>
            <a:off x="193672" y="4683183"/>
            <a:ext cx="3600000" cy="360000"/>
          </a:xfrm>
          <a:prstGeom prst="parallelogram">
            <a:avLst>
              <a:gd name="adj" fmla="val 116438"/>
            </a:avLst>
          </a:prstGeom>
          <a:solidFill>
            <a:srgbClr val="625F9B"/>
          </a:solidFill>
          <a:ln w="12700" cap="flat" cmpd="sng" algn="ctr">
            <a:solidFill>
              <a:srgbClr val="615E9B"/>
            </a:solidFill>
            <a:prstDash val="solid"/>
            <a:miter lim="800000"/>
          </a:ln>
          <a:effectLst/>
        </p:spPr>
        <p:txBody>
          <a:bodyPr wrap="square" lIns="180000" tIns="180000" rIns="180000" bIns="180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Design</a:t>
            </a:r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01A1448B-E7B1-439B-B9F5-12F8A1F12D0B}"/>
              </a:ext>
            </a:extLst>
          </p:cNvPr>
          <p:cNvSpPr/>
          <p:nvPr/>
        </p:nvSpPr>
        <p:spPr>
          <a:xfrm>
            <a:off x="201898" y="2549520"/>
            <a:ext cx="3600000" cy="360000"/>
          </a:xfrm>
          <a:prstGeom prst="parallelogram">
            <a:avLst>
              <a:gd name="adj" fmla="val 116438"/>
            </a:avLst>
          </a:prstGeom>
          <a:solidFill>
            <a:srgbClr val="E1E001"/>
          </a:solidFill>
          <a:ln w="12700" cap="flat" cmpd="sng" algn="ctr">
            <a:solidFill>
              <a:srgbClr val="E1E000"/>
            </a:solidFill>
            <a:prstDash val="solid"/>
            <a:miter lim="800000"/>
          </a:ln>
          <a:effectLst/>
        </p:spPr>
        <p:txBody>
          <a:bodyPr wrap="square" lIns="180000" tIns="180000" rIns="180000" bIns="180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Data Management</a:t>
            </a:r>
          </a:p>
        </p:txBody>
      </p: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29956351-EF1F-4941-94E9-7334738E709F}"/>
              </a:ext>
            </a:extLst>
          </p:cNvPr>
          <p:cNvSpPr/>
          <p:nvPr/>
        </p:nvSpPr>
        <p:spPr>
          <a:xfrm>
            <a:off x="165688" y="425191"/>
            <a:ext cx="3600000" cy="360000"/>
          </a:xfrm>
          <a:prstGeom prst="parallelogram">
            <a:avLst>
              <a:gd name="adj" fmla="val 116438"/>
            </a:avLst>
          </a:prstGeom>
          <a:solidFill>
            <a:srgbClr val="FF595E"/>
          </a:solidFill>
          <a:ln w="12700" cap="flat" cmpd="sng" algn="ctr">
            <a:solidFill>
              <a:srgbClr val="FF585D"/>
            </a:solidFill>
            <a:prstDash val="solid"/>
            <a:miter lim="800000"/>
          </a:ln>
          <a:effectLst/>
        </p:spPr>
        <p:txBody>
          <a:bodyPr wrap="square" lIns="180000" tIns="180000" rIns="180000" bIns="180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Planning &amp; Collaboration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857D62C-6CF8-40EA-B780-1A3EB8ED9865}"/>
              </a:ext>
            </a:extLst>
          </p:cNvPr>
          <p:cNvCxnSpPr/>
          <p:nvPr/>
        </p:nvCxnSpPr>
        <p:spPr>
          <a:xfrm>
            <a:off x="3379039" y="2907139"/>
            <a:ext cx="0" cy="1404000"/>
          </a:xfrm>
          <a:prstGeom prst="line">
            <a:avLst/>
          </a:prstGeom>
          <a:ln>
            <a:solidFill>
              <a:srgbClr val="E1E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4AF8305-ADEE-4CCE-ABE4-F880D7F4DD9B}"/>
              </a:ext>
            </a:extLst>
          </p:cNvPr>
          <p:cNvCxnSpPr/>
          <p:nvPr/>
        </p:nvCxnSpPr>
        <p:spPr>
          <a:xfrm>
            <a:off x="208209" y="2902375"/>
            <a:ext cx="0" cy="1404000"/>
          </a:xfrm>
          <a:prstGeom prst="line">
            <a:avLst/>
          </a:prstGeom>
          <a:ln>
            <a:solidFill>
              <a:srgbClr val="E1E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73AF91B-8AB0-4A49-979F-69AF8925C7EB}"/>
              </a:ext>
            </a:extLst>
          </p:cNvPr>
          <p:cNvCxnSpPr/>
          <p:nvPr/>
        </p:nvCxnSpPr>
        <p:spPr>
          <a:xfrm>
            <a:off x="3793672" y="2547139"/>
            <a:ext cx="0" cy="1404000"/>
          </a:xfrm>
          <a:prstGeom prst="line">
            <a:avLst/>
          </a:prstGeom>
          <a:ln>
            <a:solidFill>
              <a:srgbClr val="E1E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836241A-4EF8-479F-9FAE-3791E89324B5}"/>
              </a:ext>
            </a:extLst>
          </p:cNvPr>
          <p:cNvCxnSpPr>
            <a:cxnSpLocks/>
          </p:cNvCxnSpPr>
          <p:nvPr/>
        </p:nvCxnSpPr>
        <p:spPr>
          <a:xfrm flipV="1">
            <a:off x="3379039" y="3948481"/>
            <a:ext cx="414633" cy="357894"/>
          </a:xfrm>
          <a:prstGeom prst="line">
            <a:avLst/>
          </a:prstGeom>
          <a:ln>
            <a:solidFill>
              <a:srgbClr val="E1E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695684C-6961-4FF0-B989-96E8B97E1B35}"/>
              </a:ext>
            </a:extLst>
          </p:cNvPr>
          <p:cNvCxnSpPr>
            <a:cxnSpLocks/>
          </p:cNvCxnSpPr>
          <p:nvPr/>
        </p:nvCxnSpPr>
        <p:spPr>
          <a:xfrm>
            <a:off x="201898" y="4310865"/>
            <a:ext cx="3177141" cy="0"/>
          </a:xfrm>
          <a:prstGeom prst="line">
            <a:avLst/>
          </a:prstGeom>
          <a:ln>
            <a:solidFill>
              <a:srgbClr val="E1E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E55A6D3-CF48-48B4-A045-0B54D541F5EE}"/>
              </a:ext>
            </a:extLst>
          </p:cNvPr>
          <p:cNvCxnSpPr/>
          <p:nvPr/>
        </p:nvCxnSpPr>
        <p:spPr>
          <a:xfrm>
            <a:off x="3345079" y="783724"/>
            <a:ext cx="0" cy="1404000"/>
          </a:xfrm>
          <a:prstGeom prst="line">
            <a:avLst/>
          </a:prstGeom>
          <a:ln>
            <a:solidFill>
              <a:srgbClr val="FF58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0DE7149-8050-4358-AF6E-C5DFE188C6CF}"/>
              </a:ext>
            </a:extLst>
          </p:cNvPr>
          <p:cNvCxnSpPr/>
          <p:nvPr/>
        </p:nvCxnSpPr>
        <p:spPr>
          <a:xfrm>
            <a:off x="174249" y="778960"/>
            <a:ext cx="0" cy="1404000"/>
          </a:xfrm>
          <a:prstGeom prst="line">
            <a:avLst/>
          </a:prstGeom>
          <a:ln>
            <a:solidFill>
              <a:srgbClr val="FF58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9F5892F-B08A-48D3-B2DB-7708EFD1368D}"/>
              </a:ext>
            </a:extLst>
          </p:cNvPr>
          <p:cNvCxnSpPr/>
          <p:nvPr/>
        </p:nvCxnSpPr>
        <p:spPr>
          <a:xfrm>
            <a:off x="3759712" y="423724"/>
            <a:ext cx="0" cy="1404000"/>
          </a:xfrm>
          <a:prstGeom prst="line">
            <a:avLst/>
          </a:prstGeom>
          <a:ln>
            <a:solidFill>
              <a:srgbClr val="FF58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20BE4B3-D146-4596-8E11-C01762818BBF}"/>
              </a:ext>
            </a:extLst>
          </p:cNvPr>
          <p:cNvCxnSpPr>
            <a:cxnSpLocks/>
          </p:cNvCxnSpPr>
          <p:nvPr/>
        </p:nvCxnSpPr>
        <p:spPr>
          <a:xfrm flipV="1">
            <a:off x="3345079" y="1825066"/>
            <a:ext cx="414633" cy="357894"/>
          </a:xfrm>
          <a:prstGeom prst="line">
            <a:avLst/>
          </a:prstGeom>
          <a:ln>
            <a:solidFill>
              <a:srgbClr val="FF58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F1F98C5-9716-4E9F-ABB2-09F4A98BF51B}"/>
              </a:ext>
            </a:extLst>
          </p:cNvPr>
          <p:cNvCxnSpPr>
            <a:cxnSpLocks/>
          </p:cNvCxnSpPr>
          <p:nvPr/>
        </p:nvCxnSpPr>
        <p:spPr>
          <a:xfrm>
            <a:off x="167938" y="2187450"/>
            <a:ext cx="3177141" cy="0"/>
          </a:xfrm>
          <a:prstGeom prst="line">
            <a:avLst/>
          </a:prstGeom>
          <a:ln>
            <a:solidFill>
              <a:srgbClr val="FF58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075960B-2097-414C-A972-623BB6ED9746}"/>
              </a:ext>
            </a:extLst>
          </p:cNvPr>
          <p:cNvCxnSpPr/>
          <p:nvPr/>
        </p:nvCxnSpPr>
        <p:spPr>
          <a:xfrm>
            <a:off x="3364352" y="5039970"/>
            <a:ext cx="0" cy="1404000"/>
          </a:xfrm>
          <a:prstGeom prst="line">
            <a:avLst/>
          </a:prstGeom>
          <a:ln>
            <a:solidFill>
              <a:srgbClr val="615E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30ADC78-8F04-4FE8-8AC7-30D92A78A591}"/>
              </a:ext>
            </a:extLst>
          </p:cNvPr>
          <p:cNvCxnSpPr/>
          <p:nvPr/>
        </p:nvCxnSpPr>
        <p:spPr>
          <a:xfrm>
            <a:off x="193522" y="5035206"/>
            <a:ext cx="0" cy="1404000"/>
          </a:xfrm>
          <a:prstGeom prst="line">
            <a:avLst/>
          </a:prstGeom>
          <a:ln>
            <a:solidFill>
              <a:srgbClr val="615E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9A87CCF-6357-4293-B652-E63EBEB6F595}"/>
              </a:ext>
            </a:extLst>
          </p:cNvPr>
          <p:cNvCxnSpPr/>
          <p:nvPr/>
        </p:nvCxnSpPr>
        <p:spPr>
          <a:xfrm>
            <a:off x="3778985" y="4679970"/>
            <a:ext cx="0" cy="1404000"/>
          </a:xfrm>
          <a:prstGeom prst="line">
            <a:avLst/>
          </a:prstGeom>
          <a:ln>
            <a:solidFill>
              <a:srgbClr val="615E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980159-CC45-42C8-A7F3-5843E7F25318}"/>
              </a:ext>
            </a:extLst>
          </p:cNvPr>
          <p:cNvCxnSpPr>
            <a:cxnSpLocks/>
          </p:cNvCxnSpPr>
          <p:nvPr/>
        </p:nvCxnSpPr>
        <p:spPr>
          <a:xfrm flipV="1">
            <a:off x="3364352" y="6081312"/>
            <a:ext cx="414633" cy="357894"/>
          </a:xfrm>
          <a:prstGeom prst="line">
            <a:avLst/>
          </a:prstGeom>
          <a:ln>
            <a:solidFill>
              <a:srgbClr val="615E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5946E74-A274-4F56-B289-731D3FF82F00}"/>
              </a:ext>
            </a:extLst>
          </p:cNvPr>
          <p:cNvCxnSpPr>
            <a:cxnSpLocks/>
          </p:cNvCxnSpPr>
          <p:nvPr/>
        </p:nvCxnSpPr>
        <p:spPr>
          <a:xfrm>
            <a:off x="187211" y="6443696"/>
            <a:ext cx="3177141" cy="0"/>
          </a:xfrm>
          <a:prstGeom prst="line">
            <a:avLst/>
          </a:prstGeom>
          <a:ln>
            <a:solidFill>
              <a:srgbClr val="615E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9A8BF4F-7744-41B3-B37D-AC82084CA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873" y="976933"/>
            <a:ext cx="8013529" cy="5393993"/>
          </a:xfrm>
          <a:prstGeom prst="rect">
            <a:avLst/>
          </a:prstGeom>
        </p:spPr>
      </p:pic>
      <p:pic>
        <p:nvPicPr>
          <p:cNvPr id="19" name="Google Shape;321;gac6aab6a42_0_320">
            <a:extLst>
              <a:ext uri="{FF2B5EF4-FFF2-40B4-BE49-F238E27FC236}">
                <a16:creationId xmlns:a16="http://schemas.microsoft.com/office/drawing/2014/main" id="{EE0178C1-FDFC-472B-AF1C-7BE008E08C7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066" y="5216315"/>
            <a:ext cx="776177" cy="2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2" descr="Autodesk logo and symbol, meaning, history, PNG">
            <a:extLst>
              <a:ext uri="{FF2B5EF4-FFF2-40B4-BE49-F238E27FC236}">
                <a16:creationId xmlns:a16="http://schemas.microsoft.com/office/drawing/2014/main" id="{0EB97783-6731-4E2F-9C5E-F2CC98195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947" y="4935445"/>
            <a:ext cx="1125189" cy="7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 descr="Tekla | Industry leading model-based construction software | by Trimble">
            <a:extLst>
              <a:ext uri="{FF2B5EF4-FFF2-40B4-BE49-F238E27FC236}">
                <a16:creationId xmlns:a16="http://schemas.microsoft.com/office/drawing/2014/main" id="{AEE1E6A3-3D07-4C9D-876A-B96D351B5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197" y="5866173"/>
            <a:ext cx="1253568" cy="58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8">
            <a:extLst>
              <a:ext uri="{FF2B5EF4-FFF2-40B4-BE49-F238E27FC236}">
                <a16:creationId xmlns:a16="http://schemas.microsoft.com/office/drawing/2014/main" id="{AC4BB58F-4FE7-434C-A316-82D407297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715" y="5492669"/>
            <a:ext cx="1289376" cy="38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FF60912-9F04-42AE-980F-AE97A034C6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240" y="5605477"/>
            <a:ext cx="1232455" cy="28120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24B8CAB-EF2A-4B9E-A2B6-9D75BFECE7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13020" y="1589704"/>
            <a:ext cx="426961" cy="39646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4CFBF5D-D0E5-4D51-A0A9-CCEBD4C999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9372" y="1000763"/>
            <a:ext cx="1393141" cy="32224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A64756C-4FD1-44AD-9CDD-A96F18660BC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06587" y="5940283"/>
            <a:ext cx="502719" cy="45947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E88314B-98C5-4098-A7FC-370FD1D66D8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99718" y="3159832"/>
            <a:ext cx="1137313" cy="21324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02AA294-F44F-4A22-9223-CC3A26D421B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64334" y="3673930"/>
            <a:ext cx="1324337" cy="38894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41FA8CC-DF81-457B-B9A9-4868E55BDC4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3805" y="3713889"/>
            <a:ext cx="753271" cy="38894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4F5446E-005D-485D-8FE2-E8CB0969FC4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4019" y="3192733"/>
            <a:ext cx="651586" cy="66051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1C1FA47-A7F6-4DD2-A60D-61F14989BB3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45326" y="3159832"/>
            <a:ext cx="928506" cy="2735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7FBA80-224D-4DE5-8A9F-337F4ACB99F9}"/>
              </a:ext>
            </a:extLst>
          </p:cNvPr>
          <p:cNvSpPr txBox="1"/>
          <p:nvPr/>
        </p:nvSpPr>
        <p:spPr>
          <a:xfrm>
            <a:off x="4053876" y="423724"/>
            <a:ext cx="6567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800" b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Analyse og rapportering som setter fokus og gir merverdi</a:t>
            </a:r>
            <a:endParaRPr lang="nb-NO" sz="18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nb-NO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6193D6-34A4-457F-8BFF-05E1C0A4B859}"/>
              </a:ext>
            </a:extLst>
          </p:cNvPr>
          <p:cNvSpPr txBox="1"/>
          <p:nvPr/>
        </p:nvSpPr>
        <p:spPr>
          <a:xfrm>
            <a:off x="165688" y="6024155"/>
            <a:ext cx="1477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b="1"/>
              <a:t>Point Cloud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A20281-9F0A-4802-9C4F-86E3B9F5671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10643" y="1589703"/>
            <a:ext cx="413376" cy="40365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4FE40A72-BC44-4263-9FC5-0FBD12ADF0AF}"/>
              </a:ext>
            </a:extLst>
          </p:cNvPr>
          <p:cNvSpPr txBox="1"/>
          <p:nvPr/>
        </p:nvSpPr>
        <p:spPr>
          <a:xfrm>
            <a:off x="376728" y="3965128"/>
            <a:ext cx="588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b="1"/>
              <a:t>v441</a:t>
            </a:r>
          </a:p>
        </p:txBody>
      </p:sp>
    </p:spTree>
    <p:extLst>
      <p:ext uri="{BB962C8B-B14F-4D97-AF65-F5344CB8AC3E}">
        <p14:creationId xmlns:p14="http://schemas.microsoft.com/office/powerpoint/2010/main" val="3390211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ovotech">
      <a:dk1>
        <a:srgbClr val="243746"/>
      </a:dk1>
      <a:lt1>
        <a:srgbClr val="FFFFFF"/>
      </a:lt1>
      <a:dk2>
        <a:srgbClr val="768692"/>
      </a:dk2>
      <a:lt2>
        <a:srgbClr val="D61E5C"/>
      </a:lt2>
      <a:accent1>
        <a:srgbClr val="E1E000"/>
      </a:accent1>
      <a:accent2>
        <a:srgbClr val="FF585D"/>
      </a:accent2>
      <a:accent3>
        <a:srgbClr val="615E9B"/>
      </a:accent3>
      <a:accent4>
        <a:srgbClr val="243746"/>
      </a:accent4>
      <a:accent5>
        <a:srgbClr val="768692"/>
      </a:accent5>
      <a:accent6>
        <a:srgbClr val="FFFFFF"/>
      </a:accent6>
      <a:hlink>
        <a:srgbClr val="D61E5C"/>
      </a:hlink>
      <a:folHlink>
        <a:srgbClr val="D61E5C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votech_PPT_Mal_ORIG" id="{C58416E8-D0E0-8649-8BAD-8C773D1BFE1B}" vid="{E0E4402C-52D6-314B-AAD0-732637E2C3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EC4F4C0E0B7F4199E6A0A128E5B0AE" ma:contentTypeVersion="11" ma:contentTypeDescription="Create a new document." ma:contentTypeScope="" ma:versionID="165037499be361b54177516254383b55">
  <xsd:schema xmlns:xsd="http://www.w3.org/2001/XMLSchema" xmlns:xs="http://www.w3.org/2001/XMLSchema" xmlns:p="http://schemas.microsoft.com/office/2006/metadata/properties" xmlns:ns2="6335588f-b9fc-4a9e-af8a-81640ed3689c" xmlns:ns3="5118b20e-c7d7-45f0-97bb-544d2d0903ee" targetNamespace="http://schemas.microsoft.com/office/2006/metadata/properties" ma:root="true" ma:fieldsID="230709471e3fbe34c3fe9e85ba128ce4" ns2:_="" ns3:_="">
    <xsd:import namespace="6335588f-b9fc-4a9e-af8a-81640ed3689c"/>
    <xsd:import namespace="5118b20e-c7d7-45f0-97bb-544d2d0903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35588f-b9fc-4a9e-af8a-81640ed368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18b20e-c7d7-45f0-97bb-544d2d0903ee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8EE922-582B-4EF3-B5B5-377A9A00375A}">
  <ds:schemaRefs>
    <ds:schemaRef ds:uri="5118b20e-c7d7-45f0-97bb-544d2d0903ee"/>
    <ds:schemaRef ds:uri="6335588f-b9fc-4a9e-af8a-81640ed3689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FCFB59C-A44D-465A-99FF-FBCED57C4AC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6DE8904-A655-4FFF-812A-BABE9DF987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Novotech_PPT_Mal_ORIG</Template>
  <Application>Microsoft Office PowerPoint</Application>
  <PresentationFormat>Widescreen</PresentationFormat>
  <Slides>8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Novotech Cloud muliggjør deling av store og komplekse 3D-modeller</vt:lpstr>
      <vt:lpstr>PowerPoint Presentation</vt:lpstr>
      <vt:lpstr>DEMO</vt:lpstr>
      <vt:lpstr>MS Teams</vt:lpstr>
      <vt:lpstr>Web App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 AND DESIGN</dc:title>
  <dc:creator>Rafael Hegre Cabeza</dc:creator>
  <cp:revision>1</cp:revision>
  <dcterms:created xsi:type="dcterms:W3CDTF">2021-02-02T12:54:15Z</dcterms:created>
  <dcterms:modified xsi:type="dcterms:W3CDTF">2021-02-17T10:26:19Z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0x01010084EC4F4C0E0B7F4199E6A0A128E5B0AE</vt:lpwstr>
  </property>
</Properties>
</file>