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06" r:id="rId5"/>
    <p:sldId id="308" r:id="rId6"/>
    <p:sldId id="310" r:id="rId7"/>
    <p:sldId id="309" r:id="rId8"/>
    <p:sldId id="312" r:id="rId9"/>
  </p:sldIdLst>
  <p:sldSz cx="12192000" cy="6858000"/>
  <p:notesSz cx="6858000" cy="334327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58B02C"/>
    <a:srgbClr val="7F7F7F"/>
    <a:srgbClr val="84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9106F-7475-4EBC-9E82-0E2D0825774F}" v="12" dt="2020-03-03T10:34:5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7" autoAdjust="0"/>
    <p:restoredTop sz="87558" autoAdjust="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ar Skogli" userId="a805baf0-0621-489a-86ea-3a98279df216" providerId="ADAL" clId="{F6A9106F-7475-4EBC-9E82-0E2D0825774F}"/>
    <pc:docChg chg="custSel modSld">
      <pc:chgData name="Ingar Skogli" userId="a805baf0-0621-489a-86ea-3a98279df216" providerId="ADAL" clId="{F6A9106F-7475-4EBC-9E82-0E2D0825774F}" dt="2020-03-03T10:35:15.875" v="170" actId="404"/>
      <pc:docMkLst>
        <pc:docMk/>
      </pc:docMkLst>
      <pc:sldChg chg="modSp">
        <pc:chgData name="Ingar Skogli" userId="a805baf0-0621-489a-86ea-3a98279df216" providerId="ADAL" clId="{F6A9106F-7475-4EBC-9E82-0E2D0825774F}" dt="2020-03-02T13:29:14.701" v="47" actId="120"/>
        <pc:sldMkLst>
          <pc:docMk/>
          <pc:sldMk cId="915717721" sldId="256"/>
        </pc:sldMkLst>
        <pc:spChg chg="mod">
          <ac:chgData name="Ingar Skogli" userId="a805baf0-0621-489a-86ea-3a98279df216" providerId="ADAL" clId="{F6A9106F-7475-4EBC-9E82-0E2D0825774F}" dt="2020-03-02T13:27:57.426" v="8" actId="20577"/>
          <ac:spMkLst>
            <pc:docMk/>
            <pc:sldMk cId="915717721" sldId="256"/>
            <ac:spMk id="2" creationId="{054E6A52-3A10-439B-A373-30C127A64D4A}"/>
          </ac:spMkLst>
        </pc:spChg>
        <pc:spChg chg="mod">
          <ac:chgData name="Ingar Skogli" userId="a805baf0-0621-489a-86ea-3a98279df216" providerId="ADAL" clId="{F6A9106F-7475-4EBC-9E82-0E2D0825774F}" dt="2020-03-02T13:29:14.701" v="47" actId="120"/>
          <ac:spMkLst>
            <pc:docMk/>
            <pc:sldMk cId="915717721" sldId="256"/>
            <ac:spMk id="3" creationId="{174766FF-A274-420C-B76D-A9A06282C641}"/>
          </ac:spMkLst>
        </pc:spChg>
      </pc:sldChg>
      <pc:sldChg chg="modSp modAnim">
        <pc:chgData name="Ingar Skogli" userId="a805baf0-0621-489a-86ea-3a98279df216" providerId="ADAL" clId="{F6A9106F-7475-4EBC-9E82-0E2D0825774F}" dt="2020-03-02T13:23:43.408" v="1"/>
        <pc:sldMkLst>
          <pc:docMk/>
          <pc:sldMk cId="358308625" sldId="257"/>
        </pc:sldMkLst>
        <pc:spChg chg="mod">
          <ac:chgData name="Ingar Skogli" userId="a805baf0-0621-489a-86ea-3a98279df216" providerId="ADAL" clId="{F6A9106F-7475-4EBC-9E82-0E2D0825774F}" dt="2020-03-02T13:23:25.985" v="0" actId="20577"/>
          <ac:spMkLst>
            <pc:docMk/>
            <pc:sldMk cId="358308625" sldId="257"/>
            <ac:spMk id="9" creationId="{8114578E-B167-473A-8F1D-BBB12C25E709}"/>
          </ac:spMkLst>
        </pc:spChg>
      </pc:sldChg>
      <pc:sldChg chg="modSp">
        <pc:chgData name="Ingar Skogli" userId="a805baf0-0621-489a-86ea-3a98279df216" providerId="ADAL" clId="{F6A9106F-7475-4EBC-9E82-0E2D0825774F}" dt="2020-03-03T10:35:15.875" v="170" actId="404"/>
        <pc:sldMkLst>
          <pc:docMk/>
          <pc:sldMk cId="3894763075" sldId="303"/>
        </pc:sldMkLst>
        <pc:spChg chg="mod">
          <ac:chgData name="Ingar Skogli" userId="a805baf0-0621-489a-86ea-3a98279df216" providerId="ADAL" clId="{F6A9106F-7475-4EBC-9E82-0E2D0825774F}" dt="2020-03-03T10:35:15.875" v="170" actId="404"/>
          <ac:spMkLst>
            <pc:docMk/>
            <pc:sldMk cId="3894763075" sldId="303"/>
            <ac:spMk id="7" creationId="{6FE958F5-3AB4-449C-9940-F8DA2298B980}"/>
          </ac:spMkLst>
        </pc:spChg>
        <pc:spChg chg="mod">
          <ac:chgData name="Ingar Skogli" userId="a805baf0-0621-489a-86ea-3a98279df216" providerId="ADAL" clId="{F6A9106F-7475-4EBC-9E82-0E2D0825774F}" dt="2020-03-03T10:35:00.789" v="168" actId="1076"/>
          <ac:spMkLst>
            <pc:docMk/>
            <pc:sldMk cId="3894763075" sldId="303"/>
            <ac:spMk id="8" creationId="{D233A8AA-6379-42C0-9EB0-0AC21529EB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17.02.2021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17.02.2021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9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958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143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39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991544" y="2348880"/>
            <a:ext cx="9784761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991544" y="4293096"/>
            <a:ext cx="977440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1A96A7-E13C-44BC-A07A-FC3851B03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D61F0E-55E0-4E34-A77A-8F6865FC15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91" y="2262860"/>
            <a:ext cx="1277390" cy="1277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4046" y="891259"/>
            <a:ext cx="11510425" cy="56340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6929-0DBD-4A27-B027-FC2A21E677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DAE62-E13E-456F-BD91-A461A07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7" y="260648"/>
            <a:ext cx="10586489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2888" y="312459"/>
            <a:ext cx="11518444" cy="62128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6A84-C71A-4C0B-AAFE-6E0BC1827E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28444"/>
            <a:ext cx="11521279" cy="4610057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166-6758-48A4-B49C-F9932EA75A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27" name="Plassholder for bilde 14">
            <a:extLst>
              <a:ext uri="{FF2B5EF4-FFF2-40B4-BE49-F238E27FC236}">
                <a16:creationId xmlns:a16="http://schemas.microsoft.com/office/drawing/2014/main" id="{94CF597E-4A53-4CC9-89C0-F72970712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71107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28" name="Plassholder for bilde 14">
            <a:extLst>
              <a:ext uri="{FF2B5EF4-FFF2-40B4-BE49-F238E27FC236}">
                <a16:creationId xmlns:a16="http://schemas.microsoft.com/office/drawing/2014/main" id="{E813C608-3545-4809-A370-11D7875BCA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06855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29" name="Plassholder for bilde 14">
            <a:extLst>
              <a:ext uri="{FF2B5EF4-FFF2-40B4-BE49-F238E27FC236}">
                <a16:creationId xmlns:a16="http://schemas.microsoft.com/office/drawing/2014/main" id="{0C80338C-D48D-4203-8B2C-FA044061E2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42603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0" name="Plassholder for bilde 14">
            <a:extLst>
              <a:ext uri="{FF2B5EF4-FFF2-40B4-BE49-F238E27FC236}">
                <a16:creationId xmlns:a16="http://schemas.microsoft.com/office/drawing/2014/main" id="{6A436A84-B596-4762-8CD1-4230E2A50FC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7835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1" name="Plassholder for bilde 14">
            <a:extLst>
              <a:ext uri="{FF2B5EF4-FFF2-40B4-BE49-F238E27FC236}">
                <a16:creationId xmlns:a16="http://schemas.microsoft.com/office/drawing/2014/main" id="{4EDE7101-21B0-4FFB-9C22-54BF87138B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536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2" name="Plassholder for bilde 14">
            <a:extLst>
              <a:ext uri="{FF2B5EF4-FFF2-40B4-BE49-F238E27FC236}">
                <a16:creationId xmlns:a16="http://schemas.microsoft.com/office/drawing/2014/main" id="{67C99B98-95E3-4D96-A04A-80341A2D15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671107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3" name="Plassholder for bilde 14">
            <a:extLst>
              <a:ext uri="{FF2B5EF4-FFF2-40B4-BE49-F238E27FC236}">
                <a16:creationId xmlns:a16="http://schemas.microsoft.com/office/drawing/2014/main" id="{6EDEFA61-D1D6-4A6D-97AA-02C609008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06855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4" name="Plassholder for bilde 14">
            <a:extLst>
              <a:ext uri="{FF2B5EF4-FFF2-40B4-BE49-F238E27FC236}">
                <a16:creationId xmlns:a16="http://schemas.microsoft.com/office/drawing/2014/main" id="{3BC40895-2356-4097-8766-78B39E47B45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42603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5" name="Plassholder for bilde 14">
            <a:extLst>
              <a:ext uri="{FF2B5EF4-FFF2-40B4-BE49-F238E27FC236}">
                <a16:creationId xmlns:a16="http://schemas.microsoft.com/office/drawing/2014/main" id="{319E0358-86E2-42E8-A3EE-B1FA6E6D762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835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6" name="Plassholder for bilde 14">
            <a:extLst>
              <a:ext uri="{FF2B5EF4-FFF2-40B4-BE49-F238E27FC236}">
                <a16:creationId xmlns:a16="http://schemas.microsoft.com/office/drawing/2014/main" id="{E66B96A5-AE74-4B45-8BD8-1587C0CEFF2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36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7" name="Plassholder for bilde 14">
            <a:extLst>
              <a:ext uri="{FF2B5EF4-FFF2-40B4-BE49-F238E27FC236}">
                <a16:creationId xmlns:a16="http://schemas.microsoft.com/office/drawing/2014/main" id="{E0160755-05C3-40D9-9B51-B4079DAAB8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71107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8" name="Plassholder for bilde 14">
            <a:extLst>
              <a:ext uri="{FF2B5EF4-FFF2-40B4-BE49-F238E27FC236}">
                <a16:creationId xmlns:a16="http://schemas.microsoft.com/office/drawing/2014/main" id="{2AE9D6E6-85FB-429C-AD65-9A8DA67AF2B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06855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39" name="Plassholder for bilde 14">
            <a:extLst>
              <a:ext uri="{FF2B5EF4-FFF2-40B4-BE49-F238E27FC236}">
                <a16:creationId xmlns:a16="http://schemas.microsoft.com/office/drawing/2014/main" id="{E637BF2D-2574-4507-8524-96676F22285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42603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40" name="Plassholder for bilde 14">
            <a:extLst>
              <a:ext uri="{FF2B5EF4-FFF2-40B4-BE49-F238E27FC236}">
                <a16:creationId xmlns:a16="http://schemas.microsoft.com/office/drawing/2014/main" id="{D5BF9182-D0ED-43BA-9323-C33757B33C0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7835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 userDrawn="1"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 userDrawn="1"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4048" y="900001"/>
            <a:ext cx="11510423" cy="5623952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andret - 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1AE4433-0A65-4E7C-842A-C7271F813023}"/>
              </a:ext>
            </a:extLst>
          </p:cNvPr>
          <p:cNvSpPr/>
          <p:nvPr userDrawn="1"/>
        </p:nvSpPr>
        <p:spPr>
          <a:xfrm>
            <a:off x="10344472" y="116632"/>
            <a:ext cx="158417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7" y="1196751"/>
            <a:ext cx="11204205" cy="518187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Bef>
                <a:spcPts val="0"/>
              </a:spcBef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7" y="550800"/>
            <a:ext cx="10511890" cy="46913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2C7DBD5-BF3E-44B8-AC60-5255467B5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551" y="250171"/>
            <a:ext cx="1276072" cy="6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3407" y="1268792"/>
            <a:ext cx="11561690" cy="5276461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77159C-DBF6-442C-A3C5-41944505A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8" y="633332"/>
            <a:ext cx="11561690" cy="46913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b-NO" dirty="0"/>
              <a:t>Klikk </a:t>
            </a:r>
            <a:r>
              <a:rPr lang="nb-NO" dirty="0" err="1"/>
              <a:t>forå</a:t>
            </a:r>
            <a:r>
              <a:rPr lang="nb-NO" dirty="0"/>
              <a:t> redigere tittelstil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6815A86-A95A-4C74-A68C-4F9E42D1C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48" y="248392"/>
            <a:ext cx="1073050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756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334800" y="900000"/>
            <a:ext cx="4342799" cy="56338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040000" y="900000"/>
            <a:ext cx="6807600" cy="5633807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8EBAF-9C54-44D6-A577-E1A0E57E20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541F6-4938-4A31-A761-6CF43C7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52000"/>
            <a:ext cx="10576137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334048" y="900000"/>
            <a:ext cx="6842071" cy="56514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3CE8-555C-44D7-85B6-B6DA83CF5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lassholder for tekst 14">
            <a:extLst>
              <a:ext uri="{FF2B5EF4-FFF2-40B4-BE49-F238E27FC236}">
                <a16:creationId xmlns:a16="http://schemas.microsoft.com/office/drawing/2014/main" id="{C3E599A1-5146-41A3-BE13-34958A32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301" y="1141760"/>
            <a:ext cx="4341170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10">
            <a:extLst>
              <a:ext uri="{FF2B5EF4-FFF2-40B4-BE49-F238E27FC236}">
                <a16:creationId xmlns:a16="http://schemas.microsoft.com/office/drawing/2014/main" id="{71278FDF-39F6-4061-8656-BEA346424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4589" y="889821"/>
            <a:ext cx="4249882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8" name="Plassholder for tekst 10">
            <a:extLst>
              <a:ext uri="{FF2B5EF4-FFF2-40B4-BE49-F238E27FC236}">
                <a16:creationId xmlns:a16="http://schemas.microsoft.com/office/drawing/2014/main" id="{3142A14B-945D-464F-952A-9E10473F8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3301" y="896927"/>
            <a:ext cx="813473" cy="240704"/>
          </a:xfrm>
          <a:solidFill>
            <a:srgbClr val="58B02C"/>
          </a:solidFill>
        </p:spPr>
        <p:txBody>
          <a:bodyPr wrap="squar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75BC3-0E29-49E5-9AD9-11B42FC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4356" y="908720"/>
            <a:ext cx="7023302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24355" y="3140968"/>
            <a:ext cx="7023302" cy="642744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908720"/>
            <a:ext cx="4186470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6A7-7EEC-4642-9A86-F29893BDB9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D917-89A0-43DB-91C1-0A143B66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4471" y="6669360"/>
            <a:ext cx="346297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6AC2BF-D24A-4EB7-9901-6BA93FB1C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34800" y="252000"/>
            <a:ext cx="1058517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34800" y="900000"/>
            <a:ext cx="11509109" cy="5613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A6CD11-E977-49CF-A845-B2E5D94F536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64552" y="227894"/>
            <a:ext cx="776034" cy="4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4" r:id="rId3"/>
    <p:sldLayoutId id="2147483671" r:id="rId4"/>
    <p:sldLayoutId id="2147483675" r:id="rId5"/>
    <p:sldLayoutId id="2147483673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61" y="223339"/>
            <a:ext cx="513475" cy="506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Bilde 21">
            <a:extLst>
              <a:ext uri="{FF2B5EF4-FFF2-40B4-BE49-F238E27FC236}">
                <a16:creationId xmlns:a16="http://schemas.microsoft.com/office/drawing/2014/main" id="{6E167064-2C84-434D-B643-B16B66F0F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708920"/>
            <a:ext cx="3744416" cy="1962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068637"/>
            <a:ext cx="6502741" cy="1230704"/>
          </a:xfrm>
          <a:prstGeom prst="rect">
            <a:avLst/>
          </a:prstGeom>
        </p:spPr>
      </p:pic>
      <p:sp>
        <p:nvSpPr>
          <p:cNvPr id="7" name="Tittel 1">
            <a:extLst>
              <a:ext uri="{FF2B5EF4-FFF2-40B4-BE49-F238E27FC236}">
                <a16:creationId xmlns:a16="http://schemas.microsoft.com/office/drawing/2014/main" id="{054E6A52-3A10-439B-A373-30C127A64D4A}"/>
              </a:ext>
            </a:extLst>
          </p:cNvPr>
          <p:cNvSpPr txBox="1">
            <a:spLocks/>
          </p:cNvSpPr>
          <p:nvPr/>
        </p:nvSpPr>
        <p:spPr>
          <a:xfrm>
            <a:off x="1726422" y="5080573"/>
            <a:ext cx="8978090" cy="1300755"/>
          </a:xfrm>
          <a:prstGeom prst="rect">
            <a:avLst/>
          </a:prstGeom>
          <a:solidFill>
            <a:srgbClr val="8824A0"/>
          </a:solidFill>
        </p:spPr>
        <p:txBody>
          <a:bodyPr vert="horz" lIns="0" tIns="0" rIns="0" bIns="0" rtlCol="0" anchor="ctr">
            <a:noAutofit/>
          </a:bodyPr>
          <a:lstStyle>
            <a:lvl1pPr algn="ctr" defTabSz="914035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nb-NO" sz="4000" b="1" smtClean="0">
                <a:solidFill>
                  <a:schemeClr val="bg1"/>
                </a:solidFill>
              </a:rPr>
              <a:t>[openLAB : interoperate]</a:t>
            </a:r>
          </a:p>
          <a:p>
            <a:r>
              <a:rPr lang="nb-NO" sz="4000" b="1" smtClean="0">
                <a:solidFill>
                  <a:schemeClr val="bg1"/>
                </a:solidFill>
              </a:rPr>
              <a:t>Avslutningssamling </a:t>
            </a:r>
          </a:p>
        </p:txBody>
      </p:sp>
    </p:spTree>
    <p:extLst>
      <p:ext uri="{BB962C8B-B14F-4D97-AF65-F5344CB8AC3E}">
        <p14:creationId xmlns:p14="http://schemas.microsoft.com/office/powerpoint/2010/main" val="24768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765468" y="1124744"/>
            <a:ext cx="93629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000" b="1" smtClean="0"/>
              <a:t>Agenda</a:t>
            </a:r>
          </a:p>
          <a:p>
            <a:pPr>
              <a:spcAft>
                <a:spcPts val="600"/>
              </a:spcAft>
            </a:pPr>
            <a:endParaRPr lang="nb-NO" sz="2000" b="1" smtClean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/>
              <a:t>Kort introduksjon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Demonstrasjon/innlegg fra </a:t>
            </a:r>
            <a:r>
              <a:rPr lang="nb-NO" sz="2000" err="1" smtClean="0"/>
              <a:t>BuildingPoint</a:t>
            </a:r>
            <a:r>
              <a:rPr lang="nb-NO" sz="2000" smtClean="0"/>
              <a:t> – Ole-Martin</a:t>
            </a:r>
            <a:endParaRPr lang="nb-NO" sz="200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Demonstrasjon</a:t>
            </a:r>
            <a:r>
              <a:rPr lang="nb-NO" sz="2000"/>
              <a:t>/innlegg</a:t>
            </a:r>
            <a:r>
              <a:rPr lang="nb-NO" sz="2000" smtClean="0"/>
              <a:t> fra </a:t>
            </a:r>
            <a:r>
              <a:rPr lang="nb-NO" sz="2000" err="1" smtClean="0"/>
              <a:t>Cowi</a:t>
            </a:r>
            <a:r>
              <a:rPr lang="nb-NO" sz="2000" smtClean="0"/>
              <a:t> – David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Demonstrasjon</a:t>
            </a:r>
            <a:r>
              <a:rPr lang="nb-NO" sz="2000"/>
              <a:t>/innlegg</a:t>
            </a:r>
            <a:r>
              <a:rPr lang="nb-NO" sz="2000" smtClean="0"/>
              <a:t> fra </a:t>
            </a:r>
            <a:r>
              <a:rPr lang="en-GB" sz="2000" err="1"/>
              <a:t>Xtend</a:t>
            </a:r>
            <a:r>
              <a:rPr lang="en-GB" sz="2000"/>
              <a:t> Technology </a:t>
            </a:r>
            <a:r>
              <a:rPr lang="en-GB" sz="2000" smtClean="0"/>
              <a:t>- Bengt </a:t>
            </a:r>
            <a:endParaRPr lang="nb-NO" sz="200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Demonstrasjon</a:t>
            </a:r>
            <a:r>
              <a:rPr lang="nb-NO" sz="2000"/>
              <a:t>/innlegg</a:t>
            </a:r>
            <a:r>
              <a:rPr lang="nb-NO" sz="2000" smtClean="0"/>
              <a:t> fra </a:t>
            </a:r>
            <a:r>
              <a:rPr lang="nb-NO" sz="2000" err="1" smtClean="0"/>
              <a:t>Areo</a:t>
            </a:r>
            <a:r>
              <a:rPr lang="nb-NO" sz="2000" smtClean="0"/>
              <a:t> – Hans Kristian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Demonstrasjon</a:t>
            </a:r>
            <a:r>
              <a:rPr lang="nb-NO" sz="2000"/>
              <a:t>/innlegg</a:t>
            </a:r>
            <a:r>
              <a:rPr lang="nb-NO" sz="2000" smtClean="0"/>
              <a:t> fra </a:t>
            </a:r>
            <a:r>
              <a:rPr lang="nb-NO" sz="2000" err="1" smtClean="0"/>
              <a:t>Novotech</a:t>
            </a:r>
            <a:r>
              <a:rPr lang="nb-NO" sz="2000" smtClean="0"/>
              <a:t> - Rafael</a:t>
            </a:r>
            <a:endParaRPr lang="nb-NO" sz="200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Bruk </a:t>
            </a:r>
            <a:r>
              <a:rPr lang="nb-NO" sz="2000"/>
              <a:t>av V440 i Bjørnafjordprosjektet: Hans </a:t>
            </a:r>
            <a:r>
              <a:rPr lang="nb-NO" sz="2000" smtClean="0"/>
              <a:t>Kristian (</a:t>
            </a:r>
            <a:r>
              <a:rPr lang="nb-NO" sz="2000" err="1" smtClean="0"/>
              <a:t>Areo</a:t>
            </a:r>
            <a:r>
              <a:rPr lang="nb-NO" sz="2000" smtClean="0"/>
              <a:t>), Tormod (</a:t>
            </a:r>
            <a:r>
              <a:rPr lang="nb-NO" sz="2000" err="1" smtClean="0"/>
              <a:t>Cowi</a:t>
            </a:r>
            <a:r>
              <a:rPr lang="nb-NO" sz="2000" smtClean="0"/>
              <a:t>)</a:t>
            </a:r>
            <a:endParaRPr lang="nb-NO" sz="200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Premieutdeling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Oppsummering</a:t>
            </a:r>
            <a:endParaRPr lang="nb-NO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46805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</a:t>
              </a:r>
              <a:r>
                <a:rPr lang="en-GB" b="1" smtClean="0">
                  <a:solidFill>
                    <a:schemeClr val="bg1"/>
                  </a:solidFill>
                </a:rPr>
                <a:t>] - Avslutningssamling</a:t>
              </a:r>
              <a:endParaRPr lang="en-GB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737300" y="1196752"/>
            <a:ext cx="106571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Målsettingen med [</a:t>
            </a:r>
            <a:r>
              <a:rPr lang="nb-NO" sz="2400" b="1" err="1" smtClean="0"/>
              <a:t>openLAB</a:t>
            </a:r>
            <a:r>
              <a:rPr lang="nb-NO" sz="2400" b="1" smtClean="0"/>
              <a:t> : </a:t>
            </a:r>
            <a:r>
              <a:rPr lang="nb-NO" sz="2400" b="1" err="1" smtClean="0"/>
              <a:t>interoperate</a:t>
            </a:r>
            <a:r>
              <a:rPr lang="nb-NO" sz="2400" b="1" smtClean="0"/>
              <a:t>]</a:t>
            </a:r>
          </a:p>
          <a:p>
            <a:pPr lvl="1">
              <a:spcAft>
                <a:spcPts val="600"/>
              </a:spcAft>
            </a:pPr>
            <a:r>
              <a:rPr lang="nb-NO" sz="2000" b="1" i="1" smtClean="0"/>
              <a:t>«</a:t>
            </a:r>
            <a:r>
              <a:rPr lang="nb-NO" sz="2000" b="1" i="1" err="1" smtClean="0"/>
              <a:t>Kickstarte</a:t>
            </a:r>
            <a:r>
              <a:rPr lang="nb-NO" sz="2000" b="1" i="1" smtClean="0"/>
              <a:t>» </a:t>
            </a:r>
            <a:r>
              <a:rPr lang="nb-NO" sz="2000" smtClean="0"/>
              <a:t>bruken av, og kunnskapen om, en spennende teknologi som er relativt ny for vår bransje, men som Staten vegvesen og buildingSMART har stor tro på: </a:t>
            </a:r>
            <a:r>
              <a:rPr lang="nb-NO" sz="2000" b="1" i="1" smtClean="0"/>
              <a:t>Lenkede Data og </a:t>
            </a:r>
            <a:r>
              <a:rPr lang="nb-NO" sz="2000" b="1" i="1" smtClean="0"/>
              <a:t>Semantisk </a:t>
            </a:r>
            <a:r>
              <a:rPr lang="nb-NO" sz="2000" b="1" i="1" smtClean="0"/>
              <a:t>Web</a:t>
            </a:r>
          </a:p>
          <a:p>
            <a:pPr lvl="1">
              <a:spcAft>
                <a:spcPts val="600"/>
              </a:spcAft>
            </a:pPr>
            <a:endParaRPr lang="nb-NO" sz="2000"/>
          </a:p>
          <a:p>
            <a:pPr>
              <a:spcAft>
                <a:spcPts val="600"/>
              </a:spcAft>
            </a:pPr>
            <a:r>
              <a:rPr lang="nb-NO" sz="2400" b="1" smtClean="0"/>
              <a:t>Målsetninger </a:t>
            </a:r>
            <a:r>
              <a:rPr lang="nb-NO" sz="2400" b="1"/>
              <a:t>med </a:t>
            </a:r>
            <a:r>
              <a:rPr lang="nb-NO" sz="2400" b="1" smtClean="0"/>
              <a:t>dagen</a:t>
            </a:r>
            <a:endParaRPr lang="nb-NO" sz="2400" b="1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 smtClean="0"/>
              <a:t>Få demonstrert de ulike programvare implementasjonene</a:t>
            </a:r>
            <a:endParaRPr lang="nb-NO" sz="20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 smtClean="0"/>
              <a:t>Få tilbakemeldinger fra deltakerne om bruken av </a:t>
            </a:r>
            <a:r>
              <a:rPr lang="nb-NO" sz="2000" smtClean="0"/>
              <a:t>Lenkede </a:t>
            </a:r>
            <a:r>
              <a:rPr lang="nb-NO" sz="2000" smtClean="0"/>
              <a:t>Data og Semantisk Web</a:t>
            </a:r>
            <a:endParaRPr lang="nb-NO" sz="20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 smtClean="0"/>
              <a:t>Evaluere [</a:t>
            </a:r>
            <a:r>
              <a:rPr lang="nb-NO" sz="2000" err="1" smtClean="0"/>
              <a:t>openLAB</a:t>
            </a:r>
            <a:r>
              <a:rPr lang="nb-NO" sz="2000" smtClean="0"/>
              <a:t> : </a:t>
            </a:r>
            <a:r>
              <a:rPr lang="nb-NO" sz="2000" err="1" smtClean="0"/>
              <a:t>interoperate</a:t>
            </a:r>
            <a:r>
              <a:rPr lang="nb-NO" sz="2000" smtClean="0"/>
              <a:t>] prosessen</a:t>
            </a:r>
            <a:endParaRPr lang="nb-NO" sz="2000"/>
          </a:p>
          <a:p>
            <a:pPr lvl="1">
              <a:spcAft>
                <a:spcPts val="600"/>
              </a:spcAft>
            </a:pPr>
            <a:endParaRPr lang="nb-NO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4968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 - Avslutningssamling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8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</a:t>
              </a:r>
              <a:r>
                <a:rPr lang="en-GB" b="1" smtClean="0">
                  <a:solidFill>
                    <a:schemeClr val="bg1"/>
                  </a:solidFill>
                </a:rPr>
                <a:t>] </a:t>
              </a:r>
              <a:endParaRPr lang="en-GB" b="1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67408" y="28648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[</a:t>
            </a:r>
            <a:r>
              <a:rPr lang="en-GB" b="1" err="1">
                <a:solidFill>
                  <a:schemeClr val="bg1"/>
                </a:solidFill>
              </a:rPr>
              <a:t>openLAB</a:t>
            </a:r>
            <a:r>
              <a:rPr lang="en-GB" b="1">
                <a:solidFill>
                  <a:schemeClr val="bg1"/>
                </a:solidFill>
              </a:rPr>
              <a:t> : interoperate] - Avslutningssamling</a:t>
            </a:r>
          </a:p>
        </p:txBody>
      </p:sp>
      <p:sp>
        <p:nvSpPr>
          <p:cNvPr id="9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623392" y="1124744"/>
            <a:ext cx="11089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000" b="1" smtClean="0"/>
              <a:t>Kriterier for premiering</a:t>
            </a:r>
            <a:br>
              <a:rPr lang="nb-NO" sz="2000" b="1" smtClean="0"/>
            </a:br>
            <a:endParaRPr lang="nb-NO" sz="2000" b="1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arenR"/>
            </a:pPr>
            <a:r>
              <a:rPr lang="nb-NO"/>
              <a:t>Demonstrerer bruk av V441 ontologiene og </a:t>
            </a:r>
            <a:r>
              <a:rPr lang="nb-NO" smtClean="0"/>
              <a:t>Lenkede </a:t>
            </a:r>
            <a:r>
              <a:rPr lang="nb-NO"/>
              <a:t>Data og Semantisk Web teknologi på en fin måte i egen programvare</a:t>
            </a:r>
            <a:r>
              <a:rPr lang="nb-NO" smtClean="0"/>
              <a:t>.</a:t>
            </a:r>
            <a:br>
              <a:rPr lang="nb-NO" smtClean="0"/>
            </a:br>
            <a:endParaRPr lang="nb-NO"/>
          </a:p>
          <a:p>
            <a:pPr marL="800100" lvl="1" indent="-342900">
              <a:spcAft>
                <a:spcPts val="600"/>
              </a:spcAft>
              <a:buFont typeface="+mj-lt"/>
              <a:buAutoNum type="arabicParenR"/>
            </a:pPr>
            <a:r>
              <a:rPr lang="nb-NO"/>
              <a:t>Samhandling mellom deltakere, mellom ulike domener, ulike programvaretyper som GIS og BIM osv</a:t>
            </a:r>
            <a:r>
              <a:rPr lang="nb-NO" smtClean="0"/>
              <a:t>.</a:t>
            </a:r>
            <a:br>
              <a:rPr lang="nb-NO" smtClean="0"/>
            </a:br>
            <a:endParaRPr lang="nb-NO"/>
          </a:p>
          <a:p>
            <a:pPr marL="800100" lvl="1" indent="-342900">
              <a:spcAft>
                <a:spcPts val="600"/>
              </a:spcAft>
              <a:buFont typeface="+mj-lt"/>
              <a:buAutoNum type="arabicParenR"/>
            </a:pPr>
            <a:r>
              <a:rPr lang="nb-NO"/>
              <a:t>Tilleggsoppgaver: </a:t>
            </a:r>
            <a:r>
              <a:rPr lang="nb-NO" err="1"/>
              <a:t>Linkset</a:t>
            </a:r>
            <a:r>
              <a:rPr lang="nb-NO"/>
              <a:t> til andre ontologier, </a:t>
            </a:r>
            <a:r>
              <a:rPr lang="nb-NO" err="1"/>
              <a:t>linkset</a:t>
            </a:r>
            <a:r>
              <a:rPr lang="nb-NO"/>
              <a:t> til on-line dokumentasjon, validering </a:t>
            </a:r>
            <a:r>
              <a:rPr lang="nb-NO" smtClean="0"/>
              <a:t>(bruk av </a:t>
            </a:r>
            <a:r>
              <a:rPr lang="nb-NO" err="1" smtClean="0"/>
              <a:t>Shacl</a:t>
            </a:r>
            <a:r>
              <a:rPr lang="nb-NO" smtClean="0"/>
              <a:t> </a:t>
            </a:r>
            <a:r>
              <a:rPr lang="nb-NO"/>
              <a:t>f.eks.), </a:t>
            </a:r>
            <a:r>
              <a:rPr lang="nb-NO" smtClean="0"/>
              <a:t>automatisert validering på </a:t>
            </a:r>
            <a:r>
              <a:rPr lang="nb-NO"/>
              <a:t>om kodingen av IFC-fila korrekt i </a:t>
            </a:r>
            <a:r>
              <a:rPr lang="nb-NO" smtClean="0"/>
              <a:t>h.h.t. </a:t>
            </a:r>
            <a:r>
              <a:rPr lang="nb-NO"/>
              <a:t>V440 osv</a:t>
            </a:r>
            <a:r>
              <a:rPr lang="nb-NO" smtClean="0"/>
              <a:t>.</a:t>
            </a:r>
            <a:br>
              <a:rPr lang="nb-NO" smtClean="0"/>
            </a:br>
            <a:endParaRPr lang="nb-NO"/>
          </a:p>
          <a:p>
            <a:pPr marL="800100" lvl="1" indent="-342900">
              <a:spcAft>
                <a:spcPts val="600"/>
              </a:spcAft>
              <a:buFont typeface="+mj-lt"/>
              <a:buAutoNum type="arabicParenR"/>
            </a:pPr>
            <a:r>
              <a:rPr lang="nb-NO" smtClean="0"/>
              <a:t>Originalitet/</a:t>
            </a:r>
            <a:r>
              <a:rPr lang="nb-NO" err="1" smtClean="0"/>
              <a:t>Vow</a:t>
            </a:r>
            <a:r>
              <a:rPr lang="nb-NO" smtClean="0"/>
              <a:t>-effekt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arenR"/>
            </a:pPr>
            <a:endParaRPr lang="nb-NO" sz="1600"/>
          </a:p>
          <a:p>
            <a:pPr>
              <a:spcAft>
                <a:spcPts val="600"/>
              </a:spcAft>
            </a:pPr>
            <a:r>
              <a:rPr lang="nb-NO" b="1" smtClean="0"/>
              <a:t>Vinneren får 10 000,-</a:t>
            </a:r>
            <a:endParaRPr lang="nb-NO" b="1"/>
          </a:p>
        </p:txBody>
      </p:sp>
    </p:spTree>
    <p:extLst>
      <p:ext uri="{BB962C8B-B14F-4D97-AF65-F5344CB8AC3E}">
        <p14:creationId xmlns:p14="http://schemas.microsoft.com/office/powerpoint/2010/main" val="2436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335360" y="836712"/>
            <a:ext cx="113772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Oppsummering</a:t>
            </a:r>
            <a:endParaRPr lang="nb-NO" sz="2400" b="1"/>
          </a:p>
          <a:p>
            <a:pPr lvl="1"/>
            <a:r>
              <a:rPr lang="nb-NO" sz="2000" smtClean="0"/>
              <a:t>Tilbakemeldinger</a:t>
            </a:r>
          </a:p>
          <a:p>
            <a:pPr lvl="1"/>
            <a:endParaRPr lang="nb-NO" sz="2000"/>
          </a:p>
          <a:p>
            <a:pPr lvl="1"/>
            <a:endParaRPr lang="nb-NO" sz="2000" smtClean="0"/>
          </a:p>
          <a:p>
            <a:pPr lvl="1"/>
            <a:endParaRPr lang="nb-NO" sz="2000"/>
          </a:p>
          <a:p>
            <a:pPr lvl="1"/>
            <a:endParaRPr lang="nb-NO" sz="2000"/>
          </a:p>
          <a:p>
            <a:pPr lvl="1"/>
            <a:r>
              <a:rPr lang="nb-NO" sz="2000" smtClean="0"/>
              <a:t>Takk </a:t>
            </a:r>
            <a:r>
              <a:rPr lang="nb-NO" sz="2000" smtClean="0"/>
              <a:t>til prosjekt teamet:</a:t>
            </a:r>
            <a:endParaRPr lang="nb-NO" sz="2000" smtClean="0"/>
          </a:p>
          <a:p>
            <a:pPr lvl="2"/>
            <a:r>
              <a:rPr lang="nb-NO" sz="2000" smtClean="0"/>
              <a:t>Bestilling og finansiering: Statens vegvesen og </a:t>
            </a:r>
            <a:r>
              <a:rPr lang="nb-NO" sz="2000" err="1" smtClean="0"/>
              <a:t>Bjørnafjord</a:t>
            </a:r>
            <a:r>
              <a:rPr lang="nb-NO" sz="2000" smtClean="0"/>
              <a:t> prosjektet: </a:t>
            </a:r>
            <a:r>
              <a:rPr lang="nb-NO" sz="2000" i="1" smtClean="0"/>
              <a:t>Elin, Ingar</a:t>
            </a:r>
            <a:endParaRPr lang="nb-NO" sz="2000" i="1" smtClean="0"/>
          </a:p>
          <a:p>
            <a:pPr lvl="2"/>
            <a:r>
              <a:rPr lang="nb-NO" sz="2000" i="1" smtClean="0"/>
              <a:t>Lars</a:t>
            </a:r>
            <a:r>
              <a:rPr lang="nb-NO" sz="2000" smtClean="0"/>
              <a:t> </a:t>
            </a:r>
            <a:r>
              <a:rPr lang="nb-NO" sz="2000" smtClean="0"/>
              <a:t>og </a:t>
            </a:r>
            <a:r>
              <a:rPr lang="nb-NO" sz="2000" i="1" smtClean="0"/>
              <a:t>Sigve</a:t>
            </a:r>
            <a:r>
              <a:rPr lang="nb-NO" sz="2000" smtClean="0"/>
              <a:t> som </a:t>
            </a:r>
            <a:r>
              <a:rPr lang="nb-NO" sz="2000" smtClean="0"/>
              <a:t>har gjort mesteparten av ontologi-modelleringen</a:t>
            </a:r>
          </a:p>
          <a:p>
            <a:pPr lvl="2"/>
            <a:r>
              <a:rPr lang="nb-NO" sz="2000" i="1" smtClean="0"/>
              <a:t>Sigve</a:t>
            </a:r>
            <a:r>
              <a:rPr lang="nb-NO" sz="2000" smtClean="0"/>
              <a:t> </a:t>
            </a:r>
            <a:r>
              <a:rPr lang="nb-NO" sz="2000" smtClean="0"/>
              <a:t>for å skape prosjektet og bidra under gjennomføringen</a:t>
            </a:r>
          </a:p>
          <a:p>
            <a:pPr lvl="2"/>
            <a:r>
              <a:rPr lang="nb-NO" sz="2000" i="1" smtClean="0"/>
              <a:t>Bjørnar, Alessia</a:t>
            </a:r>
            <a:r>
              <a:rPr lang="nb-NO" sz="2000" smtClean="0"/>
              <a:t> </a:t>
            </a:r>
            <a:r>
              <a:rPr lang="nb-NO" sz="2000" smtClean="0"/>
              <a:t>og </a:t>
            </a:r>
            <a:r>
              <a:rPr lang="nb-NO" sz="2000" i="1" smtClean="0"/>
              <a:t>Chi </a:t>
            </a:r>
            <a:r>
              <a:rPr lang="nb-NO" sz="2000" smtClean="0"/>
              <a:t>for </a:t>
            </a:r>
            <a:r>
              <a:rPr lang="nb-NO" sz="2000" smtClean="0"/>
              <a:t>prosjektassistanse</a:t>
            </a:r>
          </a:p>
          <a:p>
            <a:pPr lvl="2"/>
            <a:endParaRPr lang="nb-NO" sz="2000"/>
          </a:p>
          <a:p>
            <a:pPr lvl="1"/>
            <a:r>
              <a:rPr lang="nb-NO" sz="2000" smtClean="0"/>
              <a:t>Takk til deltakerne på [</a:t>
            </a:r>
            <a:r>
              <a:rPr lang="nb-NO" sz="2000" err="1" smtClean="0"/>
              <a:t>openLAB</a:t>
            </a:r>
            <a:r>
              <a:rPr lang="nb-NO" sz="2000" smtClean="0"/>
              <a:t> : </a:t>
            </a:r>
            <a:r>
              <a:rPr lang="nb-NO" sz="2000" err="1" smtClean="0"/>
              <a:t>interoperate</a:t>
            </a:r>
            <a:r>
              <a:rPr lang="nb-NO" sz="2000" smtClean="0"/>
              <a:t>]</a:t>
            </a:r>
            <a:r>
              <a:rPr lang="nb-NO" sz="2000" smtClean="0"/>
              <a:t/>
            </a:r>
            <a:br>
              <a:rPr lang="nb-NO" sz="2000" smtClean="0"/>
            </a:br>
            <a:endParaRPr lang="nb-NO" sz="200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</a:t>
              </a:r>
              <a:r>
                <a:rPr lang="en-GB" b="1" smtClean="0">
                  <a:solidFill>
                    <a:schemeClr val="bg1"/>
                  </a:solidFill>
                </a:rPr>
                <a:t>] </a:t>
              </a:r>
              <a:endParaRPr lang="en-GB" b="1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67408" y="28648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[</a:t>
            </a:r>
            <a:r>
              <a:rPr lang="en-GB" b="1" err="1">
                <a:solidFill>
                  <a:schemeClr val="bg1"/>
                </a:solidFill>
              </a:rPr>
              <a:t>openLAB</a:t>
            </a:r>
            <a:r>
              <a:rPr lang="en-GB" b="1">
                <a:solidFill>
                  <a:schemeClr val="bg1"/>
                </a:solidFill>
              </a:rPr>
              <a:t> : interoperate] - Avslutningssamling</a:t>
            </a:r>
          </a:p>
        </p:txBody>
      </p:sp>
    </p:spTree>
    <p:extLst>
      <p:ext uri="{BB962C8B-B14F-4D97-AF65-F5344CB8AC3E}">
        <p14:creationId xmlns:p14="http://schemas.microsoft.com/office/powerpoint/2010/main" val="7410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 16-9" id="{05BD5C66-80B5-497B-9878-847ABBAAD904}" vid="{38224FE1-5577-4D20-82D9-B3A97C5578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585FCBD01E0458E28E0CE9D76A92B" ma:contentTypeVersion="13" ma:contentTypeDescription="Create a new document." ma:contentTypeScope="" ma:versionID="b389a712089eeca1b91b3389259eadfc">
  <xsd:schema xmlns:xsd="http://www.w3.org/2001/XMLSchema" xmlns:xs="http://www.w3.org/2001/XMLSchema" xmlns:p="http://schemas.microsoft.com/office/2006/metadata/properties" xmlns:ns1="http://schemas.microsoft.com/sharepoint/v3" xmlns:ns3="83361945-c9cf-40d8-b3d0-7ccef09789bb" xmlns:ns4="eea208ed-e7bf-4617-ad24-70cbe7a7a50a" targetNamespace="http://schemas.microsoft.com/office/2006/metadata/properties" ma:root="true" ma:fieldsID="ba880c06438a66bc3bd84a4fe121b443" ns1:_="" ns3:_="" ns4:_="">
    <xsd:import namespace="http://schemas.microsoft.com/sharepoint/v3"/>
    <xsd:import namespace="83361945-c9cf-40d8-b3d0-7ccef09789bb"/>
    <xsd:import namespace="eea208ed-e7bf-4617-ad24-70cbe7a7a5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61945-c9cf-40d8-b3d0-7ccef0978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208ed-e7bf-4617-ad24-70cbe7a7a5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68512C-88FA-4B10-A81C-23FEF47DAB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957AE-7F45-456A-A742-5FA6CC2686A3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ea208ed-e7bf-4617-ad24-70cbe7a7a50a"/>
    <ds:schemaRef ds:uri="83361945-c9cf-40d8-b3d0-7ccef09789b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620C9B-D9C5-44EE-814F-EB7B2F9D1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361945-c9cf-40d8-b3d0-7ccef09789bb"/>
    <ds:schemaRef ds:uri="eea208ed-e7bf-4617-ad24-70cbe7a7a5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 16-9</Template>
  <TotalTime>19575</TotalTime>
  <Words>308</Words>
  <Application>Microsoft Office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Gaute Larsen</dc:creator>
  <cp:lastModifiedBy>Jan Erik Hoel</cp:lastModifiedBy>
  <cp:revision>275</cp:revision>
  <cp:lastPrinted>2019-12-19T06:56:14Z</cp:lastPrinted>
  <dcterms:created xsi:type="dcterms:W3CDTF">2019-11-19T11:34:26Z</dcterms:created>
  <dcterms:modified xsi:type="dcterms:W3CDTF">2021-02-17T04:39:48Z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iteId">
    <vt:lpwstr>38856954-ed55-49f7-8bdd-738ffbbfd390</vt:lpwstr>
  </property>
  <property fmtid="{D5CDD505-2E9C-101B-9397-08002B2CF9AE}" pid="4" name="MSIP_Label_e5fbf486-f09d-4a86-8810-b4add863c98a_Owner">
    <vt:lpwstr>gaular@vegvesen.no</vt:lpwstr>
  </property>
  <property fmtid="{D5CDD505-2E9C-101B-9397-08002B2CF9AE}" pid="5" name="MSIP_Label_e5fbf486-f09d-4a86-8810-b4add863c98a_SetDate">
    <vt:lpwstr>2019-03-13T11:56:31.2654023Z</vt:lpwstr>
  </property>
  <property fmtid="{D5CDD505-2E9C-101B-9397-08002B2CF9AE}" pid="6" name="MSIP_Label_e5fbf486-f09d-4a86-8810-b4add863c98a_Name">
    <vt:lpwstr>Public</vt:lpwstr>
  </property>
  <property fmtid="{D5CDD505-2E9C-101B-9397-08002B2CF9AE}" pid="7" name="MSIP_Label_e5fbf486-f09d-4a86-8810-b4add863c98a_Application">
    <vt:lpwstr>Microsoft Azure Information Protection</vt:lpwstr>
  </property>
  <property fmtid="{D5CDD505-2E9C-101B-9397-08002B2CF9AE}" pid="8" name="MSIP_Label_e5fbf486-f09d-4a86-8810-b4add863c98a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0x010100FF8585FCBD01E0458E28E0CE9D76A92B</vt:lpwstr>
  </property>
</Properties>
</file>