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350D-E63C-4BF7-9D16-18B1A7E71995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AC8-FC93-4657-A587-C00FD9AF8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75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350D-E63C-4BF7-9D16-18B1A7E71995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AC8-FC93-4657-A587-C00FD9AF8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9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350D-E63C-4BF7-9D16-18B1A7E71995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AC8-FC93-4657-A587-C00FD9AF8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350D-E63C-4BF7-9D16-18B1A7E71995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AC8-FC93-4657-A587-C00FD9AF8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55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350D-E63C-4BF7-9D16-18B1A7E71995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AC8-FC93-4657-A587-C00FD9AF8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1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350D-E63C-4BF7-9D16-18B1A7E71995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AC8-FC93-4657-A587-C00FD9AF8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46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350D-E63C-4BF7-9D16-18B1A7E71995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AC8-FC93-4657-A587-C00FD9AF8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00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350D-E63C-4BF7-9D16-18B1A7E71995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AC8-FC93-4657-A587-C00FD9AF8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8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350D-E63C-4BF7-9D16-18B1A7E71995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AC8-FC93-4657-A587-C00FD9AF8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18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350D-E63C-4BF7-9D16-18B1A7E71995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AC8-FC93-4657-A587-C00FD9AF8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37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350D-E63C-4BF7-9D16-18B1A7E71995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AC8-FC93-4657-A587-C00FD9AF8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3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2350D-E63C-4BF7-9D16-18B1A7E71995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0AC8-FC93-4657-A587-C00FD9AF8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46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55" y="336430"/>
            <a:ext cx="10378773" cy="61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7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414068"/>
            <a:ext cx="10244048" cy="59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5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7" y="251009"/>
            <a:ext cx="10867687" cy="63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6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Vianova Systems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Erik Hoel</dc:creator>
  <cp:lastModifiedBy>Jan Erik Hoel</cp:lastModifiedBy>
  <cp:revision>1</cp:revision>
  <dcterms:created xsi:type="dcterms:W3CDTF">2020-07-07T14:39:28Z</dcterms:created>
  <dcterms:modified xsi:type="dcterms:W3CDTF">2020-07-07T14:39:58Z</dcterms:modified>
</cp:coreProperties>
</file>