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65" r:id="rId7"/>
    <p:sldId id="264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494"/>
    <a:srgbClr val="FFB724"/>
    <a:srgbClr val="00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F3CD8-47FB-4462-9746-A6D5BE6B666F}" v="7" dt="2020-07-02T18:13:38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84489" autoAdjust="0"/>
  </p:normalViewPr>
  <p:slideViewPr>
    <p:cSldViewPr snapToGrid="0">
      <p:cViewPr varScale="1">
        <p:scale>
          <a:sx n="96" d="100"/>
          <a:sy n="96" d="100"/>
        </p:scale>
        <p:origin x="130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pen Skogsrud" userId="b7e7313f-95e5-4d16-aaea-3f31c5da4383" providerId="ADAL" clId="{822F3CD8-47FB-4462-9746-A6D5BE6B666F}"/>
    <pc:docChg chg="undo custSel addSld delSld modSld">
      <pc:chgData name="Espen Skogsrud" userId="b7e7313f-95e5-4d16-aaea-3f31c5da4383" providerId="ADAL" clId="{822F3CD8-47FB-4462-9746-A6D5BE6B666F}" dt="2020-07-02T18:15:11.242" v="165" actId="5793"/>
      <pc:docMkLst>
        <pc:docMk/>
      </pc:docMkLst>
      <pc:sldChg chg="addSp delSp modSp mod">
        <pc:chgData name="Espen Skogsrud" userId="b7e7313f-95e5-4d16-aaea-3f31c5da4383" providerId="ADAL" clId="{822F3CD8-47FB-4462-9746-A6D5BE6B666F}" dt="2020-07-02T18:15:11.242" v="165" actId="5793"/>
        <pc:sldMkLst>
          <pc:docMk/>
          <pc:sldMk cId="1798942796" sldId="256"/>
        </pc:sldMkLst>
        <pc:spChg chg="add del mod">
          <ac:chgData name="Espen Skogsrud" userId="b7e7313f-95e5-4d16-aaea-3f31c5da4383" providerId="ADAL" clId="{822F3CD8-47FB-4462-9746-A6D5BE6B666F}" dt="2020-07-02T18:14:35.690" v="114" actId="478"/>
          <ac:spMkLst>
            <pc:docMk/>
            <pc:sldMk cId="1798942796" sldId="256"/>
            <ac:spMk id="2" creationId="{57FB0CF2-93E8-4D5A-8423-94A35D0675A7}"/>
          </ac:spMkLst>
        </pc:spChg>
        <pc:spChg chg="mod">
          <ac:chgData name="Espen Skogsrud" userId="b7e7313f-95e5-4d16-aaea-3f31c5da4383" providerId="ADAL" clId="{822F3CD8-47FB-4462-9746-A6D5BE6B666F}" dt="2020-07-02T18:15:11.242" v="165" actId="5793"/>
          <ac:spMkLst>
            <pc:docMk/>
            <pc:sldMk cId="1798942796" sldId="256"/>
            <ac:spMk id="3" creationId="{7199A93F-7E2A-4CBD-B179-A1F3AB037A62}"/>
          </ac:spMkLst>
        </pc:spChg>
        <pc:spChg chg="mod">
          <ac:chgData name="Espen Skogsrud" userId="b7e7313f-95e5-4d16-aaea-3f31c5da4383" providerId="ADAL" clId="{822F3CD8-47FB-4462-9746-A6D5BE6B666F}" dt="2020-07-02T18:14:27.760" v="112" actId="1076"/>
          <ac:spMkLst>
            <pc:docMk/>
            <pc:sldMk cId="1798942796" sldId="256"/>
            <ac:spMk id="5" creationId="{CBDBF827-5775-4216-B346-6D36A824A85F}"/>
          </ac:spMkLst>
        </pc:spChg>
      </pc:sldChg>
      <pc:sldChg chg="del">
        <pc:chgData name="Espen Skogsrud" userId="b7e7313f-95e5-4d16-aaea-3f31c5da4383" providerId="ADAL" clId="{822F3CD8-47FB-4462-9746-A6D5BE6B666F}" dt="2020-07-02T16:16:51.126" v="0" actId="2696"/>
        <pc:sldMkLst>
          <pc:docMk/>
          <pc:sldMk cId="3829716071" sldId="257"/>
        </pc:sldMkLst>
      </pc:sldChg>
      <pc:sldChg chg="addSp delSp modSp mod modNotesTx">
        <pc:chgData name="Espen Skogsrud" userId="b7e7313f-95e5-4d16-aaea-3f31c5da4383" providerId="ADAL" clId="{822F3CD8-47FB-4462-9746-A6D5BE6B666F}" dt="2020-07-02T18:11:06.632" v="60" actId="1076"/>
        <pc:sldMkLst>
          <pc:docMk/>
          <pc:sldMk cId="1874544965" sldId="258"/>
        </pc:sldMkLst>
        <pc:spChg chg="mod">
          <ac:chgData name="Espen Skogsrud" userId="b7e7313f-95e5-4d16-aaea-3f31c5da4383" providerId="ADAL" clId="{822F3CD8-47FB-4462-9746-A6D5BE6B666F}" dt="2020-07-02T18:10:05.510" v="45" actId="404"/>
          <ac:spMkLst>
            <pc:docMk/>
            <pc:sldMk cId="1874544965" sldId="258"/>
            <ac:spMk id="21" creationId="{5FD03B67-5535-4D64-A939-C0542DEDD637}"/>
          </ac:spMkLst>
        </pc:spChg>
        <pc:spChg chg="mod">
          <ac:chgData name="Espen Skogsrud" userId="b7e7313f-95e5-4d16-aaea-3f31c5da4383" providerId="ADAL" clId="{822F3CD8-47FB-4462-9746-A6D5BE6B666F}" dt="2020-07-02T18:07:03.218" v="23" actId="20577"/>
          <ac:spMkLst>
            <pc:docMk/>
            <pc:sldMk cId="1874544965" sldId="258"/>
            <ac:spMk id="23" creationId="{EF93E396-0E4A-4D82-9F4F-11F2BD8DEE66}"/>
          </ac:spMkLst>
        </pc:spChg>
        <pc:picChg chg="add del mod">
          <ac:chgData name="Espen Skogsrud" userId="b7e7313f-95e5-4d16-aaea-3f31c5da4383" providerId="ADAL" clId="{822F3CD8-47FB-4462-9746-A6D5BE6B666F}" dt="2020-07-02T18:10:47.494" v="52" actId="478"/>
          <ac:picMkLst>
            <pc:docMk/>
            <pc:sldMk cId="1874544965" sldId="258"/>
            <ac:picMk id="2" creationId="{D19B5382-4659-43AE-AED8-220D9AB3D9BF}"/>
          </ac:picMkLst>
        </pc:picChg>
        <pc:picChg chg="add mod ord">
          <ac:chgData name="Espen Skogsrud" userId="b7e7313f-95e5-4d16-aaea-3f31c5da4383" providerId="ADAL" clId="{822F3CD8-47FB-4462-9746-A6D5BE6B666F}" dt="2020-07-02T18:10:54.206" v="56" actId="166"/>
          <ac:picMkLst>
            <pc:docMk/>
            <pc:sldMk cId="1874544965" sldId="258"/>
            <ac:picMk id="3" creationId="{05A4A133-BFA4-4B70-9042-99DC163B5D53}"/>
          </ac:picMkLst>
        </pc:picChg>
        <pc:picChg chg="add mod">
          <ac:chgData name="Espen Skogsrud" userId="b7e7313f-95e5-4d16-aaea-3f31c5da4383" providerId="ADAL" clId="{822F3CD8-47FB-4462-9746-A6D5BE6B666F}" dt="2020-07-02T18:11:06.632" v="60" actId="1076"/>
          <ac:picMkLst>
            <pc:docMk/>
            <pc:sldMk cId="1874544965" sldId="258"/>
            <ac:picMk id="4" creationId="{E2632F54-9BBC-4F71-9D3F-C0AE7832BC5E}"/>
          </ac:picMkLst>
        </pc:picChg>
      </pc:sldChg>
      <pc:sldChg chg="del">
        <pc:chgData name="Espen Skogsrud" userId="b7e7313f-95e5-4d16-aaea-3f31c5da4383" providerId="ADAL" clId="{822F3CD8-47FB-4462-9746-A6D5BE6B666F}" dt="2020-07-02T16:16:51.126" v="0" actId="2696"/>
        <pc:sldMkLst>
          <pc:docMk/>
          <pc:sldMk cId="1107366590" sldId="260"/>
        </pc:sldMkLst>
      </pc:sldChg>
      <pc:sldChg chg="del">
        <pc:chgData name="Espen Skogsrud" userId="b7e7313f-95e5-4d16-aaea-3f31c5da4383" providerId="ADAL" clId="{822F3CD8-47FB-4462-9746-A6D5BE6B666F}" dt="2020-07-02T16:16:51.126" v="0" actId="2696"/>
        <pc:sldMkLst>
          <pc:docMk/>
          <pc:sldMk cId="4115132316" sldId="261"/>
        </pc:sldMkLst>
      </pc:sldChg>
      <pc:sldChg chg="del modNotesTx">
        <pc:chgData name="Espen Skogsrud" userId="b7e7313f-95e5-4d16-aaea-3f31c5da4383" providerId="ADAL" clId="{822F3CD8-47FB-4462-9746-A6D5BE6B666F}" dt="2020-07-02T18:07:08.235" v="24" actId="2696"/>
        <pc:sldMkLst>
          <pc:docMk/>
          <pc:sldMk cId="1285622311" sldId="262"/>
        </pc:sldMkLst>
      </pc:sldChg>
      <pc:sldChg chg="del">
        <pc:chgData name="Espen Skogsrud" userId="b7e7313f-95e5-4d16-aaea-3f31c5da4383" providerId="ADAL" clId="{822F3CD8-47FB-4462-9746-A6D5BE6B666F}" dt="2020-07-02T16:17:05.458" v="1" actId="2696"/>
        <pc:sldMkLst>
          <pc:docMk/>
          <pc:sldMk cId="2863871895" sldId="263"/>
        </pc:sldMkLst>
      </pc:sldChg>
      <pc:sldChg chg="addSp modSp add mod">
        <pc:chgData name="Espen Skogsrud" userId="b7e7313f-95e5-4d16-aaea-3f31c5da4383" providerId="ADAL" clId="{822F3CD8-47FB-4462-9746-A6D5BE6B666F}" dt="2020-07-02T18:12:22.114" v="77" actId="14100"/>
        <pc:sldMkLst>
          <pc:docMk/>
          <pc:sldMk cId="1082529152" sldId="265"/>
        </pc:sldMkLst>
        <pc:spChg chg="mod">
          <ac:chgData name="Espen Skogsrud" userId="b7e7313f-95e5-4d16-aaea-3f31c5da4383" providerId="ADAL" clId="{822F3CD8-47FB-4462-9746-A6D5BE6B666F}" dt="2020-07-02T18:12:22.114" v="77" actId="14100"/>
          <ac:spMkLst>
            <pc:docMk/>
            <pc:sldMk cId="1082529152" sldId="265"/>
            <ac:spMk id="21" creationId="{5FD03B67-5535-4D64-A939-C0542DEDD637}"/>
          </ac:spMkLst>
        </pc:spChg>
        <pc:picChg chg="add mod">
          <ac:chgData name="Espen Skogsrud" userId="b7e7313f-95e5-4d16-aaea-3f31c5da4383" providerId="ADAL" clId="{822F3CD8-47FB-4462-9746-A6D5BE6B666F}" dt="2020-07-02T18:12:19.965" v="76" actId="1076"/>
          <ac:picMkLst>
            <pc:docMk/>
            <pc:sldMk cId="1082529152" sldId="265"/>
            <ac:picMk id="2" creationId="{A12AA227-DD5B-48B0-91BC-E4943FBD97B8}"/>
          </ac:picMkLst>
        </pc:picChg>
        <pc:picChg chg="add mod">
          <ac:chgData name="Espen Skogsrud" userId="b7e7313f-95e5-4d16-aaea-3f31c5da4383" providerId="ADAL" clId="{822F3CD8-47FB-4462-9746-A6D5BE6B666F}" dt="2020-07-02T18:12:08.249" v="73" actId="14100"/>
          <ac:picMkLst>
            <pc:docMk/>
            <pc:sldMk cId="1082529152" sldId="265"/>
            <ac:picMk id="3" creationId="{FA8E56E7-C59C-48DC-A32C-E40B38D53DFC}"/>
          </ac:picMkLst>
        </pc:picChg>
      </pc:sldChg>
    </pc:docChg>
  </pc:docChgLst>
  <pc:docChgLst>
    <pc:chgData name="Espen Skogsrud" userId="b7e7313f-95e5-4d16-aaea-3f31c5da4383" providerId="ADAL" clId="{3D52A1BF-A39C-486A-B950-1C9D6331C20B}"/>
    <pc:docChg chg="undo custSel addSld modSld">
      <pc:chgData name="Espen Skogsrud" userId="b7e7313f-95e5-4d16-aaea-3f31c5da4383" providerId="ADAL" clId="{3D52A1BF-A39C-486A-B950-1C9D6331C20B}" dt="2020-06-30T11:36:55.958" v="373" actId="20577"/>
      <pc:docMkLst>
        <pc:docMk/>
      </pc:docMkLst>
      <pc:sldChg chg="modSp mod modNotesTx">
        <pc:chgData name="Espen Skogsrud" userId="b7e7313f-95e5-4d16-aaea-3f31c5da4383" providerId="ADAL" clId="{3D52A1BF-A39C-486A-B950-1C9D6331C20B}" dt="2020-06-30T10:41:39.701" v="328" actId="20577"/>
        <pc:sldMkLst>
          <pc:docMk/>
          <pc:sldMk cId="1874544965" sldId="258"/>
        </pc:sldMkLst>
        <pc:spChg chg="mod">
          <ac:chgData name="Espen Skogsrud" userId="b7e7313f-95e5-4d16-aaea-3f31c5da4383" providerId="ADAL" clId="{3D52A1BF-A39C-486A-B950-1C9D6331C20B}" dt="2020-06-30T10:40:47.517" v="312" actId="20577"/>
          <ac:spMkLst>
            <pc:docMk/>
            <pc:sldMk cId="1874544965" sldId="258"/>
            <ac:spMk id="21" creationId="{5FD03B67-5535-4D64-A939-C0542DEDD637}"/>
          </ac:spMkLst>
        </pc:spChg>
      </pc:sldChg>
      <pc:sldChg chg="modAnim">
        <pc:chgData name="Espen Skogsrud" userId="b7e7313f-95e5-4d16-aaea-3f31c5da4383" providerId="ADAL" clId="{3D52A1BF-A39C-486A-B950-1C9D6331C20B}" dt="2020-06-30T09:20:45.098" v="64"/>
        <pc:sldMkLst>
          <pc:docMk/>
          <pc:sldMk cId="1107366590" sldId="260"/>
        </pc:sldMkLst>
      </pc:sldChg>
      <pc:sldChg chg="addSp delSp modSp mod modNotesTx">
        <pc:chgData name="Espen Skogsrud" userId="b7e7313f-95e5-4d16-aaea-3f31c5da4383" providerId="ADAL" clId="{3D52A1BF-A39C-486A-B950-1C9D6331C20B}" dt="2020-06-30T10:21:15.025" v="291" actId="1076"/>
        <pc:sldMkLst>
          <pc:docMk/>
          <pc:sldMk cId="4115132316" sldId="261"/>
        </pc:sldMkLst>
        <pc:spChg chg="del mod">
          <ac:chgData name="Espen Skogsrud" userId="b7e7313f-95e5-4d16-aaea-3f31c5da4383" providerId="ADAL" clId="{3D52A1BF-A39C-486A-B950-1C9D6331C20B}" dt="2020-06-30T09:08:31.112" v="9" actId="478"/>
          <ac:spMkLst>
            <pc:docMk/>
            <pc:sldMk cId="4115132316" sldId="261"/>
            <ac:spMk id="2" creationId="{9AE125CF-5544-449A-93A5-AF8AB44B6CBA}"/>
          </ac:spMkLst>
        </pc:spChg>
        <pc:spChg chg="mod">
          <ac:chgData name="Espen Skogsrud" userId="b7e7313f-95e5-4d16-aaea-3f31c5da4383" providerId="ADAL" clId="{3D52A1BF-A39C-486A-B950-1C9D6331C20B}" dt="2020-06-30T09:08:55.287" v="14" actId="404"/>
          <ac:spMkLst>
            <pc:docMk/>
            <pc:sldMk cId="4115132316" sldId="261"/>
            <ac:spMk id="3" creationId="{F0E6F874-9714-4CF7-B484-8EB0147EDFC8}"/>
          </ac:spMkLst>
        </pc:spChg>
        <pc:spChg chg="del mod">
          <ac:chgData name="Espen Skogsrud" userId="b7e7313f-95e5-4d16-aaea-3f31c5da4383" providerId="ADAL" clId="{3D52A1BF-A39C-486A-B950-1C9D6331C20B}" dt="2020-06-30T09:21:47.855" v="68" actId="478"/>
          <ac:spMkLst>
            <pc:docMk/>
            <pc:sldMk cId="4115132316" sldId="261"/>
            <ac:spMk id="7" creationId="{4464EC38-2A58-4396-8E2D-3F01869B151D}"/>
          </ac:spMkLst>
        </pc:spChg>
        <pc:spChg chg="mod">
          <ac:chgData name="Espen Skogsrud" userId="b7e7313f-95e5-4d16-aaea-3f31c5da4383" providerId="ADAL" clId="{3D52A1BF-A39C-486A-B950-1C9D6331C20B}" dt="2020-06-30T09:08:39.059" v="12" actId="1076"/>
          <ac:spMkLst>
            <pc:docMk/>
            <pc:sldMk cId="4115132316" sldId="261"/>
            <ac:spMk id="21" creationId="{57143807-7B74-44FF-80AA-59B051D2A15E}"/>
          </ac:spMkLst>
        </pc:spChg>
        <pc:spChg chg="add mod">
          <ac:chgData name="Espen Skogsrud" userId="b7e7313f-95e5-4d16-aaea-3f31c5da4383" providerId="ADAL" clId="{3D52A1BF-A39C-486A-B950-1C9D6331C20B}" dt="2020-06-30T10:21:15.025" v="291" actId="1076"/>
          <ac:spMkLst>
            <pc:docMk/>
            <pc:sldMk cId="4115132316" sldId="261"/>
            <ac:spMk id="22" creationId="{C77E06BE-F56D-4100-B984-6EE59755583C}"/>
          </ac:spMkLst>
        </pc:spChg>
        <pc:picChg chg="mod">
          <ac:chgData name="Espen Skogsrud" userId="b7e7313f-95e5-4d16-aaea-3f31c5da4383" providerId="ADAL" clId="{3D52A1BF-A39C-486A-B950-1C9D6331C20B}" dt="2020-06-30T09:08:39.059" v="12" actId="1076"/>
          <ac:picMkLst>
            <pc:docMk/>
            <pc:sldMk cId="4115132316" sldId="261"/>
            <ac:picMk id="15" creationId="{79EAF0CF-58AD-41C6-A452-1503BAD0EE00}"/>
          </ac:picMkLst>
        </pc:picChg>
        <pc:picChg chg="mod">
          <ac:chgData name="Espen Skogsrud" userId="b7e7313f-95e5-4d16-aaea-3f31c5da4383" providerId="ADAL" clId="{3D52A1BF-A39C-486A-B950-1C9D6331C20B}" dt="2020-06-30T09:08:39.059" v="12" actId="1076"/>
          <ac:picMkLst>
            <pc:docMk/>
            <pc:sldMk cId="4115132316" sldId="261"/>
            <ac:picMk id="19" creationId="{FA00BC64-9ED5-4B0F-94E4-E178BE28D343}"/>
          </ac:picMkLst>
        </pc:picChg>
      </pc:sldChg>
      <pc:sldChg chg="modSp mod modNotesTx">
        <pc:chgData name="Espen Skogsrud" userId="b7e7313f-95e5-4d16-aaea-3f31c5da4383" providerId="ADAL" clId="{3D52A1BF-A39C-486A-B950-1C9D6331C20B}" dt="2020-06-30T11:36:55.958" v="373" actId="20577"/>
        <pc:sldMkLst>
          <pc:docMk/>
          <pc:sldMk cId="1285622311" sldId="262"/>
        </pc:sldMkLst>
        <pc:spChg chg="mod">
          <ac:chgData name="Espen Skogsrud" userId="b7e7313f-95e5-4d16-aaea-3f31c5da4383" providerId="ADAL" clId="{3D52A1BF-A39C-486A-B950-1C9D6331C20B}" dt="2020-06-30T11:36:55.958" v="373" actId="20577"/>
          <ac:spMkLst>
            <pc:docMk/>
            <pc:sldMk cId="1285622311" sldId="262"/>
            <ac:spMk id="21" creationId="{5FD03B67-5535-4D64-A939-C0542DEDD637}"/>
          </ac:spMkLst>
        </pc:spChg>
        <pc:spChg chg="mod">
          <ac:chgData name="Espen Skogsrud" userId="b7e7313f-95e5-4d16-aaea-3f31c5da4383" providerId="ADAL" clId="{3D52A1BF-A39C-486A-B950-1C9D6331C20B}" dt="2020-06-30T09:33:35.089" v="289" actId="20577"/>
          <ac:spMkLst>
            <pc:docMk/>
            <pc:sldMk cId="1285622311" sldId="262"/>
            <ac:spMk id="23" creationId="{EF93E396-0E4A-4D82-9F4F-11F2BD8DEE66}"/>
          </ac:spMkLst>
        </pc:spChg>
      </pc:sldChg>
      <pc:sldChg chg="addSp delSp modSp mod delAnim modAnim">
        <pc:chgData name="Espen Skogsrud" userId="b7e7313f-95e5-4d16-aaea-3f31c5da4383" providerId="ADAL" clId="{3D52A1BF-A39C-486A-B950-1C9D6331C20B}" dt="2020-06-30T10:33:39.323" v="298" actId="1076"/>
        <pc:sldMkLst>
          <pc:docMk/>
          <pc:sldMk cId="2863871895" sldId="263"/>
        </pc:sldMkLst>
        <pc:spChg chg="add del mod">
          <ac:chgData name="Espen Skogsrud" userId="b7e7313f-95e5-4d16-aaea-3f31c5da4383" providerId="ADAL" clId="{3D52A1BF-A39C-486A-B950-1C9D6331C20B}" dt="2020-06-30T10:33:21.633" v="295"/>
          <ac:spMkLst>
            <pc:docMk/>
            <pc:sldMk cId="2863871895" sldId="263"/>
            <ac:spMk id="4" creationId="{5FC07E2F-13FA-43F1-A7C5-9A940410B4E4}"/>
          </ac:spMkLst>
        </pc:spChg>
        <pc:picChg chg="del">
          <ac:chgData name="Espen Skogsrud" userId="b7e7313f-95e5-4d16-aaea-3f31c5da4383" providerId="ADAL" clId="{3D52A1BF-A39C-486A-B950-1C9D6331C20B}" dt="2020-06-30T10:33:03.619" v="294" actId="478"/>
          <ac:picMkLst>
            <pc:docMk/>
            <pc:sldMk cId="2863871895" sldId="263"/>
            <ac:picMk id="2" creationId="{537E169E-E415-4F83-AD6E-A3BF9A7E9940}"/>
          </ac:picMkLst>
        </pc:picChg>
        <pc:picChg chg="add mod">
          <ac:chgData name="Espen Skogsrud" userId="b7e7313f-95e5-4d16-aaea-3f31c5da4383" providerId="ADAL" clId="{3D52A1BF-A39C-486A-B950-1C9D6331C20B}" dt="2020-06-30T10:33:39.323" v="298" actId="1076"/>
          <ac:picMkLst>
            <pc:docMk/>
            <pc:sldMk cId="2863871895" sldId="263"/>
            <ac:picMk id="5" creationId="{640028AF-79BA-4896-A2CD-2F651252C0DF}"/>
          </ac:picMkLst>
        </pc:picChg>
      </pc:sldChg>
      <pc:sldChg chg="addSp delSp modSp new mod modClrScheme chgLayout">
        <pc:chgData name="Espen Skogsrud" userId="b7e7313f-95e5-4d16-aaea-3f31c5da4383" providerId="ADAL" clId="{3D52A1BF-A39C-486A-B950-1C9D6331C20B}" dt="2020-06-30T09:11:27.380" v="38" actId="27614"/>
        <pc:sldMkLst>
          <pc:docMk/>
          <pc:sldMk cId="3716680867" sldId="264"/>
        </pc:sldMkLst>
        <pc:spChg chg="del">
          <ac:chgData name="Espen Skogsrud" userId="b7e7313f-95e5-4d16-aaea-3f31c5da4383" providerId="ADAL" clId="{3D52A1BF-A39C-486A-B950-1C9D6331C20B}" dt="2020-06-30T09:10:59.750" v="36" actId="700"/>
          <ac:spMkLst>
            <pc:docMk/>
            <pc:sldMk cId="3716680867" sldId="264"/>
            <ac:spMk id="2" creationId="{0A651310-2663-4164-A143-7AC24D7A580E}"/>
          </ac:spMkLst>
        </pc:spChg>
        <pc:spChg chg="del">
          <ac:chgData name="Espen Skogsrud" userId="b7e7313f-95e5-4d16-aaea-3f31c5da4383" providerId="ADAL" clId="{3D52A1BF-A39C-486A-B950-1C9D6331C20B}" dt="2020-06-30T09:10:59.750" v="36" actId="700"/>
          <ac:spMkLst>
            <pc:docMk/>
            <pc:sldMk cId="3716680867" sldId="264"/>
            <ac:spMk id="3" creationId="{B70B8B70-7C1E-4862-AAA4-48CFC81CCAFE}"/>
          </ac:spMkLst>
        </pc:spChg>
        <pc:picChg chg="add mod">
          <ac:chgData name="Espen Skogsrud" userId="b7e7313f-95e5-4d16-aaea-3f31c5da4383" providerId="ADAL" clId="{3D52A1BF-A39C-486A-B950-1C9D6331C20B}" dt="2020-06-30T09:11:27.380" v="38" actId="27614"/>
          <ac:picMkLst>
            <pc:docMk/>
            <pc:sldMk cId="3716680867" sldId="264"/>
            <ac:picMk id="5" creationId="{FD1B5378-9DE3-4ECE-AEC1-46524D812D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82A6-3598-48F6-BC0B-C7527662B12A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FA243-1781-4014-8A81-E39ABC8BAB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012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FA243-1781-4014-8A81-E39ABC8BABA6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674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FA243-1781-4014-8A81-E39ABC8BABA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778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FA243-1781-4014-8A81-E39ABC8BABA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174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94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9EC7A2-082B-4D12-9C46-C9E46B5C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256C484-07F9-4059-AED6-657EAD35E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FA62D4-90FF-46F7-8CA8-C5465556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90575A6-726F-48DA-BD0B-A7431932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5FE429-6C69-49DB-AF5A-A11E35C8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07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6D54261-FEBC-47E2-8504-C8306B40B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E452912-1098-4172-92E6-4E5A8F42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6ABA00-73BD-437C-843A-2A997F38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C604BB4-B7F8-404A-9AB3-9F17C0DD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DD486C-04B4-40FC-8E65-E2223B87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879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2D3F10-14E7-40D7-8A20-168DF9FD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A34BF3-DAEA-4441-8C67-6FCBE0E6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4E3E093-AEC3-45C0-8A87-BF683BE9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B233E6-D275-4F74-8EC5-C3EC7B62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EA5EBE1-91C9-427A-A113-57E639A4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09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D1581E-3FC6-4B56-AA1C-7E8BC997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CECF693-11CA-4A57-913A-73396797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5251E7-674F-42D3-8179-C8177F33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28C16DD-60C8-40A7-AEDB-5F57293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489E69-8181-4D52-A7A3-7E54D5DB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479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7D7F10-56EB-461A-8661-B6568B64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324394-B8B1-45A2-9379-91070B3D5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4AFC99A-DD50-4015-8C51-63E6B5CB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E637149-4056-4AC9-9152-82F9F48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F756AB6-D809-47FD-829B-3105C5AD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6F532AE-92BC-410D-91F1-247474B5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3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776CCD-D9A0-4908-AAE7-D8FA487F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6973DBB-56F0-4475-A043-1A68C2F3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C4145A3-1AF2-4E68-A0BC-AA3E022C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9DBDC9D-6613-482A-8BD9-F48C26A44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D7EEB0A-3BAC-4995-A11A-EE16583DE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016FD32-CE39-42BC-BA8C-E8D92530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47DBC66-7D61-45EF-8BA6-B0EB5E16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F7E069F-2DE0-421A-8FBE-7DBFD5CB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270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F413D4-A910-47A9-9555-D1D1A8ED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F5525C0-14B0-4B76-BC14-423A30A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499F971-C222-484D-9E4A-011D6808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2156B07-439E-4851-9042-9D16F11A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22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77117FE-931A-4524-962F-CC39EB99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07D627-C420-49F5-8302-8297B4F4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934632B-7463-475C-A564-FBBA7913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1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B4FC09-99D5-43E1-BC7F-0E56E8ED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FEF6A9-09AD-4A3F-BBF1-F2821FD54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66A46FE-1446-4B3C-A748-C7AE1294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8E16977-92CF-4094-97E6-85F890A9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EF57C57-F05C-4B24-9162-12F3773C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CCF64F0-1A40-4376-8268-CC9CD624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26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52529E-5761-437D-9AC2-5E7B459C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D066C8E-DED6-4BE3-A091-6B5F3466A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CF7F6E8-CDB0-4320-92C6-54A300BE3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03D2ED9-0229-4CDB-9476-C040F422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9F1E1-4D73-478D-8FE1-B9188D5EA14D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D386862-15DA-4FBC-88FF-645A6220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1914BBF-3674-49B3-AC09-665E9882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F3AB7F-0DE7-477C-B9EE-90E496141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0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ruta 6">
            <a:extLst>
              <a:ext uri="{FF2B5EF4-FFF2-40B4-BE49-F238E27FC236}">
                <a16:creationId xmlns:a16="http://schemas.microsoft.com/office/drawing/2014/main" id="{009C7B09-A080-46B2-ACED-566876DA56BE}"/>
              </a:ext>
            </a:extLst>
          </p:cNvPr>
          <p:cNvSpPr txBox="1"/>
          <p:nvPr userDrawn="1"/>
        </p:nvSpPr>
        <p:spPr>
          <a:xfrm>
            <a:off x="0" y="0"/>
            <a:ext cx="121919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v-SE" sz="32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55EFF41E-0156-4D9D-B340-EAF2CEDB2F7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6" descr="PPT_BuildingPoint_MAIN">
            <a:extLst>
              <a:ext uri="{FF2B5EF4-FFF2-40B4-BE49-F238E27FC236}">
                <a16:creationId xmlns:a16="http://schemas.microsoft.com/office/drawing/2014/main" id="{68C3132A-C422-4F50-AB70-A0ABE40DCC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/>
          <a:srcRect l="47047" t="34148" b="5136"/>
          <a:stretch/>
        </p:blipFill>
        <p:spPr bwMode="auto">
          <a:xfrm>
            <a:off x="5735960" y="2348880"/>
            <a:ext cx="6456040" cy="4176464"/>
          </a:xfrm>
          <a:prstGeom prst="rect">
            <a:avLst/>
          </a:prstGeom>
          <a:noFill/>
        </p:spPr>
      </p:pic>
      <p:pic>
        <p:nvPicPr>
          <p:cNvPr id="12" name="Bildobjekt 11" descr="En bild som visar ritning&#10;&#10;Automatiskt genererad beskrivning">
            <a:extLst>
              <a:ext uri="{FF2B5EF4-FFF2-40B4-BE49-F238E27FC236}">
                <a16:creationId xmlns:a16="http://schemas.microsoft.com/office/drawing/2014/main" id="{981A62B0-1263-4740-A655-85D3DED5AD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/>
          <a:stretch/>
        </p:blipFill>
        <p:spPr>
          <a:xfrm>
            <a:off x="119336" y="2348880"/>
            <a:ext cx="2232248" cy="936104"/>
          </a:xfrm>
          <a:prstGeom prst="rect">
            <a:avLst/>
          </a:prstGeom>
        </p:spPr>
      </p:pic>
      <p:pic>
        <p:nvPicPr>
          <p:cNvPr id="13" name="Picture 6" descr="PPT_BuildingPoint_MAIN">
            <a:extLst>
              <a:ext uri="{FF2B5EF4-FFF2-40B4-BE49-F238E27FC236}">
                <a16:creationId xmlns:a16="http://schemas.microsoft.com/office/drawing/2014/main" id="{89AE72F1-A944-42DA-BCA1-95CC727B04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/>
          <a:srcRect l="-16" r="16" b="67746"/>
          <a:stretch/>
        </p:blipFill>
        <p:spPr bwMode="auto">
          <a:xfrm>
            <a:off x="0" y="0"/>
            <a:ext cx="12192000" cy="2218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11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9A93F-7E2A-4CBD-B179-A1F3AB037A62}"/>
              </a:ext>
            </a:extLst>
          </p:cNvPr>
          <p:cNvSpPr txBox="1">
            <a:spLocks/>
          </p:cNvSpPr>
          <p:nvPr/>
        </p:nvSpPr>
        <p:spPr>
          <a:xfrm>
            <a:off x="914399" y="3429000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5596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sv-SE" kern="0" dirty="0">
                <a:latin typeface="Arial" panose="020B0604020202020204" pitchFamily="34" charset="0"/>
                <a:cs typeface="Arial" panose="020B0604020202020204" pitchFamily="34" charset="0"/>
              </a:rPr>
              <a:t>[openLAB : Interoperate] </a:t>
            </a:r>
          </a:p>
          <a:p>
            <a:r>
              <a:rPr lang="sv-SE" kern="0" dirty="0">
                <a:latin typeface="Arial" panose="020B0604020202020204" pitchFamily="34" charset="0"/>
                <a:cs typeface="Arial" panose="020B0604020202020204" pitchFamily="34" charset="0"/>
              </a:rPr>
              <a:t>Machine Readable V440</a:t>
            </a:r>
          </a:p>
          <a:p>
            <a:r>
              <a:rPr lang="sv-SE" kern="0" dirty="0">
                <a:latin typeface="Arial" panose="020B0604020202020204" pitchFamily="34" charset="0"/>
                <a:cs typeface="Arial" panose="020B0604020202020204" pitchFamily="34" charset="0"/>
              </a:rPr>
              <a:t>For Tekla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BF827-5775-4216-B346-6D36A824A85F}"/>
              </a:ext>
            </a:extLst>
          </p:cNvPr>
          <p:cNvSpPr txBox="1"/>
          <p:nvPr/>
        </p:nvSpPr>
        <p:spPr>
          <a:xfrm>
            <a:off x="2656900" y="5604812"/>
            <a:ext cx="687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/>
              <a:t>Espen Skogsrud, Technical Consultant</a:t>
            </a:r>
          </a:p>
          <a:p>
            <a:pPr algn="ctr"/>
            <a:r>
              <a:rPr lang="nb-NO" sz="2400" dirty="0"/>
              <a:t>espen.skogsrud@buildingpoint-scandinavia.com</a:t>
            </a:r>
          </a:p>
        </p:txBody>
      </p:sp>
    </p:spTree>
    <p:extLst>
      <p:ext uri="{BB962C8B-B14F-4D97-AF65-F5344CB8AC3E}">
        <p14:creationId xmlns:p14="http://schemas.microsoft.com/office/powerpoint/2010/main" val="179894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F6922C3C-F1D2-4BDB-B1F6-EE9B4C6A60E0}"/>
              </a:ext>
            </a:extLst>
          </p:cNvPr>
          <p:cNvCxnSpPr>
            <a:cxnSpLocks/>
          </p:cNvCxnSpPr>
          <p:nvPr/>
        </p:nvCxnSpPr>
        <p:spPr bwMode="auto">
          <a:xfrm>
            <a:off x="-24680" y="1052736"/>
            <a:ext cx="12216680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E6A0CC4B-4738-4521-828F-1D95E62A23F3}"/>
              </a:ext>
            </a:extLst>
          </p:cNvPr>
          <p:cNvCxnSpPr>
            <a:cxnSpLocks/>
          </p:cNvCxnSpPr>
          <p:nvPr/>
        </p:nvCxnSpPr>
        <p:spPr bwMode="auto"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Bildobjekt 7" descr="En bild som visar ritning&#10;&#10;Automatiskt genererad beskrivning">
            <a:extLst>
              <a:ext uri="{FF2B5EF4-FFF2-40B4-BE49-F238E27FC236}">
                <a16:creationId xmlns:a16="http://schemas.microsoft.com/office/drawing/2014/main" id="{0C0096AB-83AD-4BCB-AACE-A4496790FE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0" b="5650"/>
          <a:stretch/>
        </p:blipFill>
        <p:spPr>
          <a:xfrm>
            <a:off x="119336" y="66281"/>
            <a:ext cx="2155171" cy="91444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FD03B67-5535-4D64-A939-C0542DED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237"/>
            <a:ext cx="10515600" cy="2154876"/>
          </a:xfrm>
        </p:spPr>
        <p:txBody>
          <a:bodyPr/>
          <a:lstStyle/>
          <a:p>
            <a:pPr marL="0" indent="0">
              <a:buNone/>
            </a:pPr>
            <a:r>
              <a:rPr lang="nb-NO" sz="2400" dirty="0" err="1"/>
              <a:t>Implemented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V440 </a:t>
            </a:r>
            <a:r>
              <a:rPr lang="nb-NO" sz="2400" dirty="0" err="1"/>
              <a:t>Handbook</a:t>
            </a:r>
            <a:r>
              <a:rPr lang="nb-NO" sz="2400" dirty="0"/>
              <a:t> </a:t>
            </a:r>
            <a:r>
              <a:rPr lang="nb-NO" sz="2400" dirty="0" err="1"/>
              <a:t>using</a:t>
            </a:r>
            <a:r>
              <a:rPr lang="nb-NO" sz="2400" dirty="0"/>
              <a:t> </a:t>
            </a:r>
            <a:r>
              <a:rPr lang="nb-NO" sz="2400" dirty="0" err="1"/>
              <a:t>Linked</a:t>
            </a:r>
            <a:r>
              <a:rPr lang="nb-NO" sz="2400" dirty="0"/>
              <a:t> Data/</a:t>
            </a:r>
            <a:r>
              <a:rPr lang="nb-NO" sz="2400" dirty="0" err="1"/>
              <a:t>Semantic</a:t>
            </a:r>
            <a:r>
              <a:rPr lang="nb-NO" sz="2400" dirty="0"/>
              <a:t> Web</a:t>
            </a:r>
          </a:p>
          <a:p>
            <a:pPr marL="0" indent="0">
              <a:buNone/>
            </a:pPr>
            <a:endParaRPr lang="nb-NO" sz="2400" dirty="0"/>
          </a:p>
          <a:p>
            <a:r>
              <a:rPr lang="nb-NO" sz="2400" dirty="0" err="1"/>
              <a:t>Utilizing</a:t>
            </a:r>
            <a:r>
              <a:rPr lang="nb-NO" sz="2400" dirty="0"/>
              <a:t> SPARQL </a:t>
            </a:r>
            <a:r>
              <a:rPr lang="nb-NO" sz="2400" dirty="0" err="1"/>
              <a:t>endpoint</a:t>
            </a:r>
            <a:r>
              <a:rPr lang="nb-NO" sz="2400" dirty="0"/>
              <a:t> to </a:t>
            </a:r>
            <a:r>
              <a:rPr lang="nb-NO" sz="2400" dirty="0" err="1"/>
              <a:t>inqure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onthology</a:t>
            </a:r>
            <a:endParaRPr lang="nb-NO" sz="2400" dirty="0"/>
          </a:p>
          <a:p>
            <a:r>
              <a:rPr lang="nb-NO" sz="2400" dirty="0" err="1"/>
              <a:t>Get</a:t>
            </a:r>
            <a:r>
              <a:rPr lang="nb-NO" sz="2400" dirty="0"/>
              <a:t> </a:t>
            </a:r>
            <a:r>
              <a:rPr lang="nb-NO" sz="2400" dirty="0" err="1"/>
              <a:t>ConstructionElement</a:t>
            </a:r>
            <a:r>
              <a:rPr lang="nb-NO" sz="2400" dirty="0"/>
              <a:t> </a:t>
            </a:r>
            <a:r>
              <a:rPr lang="nb-NO" sz="2400" dirty="0" err="1"/>
              <a:t>classes</a:t>
            </a:r>
            <a:r>
              <a:rPr lang="nb-NO" sz="2400" dirty="0"/>
              <a:t> and V440 </a:t>
            </a:r>
            <a:r>
              <a:rPr lang="nb-NO" sz="2400" dirty="0" err="1"/>
              <a:t>codes</a:t>
            </a:r>
            <a:endParaRPr lang="nb-NO" sz="2400" dirty="0"/>
          </a:p>
        </p:txBody>
      </p:sp>
      <p:sp>
        <p:nvSpPr>
          <p:cNvPr id="23" name="textruta 3">
            <a:extLst>
              <a:ext uri="{FF2B5EF4-FFF2-40B4-BE49-F238E27FC236}">
                <a16:creationId xmlns:a16="http://schemas.microsoft.com/office/drawing/2014/main" id="{EF93E396-0E4A-4D82-9F4F-11F2BD8DEE66}"/>
              </a:ext>
            </a:extLst>
          </p:cNvPr>
          <p:cNvSpPr txBox="1"/>
          <p:nvPr/>
        </p:nvSpPr>
        <p:spPr>
          <a:xfrm>
            <a:off x="2274507" y="260647"/>
            <a:ext cx="9079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3200" b="1" dirty="0">
                <a:solidFill>
                  <a:srgbClr val="00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Solution – Tekla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32F54-9BBC-4F71-9D3F-C0AE7832B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56" y="3353287"/>
            <a:ext cx="8217031" cy="2961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A4A133-BFA4-4B70-9042-99DC163B5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095" y="2018459"/>
            <a:ext cx="4503252" cy="29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F6922C3C-F1D2-4BDB-B1F6-EE9B4C6A60E0}"/>
              </a:ext>
            </a:extLst>
          </p:cNvPr>
          <p:cNvCxnSpPr>
            <a:cxnSpLocks/>
          </p:cNvCxnSpPr>
          <p:nvPr/>
        </p:nvCxnSpPr>
        <p:spPr bwMode="auto">
          <a:xfrm>
            <a:off x="-24680" y="1052736"/>
            <a:ext cx="12216680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E6A0CC4B-4738-4521-828F-1D95E62A23F3}"/>
              </a:ext>
            </a:extLst>
          </p:cNvPr>
          <p:cNvCxnSpPr>
            <a:cxnSpLocks/>
          </p:cNvCxnSpPr>
          <p:nvPr/>
        </p:nvCxnSpPr>
        <p:spPr bwMode="auto"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Bildobjekt 7" descr="En bild som visar ritning&#10;&#10;Automatiskt genererad beskrivning">
            <a:extLst>
              <a:ext uri="{FF2B5EF4-FFF2-40B4-BE49-F238E27FC236}">
                <a16:creationId xmlns:a16="http://schemas.microsoft.com/office/drawing/2014/main" id="{0C0096AB-83AD-4BCB-AACE-A4496790FE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0" b="5650"/>
          <a:stretch/>
        </p:blipFill>
        <p:spPr>
          <a:xfrm>
            <a:off x="119336" y="66281"/>
            <a:ext cx="2155171" cy="91444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FD03B67-5535-4D64-A939-C0542DED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9538"/>
            <a:ext cx="6335367" cy="2107094"/>
          </a:xfrm>
        </p:spPr>
        <p:txBody>
          <a:bodyPr/>
          <a:lstStyle/>
          <a:p>
            <a:r>
              <a:rPr lang="nb-NO" sz="2400" dirty="0" err="1"/>
              <a:t>Dynamically</a:t>
            </a:r>
            <a:r>
              <a:rPr lang="nb-NO" sz="2400" dirty="0"/>
              <a:t> </a:t>
            </a:r>
            <a:r>
              <a:rPr lang="nb-NO" sz="2400" dirty="0" err="1"/>
              <a:t>generate</a:t>
            </a:r>
            <a:r>
              <a:rPr lang="nb-NO" sz="2400" dirty="0"/>
              <a:t> </a:t>
            </a:r>
            <a:r>
              <a:rPr lang="nb-NO" sz="2400" dirty="0" err="1"/>
              <a:t>properties</a:t>
            </a:r>
            <a:r>
              <a:rPr lang="nb-NO" sz="2400" dirty="0"/>
              <a:t> for </a:t>
            </a:r>
            <a:r>
              <a:rPr lang="nb-NO" sz="2400" dirty="0" err="1"/>
              <a:t>classes</a:t>
            </a:r>
            <a:r>
              <a:rPr lang="nb-NO" sz="2400" dirty="0"/>
              <a:t> </a:t>
            </a:r>
          </a:p>
          <a:p>
            <a:r>
              <a:rPr lang="nb-NO" sz="2400" dirty="0" err="1"/>
              <a:t>Get</a:t>
            </a:r>
            <a:r>
              <a:rPr lang="nb-NO" sz="2400" dirty="0"/>
              <a:t> </a:t>
            </a:r>
            <a:r>
              <a:rPr lang="nb-NO" sz="2400" dirty="0" err="1"/>
              <a:t>enumerable</a:t>
            </a:r>
            <a:r>
              <a:rPr lang="nb-NO" sz="2400" dirty="0"/>
              <a:t> </a:t>
            </a:r>
            <a:r>
              <a:rPr lang="nb-NO" sz="2400" dirty="0" err="1"/>
              <a:t>values</a:t>
            </a:r>
            <a:r>
              <a:rPr lang="nb-NO" sz="2400" dirty="0"/>
              <a:t> for </a:t>
            </a:r>
            <a:r>
              <a:rPr lang="nb-NO" sz="2400" dirty="0" err="1"/>
              <a:t>properties</a:t>
            </a:r>
            <a:endParaRPr lang="nb-NO" sz="2400" dirty="0"/>
          </a:p>
          <a:p>
            <a:r>
              <a:rPr lang="nb-NO" sz="2400" dirty="0" err="1"/>
              <a:t>Inquire</a:t>
            </a:r>
            <a:r>
              <a:rPr lang="nb-NO" sz="2400" dirty="0"/>
              <a:t> Linking </a:t>
            </a:r>
            <a:r>
              <a:rPr lang="nb-NO" sz="2400" dirty="0" err="1"/>
              <a:t>Rule</a:t>
            </a:r>
            <a:r>
              <a:rPr lang="nb-NO" sz="2400" dirty="0"/>
              <a:t> Set for </a:t>
            </a:r>
            <a:r>
              <a:rPr lang="nb-NO" sz="2400" dirty="0" err="1"/>
              <a:t>IFCEntity</a:t>
            </a:r>
            <a:endParaRPr lang="nb-NO" sz="2400" dirty="0"/>
          </a:p>
          <a:p>
            <a:r>
              <a:rPr lang="nb-NO" sz="2400" dirty="0" err="1"/>
              <a:t>Export</a:t>
            </a:r>
            <a:r>
              <a:rPr lang="nb-NO" sz="2400" dirty="0"/>
              <a:t> to IFC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classifications</a:t>
            </a:r>
            <a:r>
              <a:rPr lang="nb-NO" sz="2400" dirty="0"/>
              <a:t> and </a:t>
            </a:r>
            <a:r>
              <a:rPr lang="nb-NO" sz="2400" dirty="0" err="1"/>
              <a:t>properties</a:t>
            </a:r>
            <a:endParaRPr lang="nb-NO" sz="2400" dirty="0"/>
          </a:p>
        </p:txBody>
      </p:sp>
      <p:sp>
        <p:nvSpPr>
          <p:cNvPr id="23" name="textruta 3">
            <a:extLst>
              <a:ext uri="{FF2B5EF4-FFF2-40B4-BE49-F238E27FC236}">
                <a16:creationId xmlns:a16="http://schemas.microsoft.com/office/drawing/2014/main" id="{EF93E396-0E4A-4D82-9F4F-11F2BD8DEE66}"/>
              </a:ext>
            </a:extLst>
          </p:cNvPr>
          <p:cNvSpPr txBox="1"/>
          <p:nvPr/>
        </p:nvSpPr>
        <p:spPr>
          <a:xfrm>
            <a:off x="2274507" y="260647"/>
            <a:ext cx="9079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3200" b="1" dirty="0">
                <a:solidFill>
                  <a:srgbClr val="00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Solution – Tekla Structures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AA227-DD5B-48B0-91BC-E4943FBD9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017" y="1339538"/>
            <a:ext cx="4684629" cy="2936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8E56E7-C59C-48DC-A32C-E40B38D53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75" y="3637733"/>
            <a:ext cx="6802492" cy="27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2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1B5378-9DE3-4ECE-AEC1-46524D81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34768"/>
            <a:ext cx="4572000" cy="21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8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C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e96f8bf-d3b2-40e1-aa84-2bb3fa5b88bb">
      <UserInfo>
        <DisplayName>Lene Bulling</DisplayName>
        <AccountId>57</AccountId>
        <AccountType/>
      </UserInfo>
      <UserInfo>
        <DisplayName>Marcus Rodriguez</DisplayName>
        <AccountId>66</AccountId>
        <AccountType/>
      </UserInfo>
      <UserInfo>
        <DisplayName>Eivind Berg</DisplayName>
        <AccountId>84</AccountId>
        <AccountType/>
      </UserInfo>
      <UserInfo>
        <DisplayName>Osman Raja</DisplayName>
        <AccountId>459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659C14C330F4B88004955BC9AE4EC" ma:contentTypeVersion="4" ma:contentTypeDescription="Create a new document." ma:contentTypeScope="" ma:versionID="9e2cc0e0a071c7258cd80ef1506961c8">
  <xsd:schema xmlns:xsd="http://www.w3.org/2001/XMLSchema" xmlns:xs="http://www.w3.org/2001/XMLSchema" xmlns:p="http://schemas.microsoft.com/office/2006/metadata/properties" xmlns:ns2="88b660e6-1ae0-4470-8ed8-cf46e604cb2f" xmlns:ns3="5e96f8bf-d3b2-40e1-aa84-2bb3fa5b88bb" targetNamespace="http://schemas.microsoft.com/office/2006/metadata/properties" ma:root="true" ma:fieldsID="3a753aad21f84bff847333b649a58f70" ns2:_="" ns3:_="">
    <xsd:import namespace="88b660e6-1ae0-4470-8ed8-cf46e604cb2f"/>
    <xsd:import namespace="5e96f8bf-d3b2-40e1-aa84-2bb3fa5b88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660e6-1ae0-4470-8ed8-cf46e604cb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6f8bf-d3b2-40e1-aa84-2bb3fa5b88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82848-8F5E-441E-9E3D-26CCEB2BC4D4}">
  <ds:schemaRefs>
    <ds:schemaRef ds:uri="http://schemas.microsoft.com/office/2006/metadata/properties"/>
    <ds:schemaRef ds:uri="http://schemas.microsoft.com/office/infopath/2007/PartnerControls"/>
    <ds:schemaRef ds:uri="5e96f8bf-d3b2-40e1-aa84-2bb3fa5b88bb"/>
  </ds:schemaRefs>
</ds:datastoreItem>
</file>

<file path=customXml/itemProps2.xml><?xml version="1.0" encoding="utf-8"?>
<ds:datastoreItem xmlns:ds="http://schemas.openxmlformats.org/officeDocument/2006/customXml" ds:itemID="{54118563-3FD9-4213-BEA4-A3F9D34DF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b660e6-1ae0-4470-8ed8-cf46e604cb2f"/>
    <ds:schemaRef ds:uri="5e96f8bf-d3b2-40e1-aa84-2bb3fa5b88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673F9B-80AF-4719-9BB1-B5283C8502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82</Words>
  <Application>Microsoft Office PowerPoint</Application>
  <PresentationFormat>Widescreen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Espen Skogsrud</dc:creator>
  <cp:lastModifiedBy>Espen Skogsrud</cp:lastModifiedBy>
  <cp:revision>11</cp:revision>
  <dcterms:created xsi:type="dcterms:W3CDTF">2020-06-30T08:02:25Z</dcterms:created>
  <dcterms:modified xsi:type="dcterms:W3CDTF">2020-07-02T18:15:19Z</dcterms:modified>
</cp:coreProperties>
</file>