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handoutMasterIdLst>
    <p:handoutMasterId r:id="rId16"/>
  </p:handoutMasterIdLst>
  <p:sldIdLst>
    <p:sldId id="373" r:id="rId2"/>
    <p:sldId id="375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6" r:id="rId12"/>
    <p:sldId id="387" r:id="rId13"/>
    <p:sldId id="38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01"/>
    <a:srgbClr val="FFFFFF"/>
    <a:srgbClr val="E9C851"/>
    <a:srgbClr val="F79646"/>
    <a:srgbClr val="EBDFD9"/>
    <a:srgbClr val="EBEBD9"/>
    <a:srgbClr val="858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0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B95D-F643-4967-91D3-A80260CC0398}" type="datetimeFigureOut">
              <a:rPr lang="ko-KR" altLang="en-US" smtClean="0"/>
              <a:t>2021-10-11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175C9-3F61-4829-8821-B54CCFBC05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5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3D4E-58F0-471C-ADBD-D3F975FC97D2}" type="datetimeFigureOut">
              <a:rPr lang="ko-KR" altLang="en-US" smtClean="0"/>
              <a:t>2021-10-11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83358-A3B5-4925-B23C-61878A1A3D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90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85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957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78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6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5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62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99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03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18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27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5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83358-A3B5-4925-B23C-61878A1A3D8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5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0996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10405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18347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50940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52273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9748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3281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88122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410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296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E11890-1CC0-4B35-BCBE-E2873EDAD4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291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27C4-75D4-4EBD-A0E2-CEA782C9CF87}" type="datetimeFigureOut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957DAC-8EEE-4DAB-A716-4EC8DF79A0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4" b="8123"/>
          <a:stretch/>
        </p:blipFill>
        <p:spPr>
          <a:xfrm>
            <a:off x="0" y="6453336"/>
            <a:ext cx="9144000" cy="3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wip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ld\Desktop\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3688" y="2294874"/>
            <a:ext cx="5829300" cy="1614198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도우미 사용자 메뉴얼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61402" y="4554743"/>
            <a:ext cx="2588940" cy="38642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350" b="1" dirty="0">
                <a:solidFill>
                  <a:schemeClr val="bg1">
                    <a:lumMod val="65000"/>
                  </a:schemeClr>
                </a:solidFill>
              </a:rPr>
              <a:t>이유제</a:t>
            </a:r>
            <a:b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350" b="1" dirty="0" err="1">
                <a:solidFill>
                  <a:schemeClr val="bg1">
                    <a:lumMod val="65000"/>
                  </a:schemeClr>
                </a:solidFill>
              </a:rPr>
              <a:t>박경렬</a:t>
            </a:r>
            <a:endParaRPr lang="ko-KR" altLang="en-US" sz="135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2" descr="C:\Users\gold\Desktop\bg.jpg">
            <a:extLst>
              <a:ext uri="{FF2B5EF4-FFF2-40B4-BE49-F238E27FC236}">
                <a16:creationId xmlns:a16="http://schemas.microsoft.com/office/drawing/2014/main" id="{0FEE1F06-3D33-4AB1-AC81-1DA55A0F6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0" t="-521" r="6584" b="92464"/>
          <a:stretch/>
        </p:blipFill>
        <p:spPr bwMode="auto">
          <a:xfrm>
            <a:off x="4644009" y="6309320"/>
            <a:ext cx="3977212" cy="55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075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3. </a:t>
            </a:r>
            <a:r>
              <a:rPr lang="ko-KR" altLang="en-US" sz="3000" b="1" dirty="0" err="1">
                <a:solidFill>
                  <a:schemeClr val="bg1"/>
                </a:solidFill>
              </a:rPr>
              <a:t>쿼리만들기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27E01-43DF-4995-80DD-0A349A0AB6BD}"/>
              </a:ext>
            </a:extLst>
          </p:cNvPr>
          <p:cNvSpPr txBox="1"/>
          <p:nvPr/>
        </p:nvSpPr>
        <p:spPr>
          <a:xfrm>
            <a:off x="259404" y="908720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oracle insert</a:t>
            </a:r>
            <a:r>
              <a:rPr lang="ko-KR" altLang="en-US" dirty="0"/>
              <a:t> 기능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CA37FC-C43A-4C17-A98D-DAB3B511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78052"/>
            <a:ext cx="3456384" cy="23509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35C8F3-FB3B-495C-BF9D-470863962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779836"/>
            <a:ext cx="5724128" cy="2405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6C0577-9BC4-4DB2-917B-183B61ED3304}"/>
              </a:ext>
            </a:extLst>
          </p:cNvPr>
          <p:cNvSpPr txBox="1"/>
          <p:nvPr/>
        </p:nvSpPr>
        <p:spPr>
          <a:xfrm>
            <a:off x="2501587" y="5949280"/>
            <a:ext cx="1638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(DB</a:t>
            </a:r>
            <a:r>
              <a:rPr lang="ko-KR" altLang="en-US" sz="1000" dirty="0"/>
              <a:t>데이터 </a:t>
            </a:r>
            <a:r>
              <a:rPr lang="en-US" altLang="ko-KR" sz="1000" dirty="0"/>
              <a:t>– </a:t>
            </a:r>
            <a:r>
              <a:rPr lang="en-US" altLang="ko-KR" sz="1000" dirty="0" err="1"/>
              <a:t>dbeaver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5122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4. </a:t>
            </a:r>
            <a:r>
              <a:rPr lang="ko-KR" altLang="en-US" sz="3000" b="1" dirty="0">
                <a:solidFill>
                  <a:schemeClr val="bg1"/>
                </a:solidFill>
              </a:rPr>
              <a:t>엑셀비교하기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7F8BD-3463-45ED-8D6A-3B8862D7B208}"/>
              </a:ext>
            </a:extLst>
          </p:cNvPr>
          <p:cNvSpPr txBox="1"/>
          <p:nvPr/>
        </p:nvSpPr>
        <p:spPr>
          <a:xfrm>
            <a:off x="123273" y="1340768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main.exe</a:t>
            </a:r>
            <a:r>
              <a:rPr lang="ko-KR" altLang="en-US" dirty="0"/>
              <a:t>로 프로그램을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9B0005-3DC1-48F4-9877-84F66494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5" y="1763958"/>
            <a:ext cx="3226271" cy="2133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1CA49A-E51E-4A0E-B8C2-C92389459187}"/>
              </a:ext>
            </a:extLst>
          </p:cNvPr>
          <p:cNvSpPr txBox="1"/>
          <p:nvPr/>
        </p:nvSpPr>
        <p:spPr>
          <a:xfrm>
            <a:off x="259405" y="4045595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[</a:t>
            </a:r>
            <a:r>
              <a:rPr lang="ko-KR" altLang="en-US" dirty="0"/>
              <a:t>엑셀비교하기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F760E-3C04-4DE3-9C85-F2126B9B96FB}"/>
              </a:ext>
            </a:extLst>
          </p:cNvPr>
          <p:cNvSpPr txBox="1"/>
          <p:nvPr/>
        </p:nvSpPr>
        <p:spPr>
          <a:xfrm>
            <a:off x="146940" y="966477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엑셀 합치기 기능 사용 후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D2A6E-AF4E-4B66-B6F3-9E2EEDD4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85" y="4488542"/>
            <a:ext cx="3225291" cy="2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5759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4. </a:t>
            </a:r>
            <a:r>
              <a:rPr lang="ko-KR" altLang="en-US" sz="3000" b="1" dirty="0">
                <a:solidFill>
                  <a:schemeClr val="bg1"/>
                </a:solidFill>
              </a:rPr>
              <a:t>엑셀비교하기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7F8BD-3463-45ED-8D6A-3B8862D7B208}"/>
              </a:ext>
            </a:extLst>
          </p:cNvPr>
          <p:cNvSpPr txBox="1"/>
          <p:nvPr/>
        </p:nvSpPr>
        <p:spPr>
          <a:xfrm>
            <a:off x="29582" y="908720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화면 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1FAA0-1DEE-4F21-BF51-089C980A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4" y="1304413"/>
            <a:ext cx="3226271" cy="2133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CF5542-75D4-4CEC-A881-F154B816B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04" y="3682330"/>
            <a:ext cx="3581400" cy="2266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E7C1A2-5456-43B4-8A3F-CE42F164FB35}"/>
              </a:ext>
            </a:extLst>
          </p:cNvPr>
          <p:cNvSpPr txBox="1"/>
          <p:nvPr/>
        </p:nvSpPr>
        <p:spPr>
          <a:xfrm>
            <a:off x="1280237" y="5553587"/>
            <a:ext cx="1350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excel_result</a:t>
            </a:r>
            <a:r>
              <a:rPr lang="en-US" altLang="ko-KR" sz="1000" dirty="0"/>
              <a:t> </a:t>
            </a:r>
            <a:r>
              <a:rPr lang="ko-KR" altLang="en-US" sz="1000" dirty="0"/>
              <a:t>폴더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05524B-E317-45C7-82EE-E491F230CE46}"/>
              </a:ext>
            </a:extLst>
          </p:cNvPr>
          <p:cNvSpPr/>
          <p:nvPr/>
        </p:nvSpPr>
        <p:spPr>
          <a:xfrm>
            <a:off x="557370" y="4653137"/>
            <a:ext cx="142234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974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4. </a:t>
            </a:r>
            <a:r>
              <a:rPr lang="ko-KR" altLang="en-US" sz="3000" b="1" dirty="0">
                <a:solidFill>
                  <a:schemeClr val="bg1"/>
                </a:solidFill>
              </a:rPr>
              <a:t>엑셀비교하기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7F8BD-3463-45ED-8D6A-3B8862D7B208}"/>
              </a:ext>
            </a:extLst>
          </p:cNvPr>
          <p:cNvSpPr txBox="1"/>
          <p:nvPr/>
        </p:nvSpPr>
        <p:spPr>
          <a:xfrm>
            <a:off x="29582" y="908720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엑셀 결과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7F4470-31BB-4269-A572-A65C8D60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1" y="1412776"/>
            <a:ext cx="7596336" cy="2247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754625-26BC-4579-BCC6-955D94DA3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51" y="4005064"/>
            <a:ext cx="2886075" cy="216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2526B-04CB-4427-88F6-7C2722CC28B9}"/>
              </a:ext>
            </a:extLst>
          </p:cNvPr>
          <p:cNvSpPr txBox="1"/>
          <p:nvPr/>
        </p:nvSpPr>
        <p:spPr>
          <a:xfrm>
            <a:off x="164704" y="3638242"/>
            <a:ext cx="1350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(excel_final.xlsx)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92C2-A7EC-40D7-9121-62DE704C5639}"/>
              </a:ext>
            </a:extLst>
          </p:cNvPr>
          <p:cNvSpPr txBox="1"/>
          <p:nvPr/>
        </p:nvSpPr>
        <p:spPr>
          <a:xfrm>
            <a:off x="323528" y="6114184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(excel_final_rows.xlsx)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53980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1. </a:t>
            </a:r>
            <a:r>
              <a:rPr lang="ko-KR" altLang="en-US" sz="3000" b="1" dirty="0">
                <a:solidFill>
                  <a:schemeClr val="bg1"/>
                </a:solidFill>
              </a:rPr>
              <a:t>프로젝트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926B7E-DA43-455D-96F9-135AF96DF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5" r="58565"/>
          <a:stretch/>
        </p:blipFill>
        <p:spPr>
          <a:xfrm>
            <a:off x="185413" y="836712"/>
            <a:ext cx="2304256" cy="3756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B9AC5-0618-4E8F-9150-13BC4D346843}"/>
              </a:ext>
            </a:extLst>
          </p:cNvPr>
          <p:cNvSpPr txBox="1"/>
          <p:nvPr/>
        </p:nvSpPr>
        <p:spPr>
          <a:xfrm>
            <a:off x="3491880" y="1052736"/>
            <a:ext cx="52907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excel_before</a:t>
            </a:r>
            <a:r>
              <a:rPr lang="en-US" altLang="ko-KR" sz="1400" dirty="0"/>
              <a:t>/</a:t>
            </a:r>
            <a:br>
              <a:rPr lang="en-US" altLang="ko-KR" sz="1400" dirty="0"/>
            </a:br>
            <a:r>
              <a:rPr lang="en-US" altLang="ko-KR" sz="1400" dirty="0"/>
              <a:t>  : </a:t>
            </a:r>
            <a:r>
              <a:rPr lang="ko-KR" altLang="en-US" sz="1400" dirty="0"/>
              <a:t>소멸된 계약 엑셀이 위치하는 폴더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en-US" altLang="ko-KR" sz="1400" dirty="0" err="1"/>
              <a:t>excel_after</a:t>
            </a:r>
            <a:r>
              <a:rPr lang="en-US" altLang="ko-KR" sz="1400" dirty="0"/>
              <a:t>/</a:t>
            </a:r>
            <a:br>
              <a:rPr lang="en-US" altLang="ko-KR" sz="1400" dirty="0"/>
            </a:br>
            <a:r>
              <a:rPr lang="en-US" altLang="ko-KR" sz="1400" dirty="0"/>
              <a:t>  : </a:t>
            </a:r>
            <a:r>
              <a:rPr lang="ko-KR" altLang="en-US" sz="1400" dirty="0"/>
              <a:t>신규 체결된 계약 엑셀이 위치하는 폴더</a:t>
            </a:r>
            <a:br>
              <a:rPr lang="en-US" altLang="ko-KR" sz="1400" dirty="0"/>
            </a:br>
            <a:r>
              <a:rPr lang="en-US" altLang="ko-KR" sz="1400" dirty="0"/>
              <a:t>3. </a:t>
            </a:r>
            <a:r>
              <a:rPr lang="en-US" altLang="ko-KR" sz="1400" dirty="0" err="1"/>
              <a:t>excel_result</a:t>
            </a:r>
            <a:r>
              <a:rPr lang="en-US" altLang="ko-KR" sz="1400" dirty="0"/>
              <a:t>/</a:t>
            </a:r>
            <a:br>
              <a:rPr lang="en-US" altLang="ko-KR" sz="1400" dirty="0"/>
            </a:br>
            <a:r>
              <a:rPr lang="en-US" altLang="ko-KR" sz="1400" dirty="0"/>
              <a:t>  : </a:t>
            </a:r>
            <a:r>
              <a:rPr lang="ko-KR" altLang="en-US" sz="1400" dirty="0"/>
              <a:t>합쳐진 엑셀</a:t>
            </a:r>
            <a:r>
              <a:rPr lang="en-US" altLang="ko-KR" sz="1400" dirty="0"/>
              <a:t>, </a:t>
            </a:r>
            <a:r>
              <a:rPr lang="ko-KR" altLang="en-US" sz="1400" dirty="0"/>
              <a:t>비교가 끝난 엑셀이 위치하는 폴더</a:t>
            </a:r>
            <a:br>
              <a:rPr lang="en-US" altLang="ko-KR" sz="1400" dirty="0"/>
            </a:br>
            <a:r>
              <a:rPr lang="en-US" altLang="ko-KR" sz="1400" dirty="0"/>
              <a:t>4. log/</a:t>
            </a:r>
            <a:br>
              <a:rPr lang="en-US" altLang="ko-KR" sz="1400" dirty="0"/>
            </a:br>
            <a:r>
              <a:rPr lang="en-US" altLang="ko-KR" sz="1400" dirty="0"/>
              <a:t>  : </a:t>
            </a:r>
            <a:r>
              <a:rPr lang="ko-KR" altLang="en-US" sz="1400" dirty="0"/>
              <a:t>로그파일이 위치</a:t>
            </a:r>
            <a:br>
              <a:rPr lang="en-US" altLang="ko-KR" sz="1400" dirty="0"/>
            </a:br>
            <a:r>
              <a:rPr lang="en-US" altLang="ko-KR" sz="1400" dirty="0"/>
              <a:t>5.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/</a:t>
            </a:r>
            <a:br>
              <a:rPr lang="en-US" altLang="ko-KR" sz="1400" dirty="0"/>
            </a:br>
            <a:r>
              <a:rPr lang="ko-KR" altLang="en-US" sz="1400" dirty="0"/>
              <a:t>  </a:t>
            </a:r>
            <a:r>
              <a:rPr lang="en-US" altLang="ko-KR" sz="1400" dirty="0"/>
              <a:t>:</a:t>
            </a:r>
            <a:r>
              <a:rPr lang="ko-KR" altLang="en-US" sz="1400" dirty="0"/>
              <a:t> 오라클에 </a:t>
            </a:r>
            <a:r>
              <a:rPr lang="en-US" altLang="ko-KR" sz="1400" dirty="0"/>
              <a:t>insert </a:t>
            </a:r>
            <a:r>
              <a:rPr lang="ko-KR" altLang="en-US" sz="1400" dirty="0"/>
              <a:t>하기위한 쿼리문이 저장되는 폴더</a:t>
            </a:r>
            <a:br>
              <a:rPr lang="en-US" altLang="ko-KR" sz="1400" dirty="0"/>
            </a:br>
            <a:r>
              <a:rPr lang="en-US" altLang="ko-KR" sz="1400" dirty="0"/>
              <a:t>6. config.ini</a:t>
            </a:r>
            <a:br>
              <a:rPr lang="en-US" altLang="ko-KR" sz="1400" dirty="0"/>
            </a:br>
            <a:r>
              <a:rPr lang="en-US" altLang="ko-KR" sz="1400" dirty="0"/>
              <a:t>  : </a:t>
            </a:r>
            <a:r>
              <a:rPr lang="ko-KR" altLang="en-US" sz="1400" dirty="0"/>
              <a:t>프로그램 설정파일</a:t>
            </a:r>
            <a:br>
              <a:rPr lang="en-US" altLang="ko-KR" sz="1400" dirty="0"/>
            </a:br>
            <a:r>
              <a:rPr lang="en-US" altLang="ko-KR" sz="1400" dirty="0"/>
              <a:t>7. main.exe</a:t>
            </a:r>
            <a:br>
              <a:rPr lang="en-US" altLang="ko-KR" sz="1400" dirty="0"/>
            </a:br>
            <a:r>
              <a:rPr lang="en-US" altLang="ko-KR" sz="1400" dirty="0"/>
              <a:t>  :</a:t>
            </a:r>
            <a:r>
              <a:rPr lang="ko-KR" altLang="en-US" sz="1400" dirty="0"/>
              <a:t>프로그램 실행 파일</a:t>
            </a:r>
          </a:p>
        </p:txBody>
      </p:sp>
    </p:spTree>
    <p:extLst>
      <p:ext uri="{BB962C8B-B14F-4D97-AF65-F5344CB8AC3E}">
        <p14:creationId xmlns:p14="http://schemas.microsoft.com/office/powerpoint/2010/main" val="6690925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2. </a:t>
            </a:r>
            <a:r>
              <a:rPr lang="ko-KR" altLang="en-US" sz="3000" b="1" dirty="0">
                <a:solidFill>
                  <a:schemeClr val="bg1"/>
                </a:solidFill>
              </a:rPr>
              <a:t>엑셀 합치기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27E01-43DF-4995-80DD-0A349A0AB6BD}"/>
              </a:ext>
            </a:extLst>
          </p:cNvPr>
          <p:cNvSpPr txBox="1"/>
          <p:nvPr/>
        </p:nvSpPr>
        <p:spPr>
          <a:xfrm>
            <a:off x="259404" y="908720"/>
            <a:ext cx="7985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각 보험사의 받은 엑셀 파일을 각각 폴더에 집어넣는다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- </a:t>
            </a:r>
            <a:r>
              <a:rPr lang="ko-KR" altLang="en-US" dirty="0"/>
              <a:t>소멸된 계약 </a:t>
            </a:r>
            <a:r>
              <a:rPr lang="en-US" altLang="ko-KR" dirty="0"/>
              <a:t>=&gt; </a:t>
            </a:r>
            <a:r>
              <a:rPr lang="en-US" altLang="ko-KR" dirty="0" err="1"/>
              <a:t>excel_before</a:t>
            </a:r>
            <a:br>
              <a:rPr lang="en-US" altLang="ko-KR" dirty="0"/>
            </a:br>
            <a:r>
              <a:rPr lang="en-US" altLang="ko-KR" dirty="0"/>
              <a:t>  - </a:t>
            </a:r>
            <a:r>
              <a:rPr lang="ko-KR" altLang="en-US" dirty="0"/>
              <a:t>신규 계약</a:t>
            </a:r>
            <a:r>
              <a:rPr lang="en-US" altLang="ko-KR" dirty="0"/>
              <a:t> =&gt; </a:t>
            </a:r>
            <a:r>
              <a:rPr lang="en-US" altLang="ko-KR" dirty="0" err="1"/>
              <a:t>excel_after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9FED1B-83CC-4897-8EB1-1C220E378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4" b="32749"/>
          <a:stretch/>
        </p:blipFill>
        <p:spPr>
          <a:xfrm>
            <a:off x="467544" y="1832050"/>
            <a:ext cx="2399713" cy="1383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CAA61-541E-42B5-BA39-BEF0D8FAE311}"/>
              </a:ext>
            </a:extLst>
          </p:cNvPr>
          <p:cNvSpPr txBox="1"/>
          <p:nvPr/>
        </p:nvSpPr>
        <p:spPr>
          <a:xfrm>
            <a:off x="1061426" y="3182779"/>
            <a:ext cx="1350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excel_before</a:t>
            </a:r>
            <a:r>
              <a:rPr lang="en-US" altLang="ko-KR" sz="1000" dirty="0"/>
              <a:t> </a:t>
            </a:r>
            <a:r>
              <a:rPr lang="ko-KR" altLang="en-US" sz="1000" dirty="0"/>
              <a:t>폴더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E71DBB-0635-4A8D-9835-C2A5EF263D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05" b="41542"/>
          <a:stretch/>
        </p:blipFill>
        <p:spPr>
          <a:xfrm>
            <a:off x="4251905" y="1768103"/>
            <a:ext cx="2992062" cy="1297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D49A5-6625-4B6F-98A3-4DDB4A104D6B}"/>
              </a:ext>
            </a:extLst>
          </p:cNvPr>
          <p:cNvSpPr txBox="1"/>
          <p:nvPr/>
        </p:nvSpPr>
        <p:spPr>
          <a:xfrm>
            <a:off x="5131116" y="3110771"/>
            <a:ext cx="12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excel_after</a:t>
            </a:r>
            <a:r>
              <a:rPr lang="en-US" altLang="ko-KR" sz="1000" dirty="0"/>
              <a:t> </a:t>
            </a:r>
            <a:r>
              <a:rPr lang="ko-KR" altLang="en-US" sz="1000" dirty="0"/>
              <a:t>폴더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2E6DF-510D-4351-9F93-2FC75E9F6D89}"/>
              </a:ext>
            </a:extLst>
          </p:cNvPr>
          <p:cNvSpPr txBox="1"/>
          <p:nvPr/>
        </p:nvSpPr>
        <p:spPr>
          <a:xfrm>
            <a:off x="395536" y="3613547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각 엑셀은 모두 통일된 양식으로 작성되어야 합니다</a:t>
            </a:r>
            <a:r>
              <a:rPr lang="en-US" altLang="ko-KR" dirty="0"/>
              <a:t>.(16</a:t>
            </a:r>
            <a:r>
              <a:rPr lang="ko-KR" altLang="en-US" dirty="0"/>
              <a:t>개 컬럼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9D089-1968-4427-A7DD-04CA29E8084F}"/>
              </a:ext>
            </a:extLst>
          </p:cNvPr>
          <p:cNvSpPr/>
          <p:nvPr/>
        </p:nvSpPr>
        <p:spPr>
          <a:xfrm>
            <a:off x="467544" y="3945830"/>
            <a:ext cx="861791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연번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회사명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보험계약자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보험계약자 주민등록번호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피보험자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피보험자</a:t>
            </a:r>
            <a:b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주민등록번호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증권번호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상품명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상품분류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납입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월납보험료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계약체결일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계약소멸일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계약상태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모집인명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모집인 주민번호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모집인 소속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이동 후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/>
              <a:t>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76B489-C33B-4509-A430-A3EA10B60A15}"/>
              </a:ext>
            </a:extLst>
          </p:cNvPr>
          <p:cNvGrpSpPr/>
          <p:nvPr/>
        </p:nvGrpSpPr>
        <p:grpSpPr>
          <a:xfrm>
            <a:off x="467544" y="4941168"/>
            <a:ext cx="7886700" cy="1280488"/>
            <a:chOff x="467544" y="4941168"/>
            <a:chExt cx="7886700" cy="12804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5BF5D1-0D28-459C-9105-D3DD5D4CD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269" b="37854"/>
            <a:stretch/>
          </p:blipFill>
          <p:spPr>
            <a:xfrm>
              <a:off x="467544" y="4941168"/>
              <a:ext cx="7886700" cy="101887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5C12C2-18C7-457B-942E-472C591A03DE}"/>
                </a:ext>
              </a:extLst>
            </p:cNvPr>
            <p:cNvSpPr txBox="1"/>
            <p:nvPr/>
          </p:nvSpPr>
          <p:spPr>
            <a:xfrm>
              <a:off x="467544" y="5960046"/>
              <a:ext cx="44786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※ 1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번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row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는 </a:t>
              </a:r>
              <a:r>
                <a:rPr lang="ko-KR" altLang="en-US" sz="1100" b="1" dirty="0" err="1">
                  <a:solidFill>
                    <a:srgbClr val="FF0000"/>
                  </a:solidFill>
                </a:rPr>
                <a:t>컬럼명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, 2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번 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row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부터 데이터가 포함되어야 합니다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.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4619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2. </a:t>
            </a:r>
            <a:r>
              <a:rPr lang="ko-KR" altLang="en-US" sz="3000" b="1" dirty="0">
                <a:solidFill>
                  <a:schemeClr val="bg1"/>
                </a:solidFill>
              </a:rPr>
              <a:t>엑셀 합치기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27E01-43DF-4995-80DD-0A349A0AB6BD}"/>
              </a:ext>
            </a:extLst>
          </p:cNvPr>
          <p:cNvSpPr txBox="1"/>
          <p:nvPr/>
        </p:nvSpPr>
        <p:spPr>
          <a:xfrm>
            <a:off x="259404" y="908720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main.exe</a:t>
            </a:r>
            <a:r>
              <a:rPr lang="ko-KR" altLang="en-US" dirty="0"/>
              <a:t>로 프로그램을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2571CE-C3F7-45AD-8DE0-A14C8770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31910"/>
            <a:ext cx="3226271" cy="2133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952D15-A372-4678-BF46-15A439090788}"/>
              </a:ext>
            </a:extLst>
          </p:cNvPr>
          <p:cNvSpPr txBox="1"/>
          <p:nvPr/>
        </p:nvSpPr>
        <p:spPr>
          <a:xfrm>
            <a:off x="164704" y="3532990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[</a:t>
            </a:r>
            <a:r>
              <a:rPr lang="ko-KR" altLang="en-US" dirty="0"/>
              <a:t>엑셀 합치기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D721F4-9D5A-44B0-A7D1-851C42E62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5" y="3970084"/>
            <a:ext cx="3210400" cy="21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924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2. </a:t>
            </a:r>
            <a:r>
              <a:rPr lang="ko-KR" altLang="en-US" sz="3000" b="1" dirty="0">
                <a:solidFill>
                  <a:schemeClr val="bg1"/>
                </a:solidFill>
              </a:rPr>
              <a:t>엑셀 합치기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27E01-43DF-4995-80DD-0A349A0AB6BD}"/>
              </a:ext>
            </a:extLst>
          </p:cNvPr>
          <p:cNvSpPr txBox="1"/>
          <p:nvPr/>
        </p:nvSpPr>
        <p:spPr>
          <a:xfrm>
            <a:off x="259404" y="908720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결과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3409FA-DD48-4184-A744-B53936AED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" r="26543" b="53190"/>
          <a:stretch/>
        </p:blipFill>
        <p:spPr>
          <a:xfrm>
            <a:off x="287015" y="1278052"/>
            <a:ext cx="2736304" cy="144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5E57A2-329B-4E8F-8367-6A9EB6394C75}"/>
              </a:ext>
            </a:extLst>
          </p:cNvPr>
          <p:cNvSpPr txBox="1"/>
          <p:nvPr/>
        </p:nvSpPr>
        <p:spPr>
          <a:xfrm>
            <a:off x="3475313" y="1521078"/>
            <a:ext cx="529074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excel_before.xlsx</a:t>
            </a:r>
            <a:br>
              <a:rPr lang="en-US" altLang="ko-KR" sz="1400" dirty="0"/>
            </a:br>
            <a:r>
              <a:rPr lang="en-US" altLang="ko-KR" sz="1400" dirty="0"/>
              <a:t>  : </a:t>
            </a:r>
            <a:r>
              <a:rPr lang="ko-KR" altLang="en-US" sz="1400" dirty="0"/>
              <a:t>소멸된 계약 엑셀을 합친 것</a:t>
            </a:r>
            <a:br>
              <a:rPr lang="en-US" altLang="ko-KR" sz="1400" dirty="0"/>
            </a:br>
            <a:r>
              <a:rPr lang="en-US" altLang="ko-KR" sz="1400" dirty="0"/>
              <a:t>2. excel_after.xlsx</a:t>
            </a:r>
            <a:br>
              <a:rPr lang="en-US" altLang="ko-KR" sz="1400" dirty="0"/>
            </a:br>
            <a:r>
              <a:rPr lang="en-US" altLang="ko-KR" sz="1400" dirty="0"/>
              <a:t>  : </a:t>
            </a:r>
            <a:r>
              <a:rPr lang="ko-KR" altLang="en-US" sz="1400" dirty="0"/>
              <a:t>신규 체결된 계약 엑셀을 합친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AB649-968A-4936-8BA7-8AF63979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15" y="3356992"/>
            <a:ext cx="31051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499BB-953B-4736-B677-FF1BAD1A041D}"/>
              </a:ext>
            </a:extLst>
          </p:cNvPr>
          <p:cNvSpPr txBox="1"/>
          <p:nvPr/>
        </p:nvSpPr>
        <p:spPr>
          <a:xfrm>
            <a:off x="980000" y="2717471"/>
            <a:ext cx="1350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excel_before</a:t>
            </a:r>
            <a:r>
              <a:rPr lang="en-US" altLang="ko-KR" sz="1000" dirty="0"/>
              <a:t> </a:t>
            </a:r>
            <a:r>
              <a:rPr lang="ko-KR" altLang="en-US" sz="1000" dirty="0"/>
              <a:t>폴더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EDE5F-E8DB-4889-9DD0-B16BA041C620}"/>
              </a:ext>
            </a:extLst>
          </p:cNvPr>
          <p:cNvSpPr txBox="1"/>
          <p:nvPr/>
        </p:nvSpPr>
        <p:spPr>
          <a:xfrm>
            <a:off x="927889" y="5261992"/>
            <a:ext cx="1823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(excel_before.xlsx </a:t>
            </a:r>
            <a:r>
              <a:rPr lang="ko-KR" altLang="en-US" sz="1000" dirty="0"/>
              <a:t>예시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33735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3. </a:t>
            </a:r>
            <a:r>
              <a:rPr lang="ko-KR" altLang="en-US" sz="3000" b="1" dirty="0" err="1">
                <a:solidFill>
                  <a:schemeClr val="bg1"/>
                </a:solidFill>
              </a:rPr>
              <a:t>쿼리만들기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7F8BD-3463-45ED-8D6A-3B8862D7B208}"/>
              </a:ext>
            </a:extLst>
          </p:cNvPr>
          <p:cNvSpPr txBox="1"/>
          <p:nvPr/>
        </p:nvSpPr>
        <p:spPr>
          <a:xfrm>
            <a:off x="123273" y="1340768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main.exe</a:t>
            </a:r>
            <a:r>
              <a:rPr lang="ko-KR" altLang="en-US" dirty="0"/>
              <a:t>로 프로그램을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9B0005-3DC1-48F4-9877-84F66494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5" y="1763958"/>
            <a:ext cx="3226271" cy="2133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1CA49A-E51E-4A0E-B8C2-C92389459187}"/>
              </a:ext>
            </a:extLst>
          </p:cNvPr>
          <p:cNvSpPr txBox="1"/>
          <p:nvPr/>
        </p:nvSpPr>
        <p:spPr>
          <a:xfrm>
            <a:off x="259405" y="4045595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[</a:t>
            </a:r>
            <a:r>
              <a:rPr lang="ko-KR" altLang="en-US" dirty="0" err="1"/>
              <a:t>쿼리만들기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F760E-3C04-4DE3-9C85-F2126B9B96FB}"/>
              </a:ext>
            </a:extLst>
          </p:cNvPr>
          <p:cNvSpPr txBox="1"/>
          <p:nvPr/>
        </p:nvSpPr>
        <p:spPr>
          <a:xfrm>
            <a:off x="146940" y="966477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엑셀 합치기 기능 후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D2A6E-AF4E-4B66-B6F3-9E2EEDD4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85" y="4488542"/>
            <a:ext cx="3225291" cy="2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91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3. </a:t>
            </a:r>
            <a:r>
              <a:rPr lang="ko-KR" altLang="en-US" sz="3000" b="1" dirty="0" err="1">
                <a:solidFill>
                  <a:schemeClr val="bg1"/>
                </a:solidFill>
              </a:rPr>
              <a:t>쿼리만들기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27E01-43DF-4995-80DD-0A349A0AB6BD}"/>
              </a:ext>
            </a:extLst>
          </p:cNvPr>
          <p:cNvSpPr txBox="1"/>
          <p:nvPr/>
        </p:nvSpPr>
        <p:spPr>
          <a:xfrm>
            <a:off x="259404" y="908720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결과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E57A2-329B-4E8F-8367-6A9EB6394C75}"/>
              </a:ext>
            </a:extLst>
          </p:cNvPr>
          <p:cNvSpPr txBox="1"/>
          <p:nvPr/>
        </p:nvSpPr>
        <p:spPr>
          <a:xfrm>
            <a:off x="3475313" y="1521078"/>
            <a:ext cx="529074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before.sql</a:t>
            </a:r>
            <a:br>
              <a:rPr lang="en-US" altLang="ko-KR" sz="1400" dirty="0"/>
            </a:br>
            <a:r>
              <a:rPr lang="en-US" altLang="ko-KR" sz="1400" dirty="0"/>
              <a:t>  : </a:t>
            </a:r>
            <a:r>
              <a:rPr lang="ko-KR" altLang="en-US" sz="1400" dirty="0"/>
              <a:t>소멸된 계약 엑셀 </a:t>
            </a:r>
            <a:r>
              <a:rPr lang="en-US" altLang="ko-KR" sz="1400" dirty="0"/>
              <a:t>-&gt; </a:t>
            </a:r>
            <a:r>
              <a:rPr lang="ko-KR" altLang="en-US" sz="1400" dirty="0"/>
              <a:t>쿼리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en-US" altLang="ko-KR" sz="1400" dirty="0" err="1"/>
              <a:t>after.sql</a:t>
            </a:r>
            <a:br>
              <a:rPr lang="en-US" altLang="ko-KR" sz="1400" dirty="0"/>
            </a:br>
            <a:r>
              <a:rPr lang="en-US" altLang="ko-KR" sz="1400" dirty="0"/>
              <a:t>  : </a:t>
            </a:r>
            <a:r>
              <a:rPr lang="ko-KR" altLang="en-US" sz="1400" dirty="0"/>
              <a:t>신규 체결된 계약</a:t>
            </a:r>
            <a:r>
              <a:rPr lang="en-US" altLang="ko-KR" sz="1400" dirty="0"/>
              <a:t> -&gt; </a:t>
            </a:r>
            <a:r>
              <a:rPr lang="ko-KR" altLang="en-US" sz="1400" dirty="0"/>
              <a:t>쿼리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EDE5F-E8DB-4889-9DD0-B16BA041C620}"/>
              </a:ext>
            </a:extLst>
          </p:cNvPr>
          <p:cNvSpPr txBox="1"/>
          <p:nvPr/>
        </p:nvSpPr>
        <p:spPr>
          <a:xfrm>
            <a:off x="194289" y="4295049"/>
            <a:ext cx="1823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before.sql</a:t>
            </a:r>
            <a:r>
              <a:rPr lang="en-US" altLang="ko-KR" sz="1000" dirty="0"/>
              <a:t> </a:t>
            </a:r>
            <a:r>
              <a:rPr lang="ko-KR" altLang="en-US" sz="1000" dirty="0"/>
              <a:t>예시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4271B8-2108-452E-9E10-CF7B8973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78052"/>
            <a:ext cx="2124075" cy="155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DEA343-F121-4F4D-BACC-2A13CF4B3D1C}"/>
              </a:ext>
            </a:extLst>
          </p:cNvPr>
          <p:cNvSpPr txBox="1"/>
          <p:nvPr/>
        </p:nvSpPr>
        <p:spPr>
          <a:xfrm>
            <a:off x="980000" y="2717471"/>
            <a:ext cx="1350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sql</a:t>
            </a:r>
            <a:r>
              <a:rPr lang="ko-KR" altLang="en-US" sz="1000" dirty="0"/>
              <a:t> 폴더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48675D-7530-4E1E-AC1F-4A2A2F7557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81"/>
          <a:stretch/>
        </p:blipFill>
        <p:spPr>
          <a:xfrm>
            <a:off x="63127" y="3199959"/>
            <a:ext cx="9017746" cy="10950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9F04C5-8D8B-48C1-A965-00C049173C39}"/>
              </a:ext>
            </a:extLst>
          </p:cNvPr>
          <p:cNvSpPr txBox="1"/>
          <p:nvPr/>
        </p:nvSpPr>
        <p:spPr>
          <a:xfrm>
            <a:off x="259404" y="4989496"/>
            <a:ext cx="56166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</a:rPr>
              <a:t>저장되는 테이블명을 </a:t>
            </a:r>
            <a:r>
              <a:rPr lang="ko-KR" altLang="en-US" sz="1400" dirty="0" err="1">
                <a:solidFill>
                  <a:srgbClr val="FF0000"/>
                </a:solidFill>
              </a:rPr>
              <a:t>바꾸고싶을경우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다음페이지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</a:rPr>
              <a:t>자동으로 </a:t>
            </a:r>
            <a:r>
              <a:rPr lang="en-US" altLang="ko-KR" sz="1400" dirty="0">
                <a:solidFill>
                  <a:srgbClr val="FF0000"/>
                </a:solidFill>
              </a:rPr>
              <a:t>oracle insert</a:t>
            </a:r>
            <a:r>
              <a:rPr lang="ko-KR" altLang="en-US" sz="1400" dirty="0">
                <a:solidFill>
                  <a:srgbClr val="FF0000"/>
                </a:solidFill>
              </a:rPr>
              <a:t> 기능을 </a:t>
            </a:r>
            <a:r>
              <a:rPr lang="ko-KR" altLang="en-US" sz="1400" dirty="0" err="1">
                <a:solidFill>
                  <a:srgbClr val="FF0000"/>
                </a:solidFill>
              </a:rPr>
              <a:t>사용하고싶을</a:t>
            </a:r>
            <a:r>
              <a:rPr lang="ko-KR" altLang="en-US" sz="1400" dirty="0">
                <a:solidFill>
                  <a:srgbClr val="FF0000"/>
                </a:solidFill>
              </a:rPr>
              <a:t> 경우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다다음페이지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4632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3. </a:t>
            </a:r>
            <a:r>
              <a:rPr lang="ko-KR" altLang="en-US" sz="3000" b="1" dirty="0" err="1">
                <a:solidFill>
                  <a:schemeClr val="bg1"/>
                </a:solidFill>
              </a:rPr>
              <a:t>쿼리만들기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27E01-43DF-4995-80DD-0A349A0AB6BD}"/>
              </a:ext>
            </a:extLst>
          </p:cNvPr>
          <p:cNvSpPr txBox="1"/>
          <p:nvPr/>
        </p:nvSpPr>
        <p:spPr>
          <a:xfrm>
            <a:off x="259404" y="908720"/>
            <a:ext cx="852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다른 테이블명에 넣고 </a:t>
            </a:r>
            <a:r>
              <a:rPr lang="ko-KR" altLang="en-US" dirty="0" err="1"/>
              <a:t>싶은경우</a:t>
            </a:r>
            <a:r>
              <a:rPr lang="ko-KR" altLang="en-US" dirty="0"/>
              <a:t> </a:t>
            </a:r>
            <a:r>
              <a:rPr lang="en-US" altLang="ko-KR" dirty="0"/>
              <a:t>config.ini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en-US" altLang="ko-KR" dirty="0" err="1"/>
              <a:t>expired_table</a:t>
            </a:r>
            <a:r>
              <a:rPr lang="en-US" altLang="ko-KR" dirty="0"/>
              <a:t>”</a:t>
            </a:r>
            <a:r>
              <a:rPr lang="ko-KR" altLang="en-US" dirty="0"/>
              <a:t>항목을 수정한다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B9F4C-5198-45A3-875B-77AB6D37FAAD}"/>
              </a:ext>
            </a:extLst>
          </p:cNvPr>
          <p:cNvSpPr txBox="1"/>
          <p:nvPr/>
        </p:nvSpPr>
        <p:spPr>
          <a:xfrm>
            <a:off x="827584" y="5872496"/>
            <a:ext cx="1823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(config.ini </a:t>
            </a:r>
            <a:r>
              <a:rPr lang="ko-KR" altLang="en-US" sz="1000" dirty="0"/>
              <a:t>파일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D3D4B0-22F4-4450-8E5C-779B363D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5" y="1278053"/>
            <a:ext cx="3748886" cy="45944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BA2327-EFAE-4159-A173-E6A68AD4D679}"/>
              </a:ext>
            </a:extLst>
          </p:cNvPr>
          <p:cNvSpPr/>
          <p:nvPr/>
        </p:nvSpPr>
        <p:spPr>
          <a:xfrm>
            <a:off x="259404" y="5579946"/>
            <a:ext cx="1648300" cy="276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42CDF-025D-4909-B2D7-5420552DB399}"/>
              </a:ext>
            </a:extLst>
          </p:cNvPr>
          <p:cNvSpPr txBox="1"/>
          <p:nvPr/>
        </p:nvSpPr>
        <p:spPr>
          <a:xfrm>
            <a:off x="4211960" y="5157945"/>
            <a:ext cx="49320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“END_CONTRACT”</a:t>
            </a:r>
            <a:r>
              <a:rPr lang="ko-KR" altLang="en-US" sz="1400" dirty="0"/>
              <a:t>를 다른 값으로 수정하면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test_contract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“INSERT</a:t>
            </a:r>
            <a:r>
              <a:rPr lang="ko-KR" altLang="en-US" sz="1400" dirty="0"/>
              <a:t> </a:t>
            </a:r>
            <a:r>
              <a:rPr lang="en-US" altLang="ko-KR" sz="1400" dirty="0"/>
              <a:t>INTO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test_contract</a:t>
            </a:r>
            <a:r>
              <a:rPr lang="en-US" altLang="ko-KR" sz="1400" dirty="0"/>
              <a:t>(.....” </a:t>
            </a:r>
            <a:r>
              <a:rPr lang="ko-KR" altLang="en-US" sz="1400" dirty="0"/>
              <a:t>로 만들어진다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92027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4" y="44624"/>
            <a:ext cx="861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3. </a:t>
            </a:r>
            <a:r>
              <a:rPr lang="ko-KR" altLang="en-US" sz="3000" b="1" dirty="0" err="1">
                <a:solidFill>
                  <a:schemeClr val="bg1"/>
                </a:solidFill>
              </a:rPr>
              <a:t>쿼리만들기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27E01-43DF-4995-80DD-0A349A0AB6BD}"/>
              </a:ext>
            </a:extLst>
          </p:cNvPr>
          <p:cNvSpPr txBox="1"/>
          <p:nvPr/>
        </p:nvSpPr>
        <p:spPr>
          <a:xfrm>
            <a:off x="259404" y="908720"/>
            <a:ext cx="79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oracle</a:t>
            </a:r>
            <a:r>
              <a:rPr lang="ko-KR" altLang="en-US" dirty="0"/>
              <a:t>에 자동저장 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B9F4C-5198-45A3-875B-77AB6D37FAAD}"/>
              </a:ext>
            </a:extLst>
          </p:cNvPr>
          <p:cNvSpPr txBox="1"/>
          <p:nvPr/>
        </p:nvSpPr>
        <p:spPr>
          <a:xfrm>
            <a:off x="827584" y="5872496"/>
            <a:ext cx="1823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(config.ini </a:t>
            </a:r>
            <a:r>
              <a:rPr lang="ko-KR" altLang="en-US" sz="1000" dirty="0"/>
              <a:t>파일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D3D4B0-22F4-4450-8E5C-779B363D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5" y="1278053"/>
            <a:ext cx="3748886" cy="45944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BA2327-EFAE-4159-A173-E6A68AD4D679}"/>
              </a:ext>
            </a:extLst>
          </p:cNvPr>
          <p:cNvSpPr/>
          <p:nvPr/>
        </p:nvSpPr>
        <p:spPr>
          <a:xfrm>
            <a:off x="259404" y="4293096"/>
            <a:ext cx="1648300" cy="1563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2C684-C078-44E0-94A5-AE1A0CD723EB}"/>
              </a:ext>
            </a:extLst>
          </p:cNvPr>
          <p:cNvSpPr txBox="1"/>
          <p:nvPr/>
        </p:nvSpPr>
        <p:spPr>
          <a:xfrm>
            <a:off x="4251905" y="1305552"/>
            <a:ext cx="4085939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en-US" altLang="ko-KR" sz="1100" dirty="0" err="1"/>
              <a:t>database_insert</a:t>
            </a:r>
            <a:r>
              <a:rPr lang="en-US" altLang="ko-KR" sz="1100" dirty="0"/>
              <a:t> =N </a:t>
            </a:r>
            <a:r>
              <a:rPr lang="ko-KR" altLang="en-US" sz="1100" dirty="0"/>
              <a:t>에서 </a:t>
            </a:r>
            <a:r>
              <a:rPr lang="en-US" altLang="ko-KR" sz="1100" dirty="0"/>
              <a:t>Y</a:t>
            </a:r>
            <a:r>
              <a:rPr lang="ko-KR" altLang="en-US" sz="1100" dirty="0"/>
              <a:t>로 바꿔주고 </a:t>
            </a:r>
            <a:br>
              <a:rPr lang="en-US" altLang="ko-KR" sz="1100" dirty="0"/>
            </a:br>
            <a:r>
              <a:rPr lang="en-US" altLang="ko-KR" sz="1100" dirty="0"/>
              <a:t>[</a:t>
            </a:r>
            <a:r>
              <a:rPr lang="ko-KR" altLang="en-US" sz="1100" dirty="0" err="1"/>
              <a:t>쿼리만들기</a:t>
            </a:r>
            <a:r>
              <a:rPr lang="en-US" altLang="ko-KR" sz="1100" dirty="0"/>
              <a:t>] </a:t>
            </a:r>
            <a:r>
              <a:rPr lang="ko-KR" altLang="en-US" sz="1100" dirty="0"/>
              <a:t>기능을 이용하면 쿼리가 만들어지고 오라클 </a:t>
            </a:r>
            <a:r>
              <a:rPr lang="en-US" altLang="ko-KR" sz="1100" dirty="0"/>
              <a:t>INSERT </a:t>
            </a:r>
            <a:r>
              <a:rPr lang="ko-KR" altLang="en-US" sz="1100" dirty="0"/>
              <a:t>기능을 시작한다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en-US" altLang="ko-KR" sz="1100" dirty="0"/>
              <a:t>2. </a:t>
            </a:r>
            <a:r>
              <a:rPr lang="ko-KR" altLang="en-US" sz="1100" dirty="0"/>
              <a:t>이때 </a:t>
            </a:r>
            <a:r>
              <a:rPr lang="en-US" altLang="ko-KR" sz="1100" dirty="0" err="1"/>
              <a:t>ip</a:t>
            </a:r>
            <a:r>
              <a:rPr lang="en-US" altLang="ko-KR" sz="1100" dirty="0"/>
              <a:t>, port, service, </a:t>
            </a:r>
            <a:r>
              <a:rPr lang="en-US" altLang="ko-KR" sz="1100" dirty="0" err="1"/>
              <a:t>user_name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user_password</a:t>
            </a:r>
            <a:r>
              <a:rPr lang="ko-KR" altLang="en-US" sz="1100" dirty="0"/>
              <a:t>값을 알맞게 </a:t>
            </a:r>
            <a:r>
              <a:rPr lang="ko-KR" altLang="en-US" sz="1100" dirty="0" err="1"/>
              <a:t>설정해주어야한다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en-US" altLang="ko-KR" sz="1100" dirty="0">
                <a:solidFill>
                  <a:srgbClr val="FF0000"/>
                </a:solidFill>
              </a:rPr>
              <a:t>※ </a:t>
            </a:r>
            <a:r>
              <a:rPr lang="ko-KR" altLang="en-US" sz="1100" dirty="0">
                <a:solidFill>
                  <a:srgbClr val="FF0000"/>
                </a:solidFill>
              </a:rPr>
              <a:t>기존의 저장된 데이터를 모두 </a:t>
            </a:r>
            <a:r>
              <a:rPr lang="en-US" altLang="ko-KR" sz="1100" dirty="0">
                <a:solidFill>
                  <a:srgbClr val="FF0000"/>
                </a:solidFill>
              </a:rPr>
              <a:t>delete</a:t>
            </a:r>
            <a:r>
              <a:rPr lang="ko-KR" altLang="en-US" sz="1100" dirty="0">
                <a:solidFill>
                  <a:srgbClr val="FF0000"/>
                </a:solidFill>
              </a:rPr>
              <a:t>하기때문에 주의</a:t>
            </a:r>
            <a:r>
              <a:rPr lang="en-US" altLang="ko-KR" sz="11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90001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14185</TotalTime>
  <Words>341</Words>
  <Application>Microsoft Office PowerPoint</Application>
  <PresentationFormat>화면 슬라이드 쇼(4:3)</PresentationFormat>
  <Paragraphs>63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작업 도우미 사용자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스마트스쿨지원 솔루션 화면설계</dc:title>
  <dc:creator>SH</dc:creator>
  <cp:lastModifiedBy>lee youje</cp:lastModifiedBy>
  <cp:revision>666</cp:revision>
  <cp:lastPrinted>2017-09-05T06:30:33Z</cp:lastPrinted>
  <dcterms:created xsi:type="dcterms:W3CDTF">2014-01-18T01:36:53Z</dcterms:created>
  <dcterms:modified xsi:type="dcterms:W3CDTF">2021-10-11T11:07:28Z</dcterms:modified>
</cp:coreProperties>
</file>