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7679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004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7" y="72"/>
      </p:cViewPr>
      <p:guideLst>
        <p:guide orient="horz" pos="2152"/>
        <p:guide pos="7679"/>
        <p:guide orient="horz" pos="162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450" y="3839115"/>
            <a:ext cx="8449100" cy="99853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9" y="225411"/>
            <a:ext cx="2231971" cy="11173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43776" y="765843"/>
            <a:ext cx="595277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- June 23,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7" y="2213848"/>
            <a:ext cx="2534730" cy="818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87" y="1324173"/>
            <a:ext cx="2765160" cy="1017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53" y="2379725"/>
            <a:ext cx="2463902" cy="499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3" y="4015580"/>
            <a:ext cx="2136182" cy="670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55" y="3314039"/>
            <a:ext cx="1497795" cy="359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7197" y="4069545"/>
            <a:ext cx="571935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 </a:t>
            </a:r>
          </a:p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provided to support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http://kidstek.org - Thank you!"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7645" y="251323"/>
            <a:ext cx="18050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 e l c o m e</a:t>
            </a:r>
          </a:p>
        </p:txBody>
      </p:sp>
    </p:spTree>
    <p:extLst>
      <p:ext uri="{BB962C8B-B14F-4D97-AF65-F5344CB8AC3E}">
        <p14:creationId xmlns:p14="http://schemas.microsoft.com/office/powerpoint/2010/main" val="11068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Grigoriy Belenkiy</dc:creator>
  <cp:lastModifiedBy>CHRIS WALLACE</cp:lastModifiedBy>
  <cp:revision>24</cp:revision>
  <dcterms:created xsi:type="dcterms:W3CDTF">2016-06-20T05:10:51Z</dcterms:created>
  <dcterms:modified xsi:type="dcterms:W3CDTF">2017-06-21T00:28:27Z</dcterms:modified>
</cp:coreProperties>
</file>