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51435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4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004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65" y="57"/>
      </p:cViewPr>
      <p:guideLst>
        <p:guide orient="horz" pos="2152"/>
        <p:guide pos="5759"/>
        <p:guide orient="horz" pos="1620"/>
        <p:guide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6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7"/>
            <a:ext cx="5829300" cy="1021556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143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06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102867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285843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543012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80018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205734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2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2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6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50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4" y="1151336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68" indent="0">
              <a:buNone/>
              <a:defRPr sz="1125" b="1"/>
            </a:lvl2pPr>
            <a:lvl3pPr marL="514337" indent="0">
              <a:buNone/>
              <a:defRPr sz="1050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4" y="1631156"/>
            <a:ext cx="303133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8"/>
            <a:ext cx="2256235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5"/>
            <a:ext cx="3833813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825"/>
            </a:lvl1pPr>
            <a:lvl2pPr marL="257168" indent="0">
              <a:buNone/>
              <a:defRPr sz="675"/>
            </a:lvl2pPr>
            <a:lvl3pPr marL="514337" indent="0">
              <a:buNone/>
              <a:defRPr sz="600"/>
            </a:lvl3pPr>
            <a:lvl4pPr marL="771506" indent="0">
              <a:buNone/>
              <a:defRPr sz="525"/>
            </a:lvl4pPr>
            <a:lvl5pPr marL="1028675" indent="0">
              <a:buNone/>
              <a:defRPr sz="525"/>
            </a:lvl5pPr>
            <a:lvl6pPr marL="1285843" indent="0">
              <a:buNone/>
              <a:defRPr sz="525"/>
            </a:lvl6pPr>
            <a:lvl7pPr marL="1543012" indent="0">
              <a:buNone/>
              <a:defRPr sz="525"/>
            </a:lvl7pPr>
            <a:lvl8pPr marL="1800180" indent="0">
              <a:buNone/>
              <a:defRPr sz="525"/>
            </a:lvl8pPr>
            <a:lvl9pPr marL="2057348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0"/>
            <a:ext cx="4114800" cy="603647"/>
          </a:xfrm>
        </p:spPr>
        <p:txBody>
          <a:bodyPr/>
          <a:lstStyle>
            <a:lvl1pPr marL="0" indent="0">
              <a:buNone/>
              <a:defRPr sz="825"/>
            </a:lvl1pPr>
            <a:lvl2pPr marL="257168" indent="0">
              <a:buNone/>
              <a:defRPr sz="675"/>
            </a:lvl2pPr>
            <a:lvl3pPr marL="514337" indent="0">
              <a:buNone/>
              <a:defRPr sz="600"/>
            </a:lvl3pPr>
            <a:lvl4pPr marL="771506" indent="0">
              <a:buNone/>
              <a:defRPr sz="525"/>
            </a:lvl4pPr>
            <a:lvl5pPr marL="1028675" indent="0">
              <a:buNone/>
              <a:defRPr sz="525"/>
            </a:lvl5pPr>
            <a:lvl6pPr marL="1285843" indent="0">
              <a:buNone/>
              <a:defRPr sz="525"/>
            </a:lvl6pPr>
            <a:lvl7pPr marL="1543012" indent="0">
              <a:buNone/>
              <a:defRPr sz="525"/>
            </a:lvl7pPr>
            <a:lvl8pPr marL="1800180" indent="0">
              <a:buNone/>
              <a:defRPr sz="525"/>
            </a:lvl8pPr>
            <a:lvl9pPr marL="2057348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2"/>
            <a:ext cx="61722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88" y="3522276"/>
            <a:ext cx="6336825" cy="74889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1" y="811996"/>
            <a:ext cx="1673978" cy="8380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2835" y="1217321"/>
            <a:ext cx="4464581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pPr algn="ctr"/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- June 23,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2303325"/>
            <a:ext cx="1901048" cy="614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40" y="1636070"/>
            <a:ext cx="2073870" cy="762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143" y="2427735"/>
            <a:ext cx="1847927" cy="3744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6" y="3654624"/>
            <a:ext cx="1602137" cy="5030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94" y="3128470"/>
            <a:ext cx="1123346" cy="2696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07900" y="3695096"/>
            <a:ext cx="4289515" cy="421270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"Donations by YOU, Denver Dev Day attendees,  </a:t>
            </a:r>
          </a:p>
          <a:p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are provided to support </a:t>
            </a:r>
            <a:r>
              <a:rPr lang="en-US" sz="12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KidsTek</a:t>
            </a:r>
            <a:r>
              <a:rPr lang="en-US" sz="1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http://kidstek.org - Thank you!"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8236" y="831430"/>
            <a:ext cx="1353776" cy="328937"/>
          </a:xfrm>
          <a:prstGeom prst="rect">
            <a:avLst/>
          </a:prstGeom>
          <a:noFill/>
        </p:spPr>
        <p:txBody>
          <a:bodyPr wrap="square" lIns="51435" tIns="25718" rIns="51435" bIns="25718" rtlCol="0">
            <a:spAutoFit/>
          </a:bodyPr>
          <a:lstStyle/>
          <a:p>
            <a:r>
              <a:rPr lang="en-US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 e l c o m e</a:t>
            </a:r>
          </a:p>
        </p:txBody>
      </p:sp>
    </p:spTree>
    <p:extLst>
      <p:ext uri="{BB962C8B-B14F-4D97-AF65-F5344CB8AC3E}">
        <p14:creationId xmlns:p14="http://schemas.microsoft.com/office/powerpoint/2010/main" val="156121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Grigoriy Belenkiy</dc:creator>
  <cp:lastModifiedBy>CHRIS WALLACE</cp:lastModifiedBy>
  <cp:revision>26</cp:revision>
  <dcterms:created xsi:type="dcterms:W3CDTF">2016-06-20T05:10:51Z</dcterms:created>
  <dcterms:modified xsi:type="dcterms:W3CDTF">2017-06-21T00:30:39Z</dcterms:modified>
</cp:coreProperties>
</file>