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6/17/2017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6C0EF2-9919-473B-8215-8616BAF10692}" type="datetimeFigureOut">
              <a:rPr lang="en-US" dirty="0"/>
              <a:t>6/17/2017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6/17/2017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6/17/2017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6/17/2017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6/17/2017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6/17/2017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 Id="rId4" Type="http://schemas.openxmlformats.org/officeDocument/2006/relationships/hyperlink" Target="https://en.wikipedia.org/wiki/SOLID_(object-oriented_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guide/lifecycle-hooks#peek-a-boo"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2.xml"/><Relationship Id="rId4" Type="http://schemas.openxmlformats.org/officeDocument/2006/relationships/hyperlink" Target="https://yakovfain.com/2016/03/21/implementing-the-mediator-design-pattern-in-angular-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lstStyle/>
          <a:p>
            <a:r>
              <a:rPr lang="en-US" b="1" dirty="0">
                <a:latin typeface="Source Code Pro Light" panose="020B0409030403020204" pitchFamily="49" charset="0"/>
                <a:ea typeface="Source Code Pro Light" panose="020B0409030403020204" pitchFamily="49" charset="0"/>
              </a:rPr>
              <a:t>Implementing and Using Design Patterns for Angular Apps</a:t>
            </a:r>
          </a:p>
          <a:p>
            <a:r>
              <a:rPr lang="en-US" dirty="0">
                <a:latin typeface="Source Code Pro Light" panose="020B0409030403020204" pitchFamily="49" charset="0"/>
                <a:ea typeface="Source Code Pro Light" panose="020B0409030403020204" pitchFamily="49" charset="0"/>
              </a:rPr>
              <a:t>By </a:t>
            </a:r>
            <a:r>
              <a:rPr lang="en-US" b="1" i="1" dirty="0">
                <a:latin typeface="Source Code Pro Light" panose="020B0409030403020204" pitchFamily="49" charset="0"/>
                <a:ea typeface="Source Code Pro Light" panose="020B0409030403020204" pitchFamily="49" charset="0"/>
              </a:rPr>
              <a:t>Matt Vaughn, build motion</a:t>
            </a:r>
          </a:p>
        </p:txBody>
      </p:sp>
    </p:spTree>
    <p:extLst>
      <p:ext uri="{BB962C8B-B14F-4D97-AF65-F5344CB8AC3E}">
        <p14:creationId xmlns:p14="http://schemas.microsoft.com/office/powerpoint/2010/main" val="154381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lstStyle/>
          <a:p>
            <a:r>
              <a:rPr lang="en-US" dirty="0"/>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t>The session will demonstrate how to implement shared Angular services and how to use them in Angular domain services. The services will include rich business logic layers that use the angular-rules-engine and angular-actions NPM packages.</a:t>
            </a:r>
          </a:p>
          <a:p>
            <a:endParaRPr lang="en-US" dirty="0"/>
          </a:p>
        </p:txBody>
      </p:sp>
    </p:spTree>
    <p:extLst>
      <p:ext uri="{BB962C8B-B14F-4D97-AF65-F5344CB8AC3E}">
        <p14:creationId xmlns:p14="http://schemas.microsoft.com/office/powerpoint/2010/main" val="11324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dirty="0"/>
              <a:t>Business Logic – Why important?</a:t>
            </a:r>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dirty="0"/>
              <a:t>Heart of the application.</a:t>
            </a:r>
          </a:p>
          <a:p>
            <a:r>
              <a:rPr lang="en-US" dirty="0"/>
              <a:t>Defines the business domain.</a:t>
            </a:r>
          </a:p>
          <a:p>
            <a:r>
              <a:rPr lang="en-US" dirty="0"/>
              <a:t>Domain specific algorithms, intellectual property, etc.</a:t>
            </a:r>
          </a:p>
        </p:txBody>
      </p:sp>
    </p:spTree>
    <p:extLst>
      <p:ext uri="{BB962C8B-B14F-4D97-AF65-F5344CB8AC3E}">
        <p14:creationId xmlns:p14="http://schemas.microsoft.com/office/powerpoint/2010/main" val="192020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dirty="0"/>
              <a:t>Business Logic – Why Difficult?</a:t>
            </a:r>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fontScale="92500" lnSpcReduction="20000"/>
          </a:bodyPr>
          <a:lstStyle/>
          <a:p>
            <a:r>
              <a:rPr lang="en-US" dirty="0"/>
              <a:t>Inconsistent implementation causes problems with extensibility/maintainability.</a:t>
            </a:r>
          </a:p>
          <a:p>
            <a:r>
              <a:rPr lang="en-US" dirty="0"/>
              <a:t>Architecture, design, or implementation makes it difficult to test.</a:t>
            </a:r>
          </a:p>
          <a:p>
            <a:r>
              <a:rPr lang="en-US" dirty="0"/>
              <a:t>Different implementation styles by different developers create inconsistent code base.</a:t>
            </a:r>
          </a:p>
          <a:p>
            <a:r>
              <a:rPr lang="en-US" dirty="0"/>
              <a:t>Single Responsibility Principle not followed - parts of code do too much.</a:t>
            </a:r>
          </a:p>
          <a:p>
            <a:r>
              <a:rPr lang="en-US" dirty="0"/>
              <a:t>Separation of Concerns Principle not followed - parts of the code cross boundaries. BL contained in different layers of the application (UI, services, BL layer, database).</a:t>
            </a:r>
          </a:p>
          <a:p>
            <a:r>
              <a:rPr lang="en-US" dirty="0"/>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2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dirty="0"/>
              <a:t>Why Use Design Patterns?</a:t>
            </a:r>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fontScale="77500" lnSpcReduction="20000"/>
          </a:bodyPr>
          <a:lstStyle/>
          <a:p>
            <a:r>
              <a:rPr lang="en-US" dirty="0"/>
              <a:t>What does this do for me or my team?</a:t>
            </a:r>
          </a:p>
          <a:p>
            <a:pPr lvl="1"/>
            <a:r>
              <a:rPr lang="en-US" dirty="0"/>
              <a:t>Creates a consistent code base for improved maintainability.</a:t>
            </a:r>
          </a:p>
          <a:p>
            <a:pPr lvl="1"/>
            <a:r>
              <a:rPr lang="en-US" dirty="0"/>
              <a:t>Inherently allows for more extensibility points. </a:t>
            </a:r>
          </a:p>
          <a:p>
            <a:pPr lvl="1"/>
            <a:r>
              <a:rPr lang="en-US" dirty="0"/>
              <a:t>Promotes a more testable solution (unit and integration tests) with mocks and fakes. Better quality.</a:t>
            </a:r>
          </a:p>
          <a:p>
            <a:pPr lvl="1"/>
            <a:r>
              <a:rPr lang="en-US" dirty="0"/>
              <a:t>Allows dependency injection opportunities.</a:t>
            </a:r>
          </a:p>
          <a:p>
            <a:r>
              <a:rPr lang="en-US" dirty="0"/>
              <a:t>What problems to they solve?</a:t>
            </a:r>
          </a:p>
          <a:p>
            <a:pPr lvl="1"/>
            <a:r>
              <a:rPr lang="en-US" dirty="0"/>
              <a:t>Help with refactoring code to improve testability, extensibility, and maintainability.</a:t>
            </a:r>
          </a:p>
          <a:p>
            <a:pPr lvl="1"/>
            <a:r>
              <a:rPr lang="en-US" dirty="0"/>
              <a:t>Many patterns allow for additional extensibility points.</a:t>
            </a:r>
          </a:p>
          <a:p>
            <a:pPr lvl="1"/>
            <a:r>
              <a:rPr lang="en-US" dirty="0"/>
              <a:t>Use existing patterns without creating atypical solutions for common problems.</a:t>
            </a:r>
          </a:p>
          <a:p>
            <a:pPr lvl="1"/>
            <a:r>
              <a:rPr lang="en-US" dirty="0"/>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dirty="0"/>
              <a:t>Patterns are Everywhere!</a:t>
            </a:r>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62500" lnSpcReduction="20000"/>
          </a:bodyPr>
          <a:lstStyle/>
          <a:p>
            <a:r>
              <a:rPr lang="en-US" dirty="0"/>
              <a:t>Template Method</a:t>
            </a:r>
          </a:p>
          <a:p>
            <a:pPr lvl="1"/>
            <a:r>
              <a:rPr lang="en-US" dirty="0">
                <a:hlinkClick r:id="rId2"/>
              </a:rPr>
              <a:t>Lifecycle Hooks</a:t>
            </a:r>
            <a:r>
              <a:rPr lang="en-US" dirty="0"/>
              <a:t>: </a:t>
            </a:r>
            <a:r>
              <a:rPr lang="en-US" dirty="0" err="1">
                <a:hlinkClick r:id="rId3"/>
              </a:rPr>
              <a:t>ngOnChanges</a:t>
            </a:r>
            <a:r>
              <a:rPr lang="en-US" dirty="0"/>
              <a:t>, </a:t>
            </a:r>
            <a:r>
              <a:rPr lang="en-US" dirty="0" err="1"/>
              <a:t>ngOnInit</a:t>
            </a:r>
            <a:r>
              <a:rPr lang="en-US" dirty="0"/>
              <a:t>, </a:t>
            </a:r>
            <a:r>
              <a:rPr lang="en-US" dirty="0" err="1"/>
              <a:t>ngDoCheck</a:t>
            </a:r>
            <a:r>
              <a:rPr lang="en-US" dirty="0"/>
              <a:t>, and </a:t>
            </a:r>
            <a:r>
              <a:rPr lang="en-US" dirty="0" err="1"/>
              <a:t>ngOnDestroy</a:t>
            </a:r>
            <a:endParaRPr lang="en-US" dirty="0"/>
          </a:p>
          <a:p>
            <a:r>
              <a:rPr lang="en-US" dirty="0"/>
              <a:t>Composite</a:t>
            </a:r>
          </a:p>
          <a:p>
            <a:pPr lvl="1"/>
            <a:r>
              <a:rPr lang="en-US" dirty="0"/>
              <a:t>A component can have a component that has a component.</a:t>
            </a:r>
          </a:p>
          <a:p>
            <a:r>
              <a:rPr lang="en-US" dirty="0"/>
              <a:t>Mediator</a:t>
            </a:r>
          </a:p>
          <a:p>
            <a:pPr lvl="1"/>
            <a:r>
              <a:rPr lang="en-US" dirty="0"/>
              <a:t>A parent-component or injected service can mediate </a:t>
            </a:r>
            <a:r>
              <a:rPr lang="en-US" dirty="0">
                <a:hlinkClick r:id="rId4"/>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t>Services provide end-points to perform some action. How the action is performed is not known by the calling component.</a:t>
            </a:r>
          </a:p>
          <a:p>
            <a:r>
              <a:rPr lang="en-US" dirty="0"/>
              <a:t>Dependency Injection (Inversion of Control – </a:t>
            </a:r>
            <a:r>
              <a:rPr lang="en-US" dirty="0" err="1"/>
              <a:t>IoC</a:t>
            </a:r>
            <a:r>
              <a:rPr lang="en-US" dirty="0"/>
              <a:t>)</a:t>
            </a:r>
          </a:p>
          <a:p>
            <a:pPr lvl="1"/>
            <a:r>
              <a:rPr lang="en-US" dirty="0"/>
              <a:t>Services are instantiated and injected into components.</a:t>
            </a:r>
          </a:p>
        </p:txBody>
      </p:sp>
    </p:spTree>
    <p:extLst>
      <p:ext uri="{BB962C8B-B14F-4D97-AF65-F5344CB8AC3E}">
        <p14:creationId xmlns:p14="http://schemas.microsoft.com/office/powerpoint/2010/main" val="505401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Custom 1">
      <a:majorFont>
        <a:latin typeface="Source Code Pro"/>
        <a:ea typeface=""/>
        <a:cs typeface=""/>
      </a:majorFont>
      <a:minorFont>
        <a:latin typeface="Source Code Pro Light"/>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
  <TotalTime>65</TotalTime>
  <Words>470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Source Code Pro</vt:lpstr>
      <vt:lpstr>Source Code Pro Light</vt:lpstr>
      <vt:lpstr>Wingdings 3</vt:lpstr>
      <vt:lpstr>Ion Boardroom</vt:lpstr>
      <vt:lpstr>Better Business Logic with Typescript</vt:lpstr>
      <vt:lpstr>Objective</vt:lpstr>
      <vt:lpstr>Business Logic – Why important?</vt:lpstr>
      <vt:lpstr>Business Logic – Why Difficult?</vt:lpstr>
      <vt:lpstr>What is a pattern?</vt:lpstr>
      <vt:lpstr>Why Use Design Patterns?</vt:lpstr>
      <vt:lpstr>Patterns are Everywhere!</vt:lpstr>
      <vt:lpstr>Angular Patterns :: 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 valencia</cp:lastModifiedBy>
  <cp:revision>8</cp:revision>
  <dcterms:created xsi:type="dcterms:W3CDTF">2017-06-17T18:39:33Z</dcterms:created>
  <dcterms:modified xsi:type="dcterms:W3CDTF">2017-06-17T19:45:13Z</dcterms:modified>
</cp:coreProperties>
</file>