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5" r:id="rId1"/>
  </p:sldMasterIdLst>
  <p:sldIdLst>
    <p:sldId id="256" r:id="rId2"/>
    <p:sldId id="257" r:id="rId3"/>
    <p:sldId id="269" r:id="rId4"/>
    <p:sldId id="308" r:id="rId5"/>
    <p:sldId id="270" r:id="rId6"/>
    <p:sldId id="267" r:id="rId7"/>
    <p:sldId id="258" r:id="rId8"/>
    <p:sldId id="260" r:id="rId9"/>
    <p:sldId id="261" r:id="rId10"/>
    <p:sldId id="259" r:id="rId11"/>
    <p:sldId id="265" r:id="rId12"/>
    <p:sldId id="312" r:id="rId13"/>
    <p:sldId id="313" r:id="rId14"/>
    <p:sldId id="266" r:id="rId15"/>
    <p:sldId id="268" r:id="rId16"/>
    <p:sldId id="309" r:id="rId17"/>
    <p:sldId id="310" r:id="rId18"/>
    <p:sldId id="311" r:id="rId19"/>
    <p:sldId id="314" r:id="rId20"/>
    <p:sldId id="315" r:id="rId21"/>
    <p:sldId id="272" r:id="rId22"/>
    <p:sldId id="273" r:id="rId23"/>
    <p:sldId id="274" r:id="rId24"/>
    <p:sldId id="275" r:id="rId25"/>
    <p:sldId id="276" r:id="rId26"/>
    <p:sldId id="271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88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262" r:id="rId56"/>
    <p:sldId id="305" r:id="rId57"/>
    <p:sldId id="306" r:id="rId58"/>
    <p:sldId id="307" r:id="rId59"/>
    <p:sldId id="2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256"/>
            <p14:sldId id="257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1"/>
            <p14:sldId id="314"/>
            <p14:sldId id="315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echnical Implementation :: Module Contents" id="{7B1270E3-B648-461E-830D-198220E5739C}">
          <p14:sldIdLst>
            <p14:sldId id="286"/>
            <p14:sldId id="287"/>
            <p14:sldId id="289"/>
            <p14:sldId id="288"/>
          </p14:sldIdLst>
        </p14:section>
        <p14:section name="Build" id="{DDBBB2E8-3B97-4E66-9F5B-02CF459C8ED8}">
          <p14:sldIdLst>
            <p14:sldId id="290"/>
            <p14:sldId id="291"/>
            <p14:sldId id="292"/>
            <p14:sldId id="293"/>
            <p14:sldId id="294"/>
          </p14:sldIdLst>
        </p14:section>
        <p14:section name="Deployment" id="{DC851888-D9A4-4D3D-8B05-6D5B7186C3B9}">
          <p14:sldIdLst>
            <p14:sldId id="295"/>
            <p14:sldId id="296"/>
            <p14:sldId id="297"/>
            <p14:sldId id="298"/>
          </p14:sldIdLst>
        </p14:section>
        <p14:section name="Using Modules" id="{15A42D9D-9FB6-47BD-8CD9-403FB959B9F0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2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25318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Modules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/>
              <a:t>Allows 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packages). </a:t>
            </a:r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organization.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Approach 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Debugging not as easy…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</a:t>
            </a:r>
            <a:r>
              <a:rPr lang="en-US" dirty="0" err="1"/>
              <a:t>app.component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</a:t>
            </a:r>
            <a:r>
              <a:rPr lang="en-US" dirty="0" err="1"/>
              <a:t>shared.module.ts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</a:t>
            </a:r>
            <a:r>
              <a:rPr lang="en-US" dirty="0" err="1"/>
              <a:t>core.module.ts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/>
              <a:t>https://github.com/buildmotion/custom-angular-modules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</a:t>
            </a:r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 err="1"/>
              <a:t>HttpServices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</a:t>
            </a:r>
            <a:r>
              <a:rPr lang="en-US" dirty="0" err="1"/>
              <a:t>cli.json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rollup.config.js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dist.json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9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37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4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service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@Injectable</a:t>
            </a:r>
          </a:p>
        </p:txBody>
      </p:sp>
    </p:spTree>
    <p:extLst>
      <p:ext uri="{BB962C8B-B14F-4D97-AF65-F5344CB8AC3E}">
        <p14:creationId xmlns:p14="http://schemas.microsoft.com/office/powerpoint/2010/main" val="710478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5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7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4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Versioning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9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8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 err="1"/>
              <a:t>app.module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quality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719</Words>
  <Application>Microsoft Office PowerPoint</Application>
  <PresentationFormat>Widescreen</PresentationFormat>
  <Paragraphs>179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Century Gothic</vt:lpstr>
      <vt:lpstr>Wingdings</vt:lpstr>
      <vt:lpstr>Wingdings 3</vt:lpstr>
      <vt:lpstr>Ion</vt:lpstr>
      <vt:lpstr>Custom Angular Modules</vt:lpstr>
      <vt:lpstr>Contact</vt:lpstr>
      <vt:lpstr>Introduction</vt:lpstr>
      <vt:lpstr>What we will learn:</vt:lpstr>
      <vt:lpstr>What’s wrong with me my modules?</vt:lpstr>
      <vt:lpstr>Houston, we have a problem.</vt:lpstr>
      <vt:lpstr>Goals and Strategy</vt:lpstr>
      <vt:lpstr>Goals</vt:lpstr>
      <vt:lpstr>Strategy</vt:lpstr>
      <vt:lpstr>How can we do this with Angular? </vt:lpstr>
      <vt:lpstr>Answer: Modules  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Shared Module: shared.module.ts</vt:lpstr>
      <vt:lpstr>Core Module: core.module.ts</vt:lpstr>
      <vt:lpstr>Feature Module: &lt;my-feature&gt;.module.ts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package.json</vt:lpstr>
      <vt:lpstr>tsconfig.json</vt:lpstr>
      <vt:lpstr>angular-cli.json</vt:lpstr>
      <vt:lpstr>rollup.config.js</vt:lpstr>
      <vt:lpstr>package-dist.json</vt:lpstr>
      <vt:lpstr>license</vt:lpstr>
      <vt:lpstr>README</vt:lpstr>
      <vt:lpstr>index.ts</vt:lpstr>
      <vt:lpstr>module.ts</vt:lpstr>
      <vt:lpstr>Technical Implementation </vt:lpstr>
      <vt:lpstr>module</vt:lpstr>
      <vt:lpstr>service</vt:lpstr>
      <vt:lpstr>component</vt:lpstr>
      <vt:lpstr>Build Process</vt:lpstr>
      <vt:lpstr>Clean</vt:lpstr>
      <vt:lpstr>Transpile </vt:lpstr>
      <vt:lpstr>Package </vt:lpstr>
      <vt:lpstr>Minify </vt:lpstr>
      <vt:lpstr>Deployment</vt:lpstr>
      <vt:lpstr>NPM</vt:lpstr>
      <vt:lpstr>Local Environment</vt:lpstr>
      <vt:lpstr>Module Versioning</vt:lpstr>
      <vt:lpstr>Using Custom Modules</vt:lpstr>
      <vt:lpstr>Reference via NPM</vt:lpstr>
      <vt:lpstr>Reference via Local Environment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valencia</cp:lastModifiedBy>
  <cp:revision>26</cp:revision>
  <dcterms:created xsi:type="dcterms:W3CDTF">2017-11-06T02:16:17Z</dcterms:created>
  <dcterms:modified xsi:type="dcterms:W3CDTF">2017-11-09T06:18:22Z</dcterms:modified>
</cp:coreProperties>
</file>