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3" r:id="rId1"/>
  </p:sldMasterIdLst>
  <p:sldIdLst>
    <p:sldId id="320" r:id="rId2"/>
    <p:sldId id="257" r:id="rId3"/>
    <p:sldId id="322" r:id="rId4"/>
    <p:sldId id="269" r:id="rId5"/>
    <p:sldId id="308" r:id="rId6"/>
    <p:sldId id="270" r:id="rId7"/>
    <p:sldId id="267" r:id="rId8"/>
    <p:sldId id="316" r:id="rId9"/>
    <p:sldId id="258" r:id="rId10"/>
    <p:sldId id="260" r:id="rId11"/>
    <p:sldId id="261" r:id="rId12"/>
    <p:sldId id="259" r:id="rId13"/>
    <p:sldId id="265" r:id="rId14"/>
    <p:sldId id="312" r:id="rId15"/>
    <p:sldId id="313" r:id="rId16"/>
    <p:sldId id="266" r:id="rId17"/>
    <p:sldId id="268" r:id="rId18"/>
    <p:sldId id="309" r:id="rId19"/>
    <p:sldId id="310" r:id="rId20"/>
    <p:sldId id="314" r:id="rId21"/>
    <p:sldId id="311" r:id="rId22"/>
    <p:sldId id="315" r:id="rId23"/>
    <p:sldId id="317" r:id="rId24"/>
    <p:sldId id="318" r:id="rId25"/>
    <p:sldId id="272" r:id="rId26"/>
    <p:sldId id="273" r:id="rId27"/>
    <p:sldId id="274" r:id="rId28"/>
    <p:sldId id="275" r:id="rId29"/>
    <p:sldId id="276" r:id="rId30"/>
    <p:sldId id="271" r:id="rId31"/>
    <p:sldId id="277" r:id="rId32"/>
    <p:sldId id="286" r:id="rId33"/>
    <p:sldId id="287" r:id="rId34"/>
    <p:sldId id="290" r:id="rId35"/>
    <p:sldId id="292" r:id="rId36"/>
    <p:sldId id="321" r:id="rId37"/>
    <p:sldId id="295" r:id="rId38"/>
    <p:sldId id="296" r:id="rId39"/>
    <p:sldId id="299" r:id="rId40"/>
    <p:sldId id="300" r:id="rId41"/>
    <p:sldId id="262" r:id="rId42"/>
    <p:sldId id="305" r:id="rId43"/>
    <p:sldId id="306" r:id="rId44"/>
    <p:sldId id="307" r:id="rId45"/>
    <p:sldId id="263" r:id="rId46"/>
    <p:sldId id="31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320"/>
            <p14:sldId id="257"/>
            <p14:sldId id="322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316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4"/>
            <p14:sldId id="311"/>
            <p14:sldId id="315"/>
            <p14:sldId id="317"/>
            <p14:sldId id="31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</p14:sldIdLst>
        </p14:section>
        <p14:section name="Technical Implementation :: Module Contents" id="{7B1270E3-B648-461E-830D-198220E5739C}">
          <p14:sldIdLst>
            <p14:sldId id="286"/>
            <p14:sldId id="287"/>
          </p14:sldIdLst>
        </p14:section>
        <p14:section name="Build" id="{DDBBB2E8-3B97-4E66-9F5B-02CF459C8ED8}">
          <p14:sldIdLst>
            <p14:sldId id="290"/>
            <p14:sldId id="292"/>
            <p14:sldId id="321"/>
          </p14:sldIdLst>
        </p14:section>
        <p14:section name="Deployment" id="{DC851888-D9A4-4D3D-8B05-6D5B7186C3B9}">
          <p14:sldIdLst>
            <p14:sldId id="295"/>
            <p14:sldId id="296"/>
          </p14:sldIdLst>
        </p14:section>
        <p14:section name="Using Modules" id="{15A42D9D-9FB6-47BD-8CD9-403FB959B9F0}">
          <p14:sldIdLst>
            <p14:sldId id="299"/>
            <p14:sldId id="300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6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uildmotion/custom-angular-modules" TargetMode="Externa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pmjs.com/cli/instal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ome.html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resource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ildmotion/custom-angular-modul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tree/master/packages/htt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uglify-js" TargetMode="External"/><Relationship Id="rId2" Type="http://schemas.openxmlformats.org/officeDocument/2006/relationships/hyperlink" Target="https://www.npmjs.com/package/rollu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javascript-modules-a-beginner-s-guide-783f7d7a5fcc" TargetMode="External"/><Relationship Id="rId2" Type="http://schemas.openxmlformats.org/officeDocument/2006/relationships/hyperlink" Target="https://medium.com/@sungyeol.choi/javascript-module-module-loader-module-bundler-es6-module-confused-yet-6343510e7b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guide/ngmodule-faq#what-kinds-of-modules-should-i-have-and-how-should-i-use-them" TargetMode="External"/><Relationship Id="rId4" Type="http://schemas.openxmlformats.org/officeDocument/2006/relationships/hyperlink" Target="https://jing-chai.blogspot.com/2017/03/angular-2-core-vs-shared-modul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1259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</a:t>
            </a:r>
            <a:r>
              <a:rPr lang="en-US" i="1" dirty="0"/>
              <a:t>quality</a:t>
            </a:r>
            <a:r>
              <a:rPr lang="en-US" dirty="0"/>
              <a:t>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 smtClean="0"/>
              <a:t>Maintainability: Decoupling, Interface</a:t>
            </a:r>
            <a:endParaRPr lang="en-US" dirty="0"/>
          </a:p>
          <a:p>
            <a:pPr lvl="1"/>
            <a:r>
              <a:rPr lang="en-US" dirty="0" smtClean="0"/>
              <a:t>Shareable/Reusable</a:t>
            </a:r>
          </a:p>
          <a:p>
            <a:pPr lvl="1"/>
            <a:r>
              <a:rPr lang="en-US" dirty="0" smtClean="0"/>
              <a:t>Scope, Public/Private</a:t>
            </a:r>
            <a:endParaRPr lang="en-US" dirty="0"/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 smtClean="0"/>
              <a:t>A module is a collection of related things that work together</a:t>
            </a:r>
            <a:r>
              <a:rPr lang="en-US" dirty="0" smtClean="0"/>
              <a:t>. Code cluster.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Allows applications to be composed by modules.</a:t>
            </a:r>
          </a:p>
          <a:p>
            <a:pPr lvl="1"/>
            <a:r>
              <a:rPr lang="en-US" dirty="0" smtClean="0"/>
              <a:t>A reusable library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, AMD, or UMD</a:t>
            </a:r>
          </a:p>
          <a:p>
            <a:pPr lvl="2"/>
            <a:r>
              <a:rPr lang="en-US" dirty="0" smtClean="0"/>
              <a:t>Help manage dependencies, scope</a:t>
            </a:r>
            <a:endParaRPr lang="en-US" dirty="0" smtClean="0"/>
          </a:p>
          <a:p>
            <a:pPr lvl="1"/>
            <a:r>
              <a:rPr lang="en-US" dirty="0"/>
              <a:t>Modules need to be exposed(</a:t>
            </a:r>
            <a:r>
              <a:rPr lang="en-US" b="1" dirty="0"/>
              <a:t>export</a:t>
            </a:r>
            <a:r>
              <a:rPr lang="en-US" dirty="0"/>
              <a:t>) to others for use and be accessible(</a:t>
            </a:r>
            <a:r>
              <a:rPr lang="en-US" b="1" dirty="0"/>
              <a:t>import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</a:t>
            </a:r>
            <a:r>
              <a:rPr lang="en-US" b="1" i="1" dirty="0"/>
              <a:t>organization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</a:t>
            </a:r>
            <a:r>
              <a:rPr lang="en-US" dirty="0" smtClean="0">
                <a:sym typeface="Wingdings" panose="05000000000000000000" pitchFamily="2" charset="2"/>
              </a:rPr>
              <a:t>approach </a:t>
            </a:r>
            <a:r>
              <a:rPr lang="en-US" dirty="0">
                <a:sym typeface="Wingdings" panose="05000000000000000000" pitchFamily="2" charset="2"/>
              </a:rPr>
              <a:t>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Managing dependencies.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</a:t>
            </a:r>
            <a:r>
              <a:rPr lang="en-US" dirty="0"/>
              <a:t>Module: </a:t>
            </a:r>
            <a:r>
              <a:rPr lang="en-US" dirty="0" smtClean="0"/>
              <a:t>app.module.ts</a:t>
            </a:r>
          </a:p>
          <a:p>
            <a:r>
              <a:rPr lang="en-US" dirty="0" smtClean="0"/>
              <a:t>Route Module: manage application routes</a:t>
            </a:r>
            <a:endParaRPr lang="en-US" dirty="0"/>
          </a:p>
          <a:p>
            <a:r>
              <a:rPr lang="en-US" dirty="0"/>
              <a:t>Shared Module: shared.module.ts</a:t>
            </a:r>
          </a:p>
          <a:p>
            <a:r>
              <a:rPr lang="en-US" dirty="0"/>
              <a:t>Core Module: core.module.ts</a:t>
            </a:r>
          </a:p>
          <a:p>
            <a:r>
              <a:rPr lang="en-US" dirty="0"/>
              <a:t>Feature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app.component).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</a:t>
            </a:r>
            <a:r>
              <a:rPr lang="en-US" b="1" dirty="0">
                <a:hlinkClick r:id="rId5"/>
              </a:rPr>
              <a:t>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github.com/buildmotion/</a:t>
            </a:r>
            <a:r>
              <a:rPr lang="en-US" b="1" dirty="0" smtClean="0">
                <a:hlinkClick r:id="rId6"/>
              </a:rPr>
              <a:t>custom-angular-modules</a:t>
            </a:r>
            <a:endParaRPr lang="en-US" b="1" dirty="0" smtClean="0"/>
          </a:p>
          <a:p>
            <a:pPr lvl="2"/>
            <a:r>
              <a:rPr lang="en-US" dirty="0" smtClean="0"/>
              <a:t>Custom Angular Module</a:t>
            </a:r>
          </a:p>
          <a:p>
            <a:pPr lvl="2"/>
            <a:r>
              <a:rPr lang="en-US" dirty="0" smtClean="0"/>
              <a:t>(2) client Angular applications using different versions of the module.</a:t>
            </a:r>
          </a:p>
          <a:p>
            <a:pPr lvl="2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core.module.ts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Part of the application initialization process. </a:t>
            </a:r>
          </a:p>
          <a:p>
            <a:pPr lvl="1"/>
            <a:r>
              <a:rPr lang="en-US" dirty="0" smtClean="0"/>
              <a:t>To import and reference modules, components, and services that are part of the application’s domain.</a:t>
            </a:r>
          </a:p>
          <a:p>
            <a:pPr lvl="1"/>
            <a:r>
              <a:rPr lang="en-US" dirty="0" smtClean="0"/>
              <a:t>Only a single-instance of the core.module should be loaded by the application. 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Application specific modules and/or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shared.module.ts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Responsible for importing and referencing common Angular and 3</a:t>
            </a:r>
            <a:r>
              <a:rPr lang="en-US" baseline="30000" dirty="0" smtClean="0"/>
              <a:t>rd</a:t>
            </a:r>
            <a:r>
              <a:rPr lang="en-US" dirty="0" smtClean="0"/>
              <a:t>-party modules, common components and/or services.</a:t>
            </a:r>
          </a:p>
          <a:p>
            <a:pPr lvl="1"/>
            <a:r>
              <a:rPr lang="en-US" dirty="0" smtClean="0"/>
              <a:t>Import and use by other feature modules in the application.</a:t>
            </a:r>
          </a:p>
          <a:p>
            <a:pPr lvl="2"/>
            <a:r>
              <a:rPr lang="en-US" dirty="0" smtClean="0"/>
              <a:t>Not imported by AppModule or CoreModule.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hold the common components, directives, and pipes and share them with the modules that need them.</a:t>
            </a:r>
          </a:p>
          <a:p>
            <a:r>
              <a:rPr lang="en-US" dirty="0" smtClean="0"/>
              <a:t>Content Samples:</a:t>
            </a:r>
            <a:endParaRPr lang="en-US" dirty="0"/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NgModule } from '@angular/core';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FormsModule, ReactiveFormsModule } from '@angular/forms';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HttpModule } from '@angular/http';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RouterModule } from '@angular/router';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Observable } from 'rxjs/Observable';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feature module delivers a cohesive set of functionality focused on an application business domain, user workflow, facility (forms, http, routing), or collection of related utilities.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HttpServices</a:t>
            </a:r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Different Modules for Different Purposes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Domain specific</a:t>
            </a:r>
            <a:r>
              <a:rPr lang="en-US" dirty="0" smtClean="0"/>
              <a:t> providing services, workflow or utilities for the specified application.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services</a:t>
            </a:r>
            <a:r>
              <a:rPr lang="en-US" dirty="0" smtClean="0"/>
              <a:t> like logging or http.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Frameworks</a:t>
            </a:r>
            <a:r>
              <a:rPr lang="en-US" dirty="0" smtClean="0"/>
              <a:t> for processing business and validation rules; business actions.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components</a:t>
            </a:r>
            <a:r>
              <a:rPr lang="en-US" i="1" dirty="0"/>
              <a:t> </a:t>
            </a:r>
            <a:r>
              <a:rPr lang="en-US" dirty="0" smtClean="0"/>
              <a:t>(Alerts, Modals, etc.) used by many applications.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 concerns </a:t>
            </a:r>
            <a:r>
              <a:rPr lang="en-US" dirty="0" smtClean="0"/>
              <a:t>– base classes for components, services, business actions, and HTTP services.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6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Module Purpose Drives the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module purpose will drive the design and implementation of the module.</a:t>
            </a:r>
          </a:p>
          <a:p>
            <a:pPr lvl="1"/>
            <a:r>
              <a:rPr lang="en-US" dirty="0" smtClean="0"/>
              <a:t>Requires thought and analysis.</a:t>
            </a:r>
          </a:p>
          <a:p>
            <a:r>
              <a:rPr lang="en-US" dirty="0" smtClean="0"/>
              <a:t>Helps determine how a module is organized.</a:t>
            </a:r>
          </a:p>
          <a:p>
            <a:r>
              <a:rPr lang="en-US" dirty="0" smtClean="0"/>
              <a:t>Helps determine the contents of the module.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40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Installs both node and npm. 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LTS (long-term support) version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3"/>
              </a:rPr>
              <a:t>https://docs.npmjs.com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docs.npmjs.com/cli/install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-g typescript@'&gt;=2.4.2 &lt;2.5.0'</a:t>
            </a:r>
            <a:r>
              <a:rPr lang="en-US" dirty="0"/>
              <a:t>  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developer tools/modules.</a:t>
            </a:r>
          </a:p>
          <a:p>
            <a:pPr lvl="2"/>
            <a:r>
              <a:rPr lang="en-US" dirty="0" smtClean="0"/>
              <a:t>@angular/cli, @angular/compiler, @angular/compiler-cli, @angular/core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www.typescriptlang.org/docs/home.html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10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66328"/>
            <a:ext cx="9403742" cy="5082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@angular/common@latest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@angular/compiler-cli@latest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@angular/core@latest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@angular/forms@latest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@angular/http@latest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@angular/platform-browser-dynamic@latest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@angular/platform-server@latest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@angular/router@latest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angular/animations@latest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 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angular.io/docs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angular.io/resources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npm install -g @angular-cli@latest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https://cli.angular.io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Presentation, Code Samples and 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github.com/buildmotion/</a:t>
            </a:r>
            <a:r>
              <a:rPr lang="en-US" b="1" dirty="0" smtClean="0">
                <a:hlinkClick r:id="rId2"/>
              </a:rPr>
              <a:t>custom-angular-modules</a:t>
            </a:r>
            <a:endParaRPr lang="en-US" b="1" dirty="0" smtClean="0"/>
          </a:p>
          <a:p>
            <a:pPr lvl="1"/>
            <a:r>
              <a:rPr lang="en-US" dirty="0" smtClean="0"/>
              <a:t>Custom Angular Module (source, 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(2) client Angular applications using different versions of the module.</a:t>
            </a:r>
          </a:p>
          <a:p>
            <a:pPr lvl="2"/>
            <a:r>
              <a:rPr lang="en-US" dirty="0" smtClean="0"/>
              <a:t>Basic logging</a:t>
            </a:r>
          </a:p>
          <a:p>
            <a:pPr lvl="2"/>
            <a:r>
              <a:rPr lang="en-US" dirty="0" smtClean="0"/>
              <a:t>Logging </a:t>
            </a:r>
            <a:r>
              <a:rPr lang="en-US" smtClean="0"/>
              <a:t>with configuration</a:t>
            </a:r>
            <a:endParaRPr lang="en-US" dirty="0" smtClean="0"/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endParaRPr lang="en-US" dirty="0"/>
          </a:p>
          <a:p>
            <a:pPr lvl="1"/>
            <a:r>
              <a:rPr lang="en-US" dirty="0" smtClean="0"/>
              <a:t>Guide (markdown/PDF)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angular-</a:t>
            </a:r>
            <a:r>
              <a:rPr lang="en-US" dirty="0" err="1" smtClean="0"/>
              <a:t>cli.json</a:t>
            </a:r>
            <a:endParaRPr lang="en-US" dirty="0" smtClean="0"/>
          </a:p>
          <a:p>
            <a:r>
              <a:rPr lang="en-US" dirty="0" smtClean="0"/>
              <a:t>rollup.config.js (optional)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(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index.ts</a:t>
            </a:r>
            <a:endParaRPr lang="en-US" dirty="0" smtClean="0"/>
          </a:p>
          <a:p>
            <a:pPr lvl="1"/>
            <a:r>
              <a:rPr lang="en-US" dirty="0" smtClean="0"/>
              <a:t>Entry point to the Angular Module</a:t>
            </a:r>
          </a:p>
          <a:p>
            <a:pPr lvl="1"/>
            <a:r>
              <a:rPr lang="en-US" dirty="0" smtClean="0"/>
              <a:t>Exports all members that are public</a:t>
            </a:r>
          </a:p>
          <a:p>
            <a:pPr lvl="1"/>
            <a:r>
              <a:rPr lang="en-US" dirty="0" smtClean="0"/>
              <a:t>Contain at the minimum an export of your module.</a:t>
            </a:r>
          </a:p>
          <a:p>
            <a:r>
              <a:rPr lang="en-US" dirty="0" smtClean="0"/>
              <a:t>&lt;YOUR_CUSTOM&gt;.</a:t>
            </a:r>
            <a:r>
              <a:rPr lang="en-US" dirty="0" err="1" smtClean="0"/>
              <a:t>module.ts</a:t>
            </a:r>
            <a:endParaRPr lang="en-US" dirty="0" smtClean="0"/>
          </a:p>
          <a:p>
            <a:pPr lvl="1"/>
            <a:r>
              <a:rPr lang="en-US" dirty="0" smtClean="0"/>
              <a:t>Angular Example: </a:t>
            </a:r>
            <a:r>
              <a:rPr lang="en-US" dirty="0" err="1" smtClean="0">
                <a:hlinkClick r:id="rId2"/>
              </a:rPr>
              <a:t>HttpModule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tsc</a:t>
            </a:r>
            <a:r>
              <a:rPr lang="en-US" dirty="0" smtClean="0"/>
              <a:t> or not to </a:t>
            </a:r>
            <a:r>
              <a:rPr lang="en-US" dirty="0" err="1" smtClean="0"/>
              <a:t>tsc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ngc</a:t>
            </a:r>
            <a:endParaRPr lang="en-US" dirty="0" smtClean="0"/>
          </a:p>
          <a:p>
            <a:pPr lvl="1"/>
            <a:r>
              <a:rPr lang="en-US" dirty="0" smtClean="0"/>
              <a:t>.\</a:t>
            </a:r>
            <a:r>
              <a:rPr lang="en-US" dirty="0" err="1" smtClean="0"/>
              <a:t>node_modules</a:t>
            </a:r>
            <a:r>
              <a:rPr lang="en-US" dirty="0" smtClean="0"/>
              <a:t>\.bin\</a:t>
            </a:r>
            <a:r>
              <a:rPr lang="en-US" dirty="0" err="1" smtClean="0"/>
              <a:t>ngc</a:t>
            </a:r>
            <a:r>
              <a:rPr lang="en-US" dirty="0" smtClean="0"/>
              <a:t> .\</a:t>
            </a:r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Configure Default Build Task</a:t>
            </a:r>
          </a:p>
          <a:p>
            <a:pPr marL="457200" lvl="1" indent="0">
              <a:buNone/>
            </a:pPr>
            <a:r>
              <a:rPr lang="en-US" sz="2000" dirty="0"/>
              <a:t>"scripts": {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transpile</a:t>
            </a:r>
            <a:r>
              <a:rPr lang="en-US" sz="2000" dirty="0"/>
              <a:t>": "</a:t>
            </a:r>
            <a:r>
              <a:rPr lang="en-US" sz="2000" dirty="0" err="1"/>
              <a:t>ngc</a:t>
            </a:r>
            <a:r>
              <a:rPr lang="en-US" sz="2000" dirty="0"/>
              <a:t>",</a:t>
            </a:r>
          </a:p>
          <a:p>
            <a:pPr marL="457200" lvl="1" indent="0">
              <a:buNone/>
            </a:pPr>
            <a:r>
              <a:rPr lang="en-US" sz="2000" dirty="0"/>
              <a:t>"build": "</a:t>
            </a:r>
            <a:r>
              <a:rPr lang="en-US" sz="2000" dirty="0" err="1"/>
              <a:t>npm</a:t>
            </a:r>
            <a:r>
              <a:rPr lang="en-US" sz="2000" dirty="0"/>
              <a:t> run </a:t>
            </a:r>
            <a:r>
              <a:rPr lang="en-US" sz="2000" dirty="0" err="1"/>
              <a:t>transpile</a:t>
            </a:r>
            <a:r>
              <a:rPr lang="en-US" sz="2000" dirty="0"/>
              <a:t>"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UMD (Universal Module Definition)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provide UMD formatted module</a:t>
            </a:r>
          </a:p>
          <a:p>
            <a:pPr lvl="1"/>
            <a:r>
              <a:rPr lang="en-US" dirty="0" smtClean="0"/>
              <a:t>UMD bundler</a:t>
            </a:r>
          </a:p>
          <a:p>
            <a:pPr lvl="2"/>
            <a:r>
              <a:rPr lang="en-US" dirty="0" smtClean="0">
                <a:hlinkClick r:id="rId2"/>
              </a:rPr>
              <a:t>https://www.npmjs.com/package/rollup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Minify the Script</a:t>
            </a:r>
          </a:p>
          <a:p>
            <a:pPr lvl="2"/>
            <a:r>
              <a:rPr lang="en-US" dirty="0" smtClean="0">
                <a:hlinkClick r:id="rId3"/>
              </a:rPr>
              <a:t>https://www.npmjs.com/package/uglify-js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68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Storage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</a:p>
          <a:p>
            <a:r>
              <a:rPr lang="en-US" dirty="0" smtClean="0"/>
              <a:t>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module</a:t>
            </a:r>
          </a:p>
          <a:p>
            <a:r>
              <a:rPr lang="en-US" dirty="0" smtClean="0"/>
              <a:t>Import the module/service</a:t>
            </a:r>
          </a:p>
          <a:p>
            <a:r>
              <a:rPr lang="en-US" dirty="0" smtClean="0"/>
              <a:t>Provide the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Configuration for Modules/Services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Brief history of JavaScript Modules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://eloquentjavascript.net/10_modules.html</a:t>
            </a:r>
          </a:p>
          <a:p>
            <a:r>
              <a:rPr lang="en-US" dirty="0" smtClean="0">
                <a:hlinkClick r:id="rId3"/>
              </a:rPr>
              <a:t>What are </a:t>
            </a:r>
            <a:r>
              <a:rPr lang="en-US" dirty="0" err="1" smtClean="0">
                <a:hlinkClick r:id="rId3"/>
              </a:rPr>
              <a:t>Javascript</a:t>
            </a:r>
            <a:r>
              <a:rPr lang="en-US" dirty="0" smtClean="0">
                <a:hlinkClick r:id="rId3"/>
              </a:rPr>
              <a:t> modules?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Core </a:t>
            </a:r>
            <a:r>
              <a:rPr lang="en-US" dirty="0" smtClean="0">
                <a:hlinkClick r:id="rId4"/>
              </a:rPr>
              <a:t>and Shared modules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What kinds of modules should I have and how should I use them?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app.module)…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Transmitted Defects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copied from one location to one or more different locations.</a:t>
            </a:r>
          </a:p>
          <a:p>
            <a:pPr lvl="1"/>
            <a:r>
              <a:rPr lang="en-US" dirty="0" smtClean="0"/>
              <a:t>Code has defects.</a:t>
            </a:r>
          </a:p>
          <a:p>
            <a:pPr lvl="1"/>
            <a:r>
              <a:rPr lang="en-US" dirty="0" smtClean="0"/>
              <a:t>Every place that the code is copied to now has the defect.</a:t>
            </a:r>
          </a:p>
          <a:p>
            <a:r>
              <a:rPr lang="en-US" dirty="0" smtClean="0"/>
              <a:t>Code needs to be extended.</a:t>
            </a:r>
          </a:p>
          <a:p>
            <a:pPr lvl="1"/>
            <a:r>
              <a:rPr lang="en-US" dirty="0" smtClean="0"/>
              <a:t>The code will need to be updated in all places where it was copied.</a:t>
            </a:r>
          </a:p>
          <a:p>
            <a:r>
              <a:rPr lang="en-US" dirty="0" smtClean="0"/>
              <a:t>There is a cure for Software Transmitted Defects. </a:t>
            </a:r>
          </a:p>
          <a:p>
            <a:pPr lvl="1"/>
            <a:r>
              <a:rPr lang="en-US" dirty="0" smtClean="0"/>
              <a:t>Practice safe programming – DO NOT COPY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1361</Words>
  <Application>Microsoft Office PowerPoint</Application>
  <PresentationFormat>Widescreen</PresentationFormat>
  <Paragraphs>270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Source Code Pro Light</vt:lpstr>
      <vt:lpstr>Wingdings</vt:lpstr>
      <vt:lpstr>Office Theme</vt:lpstr>
      <vt:lpstr>Custom Angular Modules</vt:lpstr>
      <vt:lpstr>Contact</vt:lpstr>
      <vt:lpstr>Presentation, Code Samples and Resources</vt:lpstr>
      <vt:lpstr>Introduction</vt:lpstr>
      <vt:lpstr>What we will learn:</vt:lpstr>
      <vt:lpstr>What’s wrong with me my modules?</vt:lpstr>
      <vt:lpstr>Houston, we have a problem.</vt:lpstr>
      <vt:lpstr>Software Transmitted Defects</vt:lpstr>
      <vt:lpstr>Goals and Strategy</vt:lpstr>
      <vt:lpstr>Goals</vt:lpstr>
      <vt:lpstr>Strategy</vt:lpstr>
      <vt:lpstr>How can we do this with Angular? </vt:lpstr>
      <vt:lpstr>Answer: Modules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Core Module: core.module.ts</vt:lpstr>
      <vt:lpstr>Shared Module: shared.module.ts</vt:lpstr>
      <vt:lpstr>Feature Module: &lt;my-feature&gt;.module.ts</vt:lpstr>
      <vt:lpstr>Different Modules for Different Purposes</vt:lpstr>
      <vt:lpstr>Module Purpose Drives the Design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Configuration Files</vt:lpstr>
      <vt:lpstr>Technical Implementation </vt:lpstr>
      <vt:lpstr>Module Contents</vt:lpstr>
      <vt:lpstr>Build Process</vt:lpstr>
      <vt:lpstr>Transpile </vt:lpstr>
      <vt:lpstr>UMD (Universal Module Definition) </vt:lpstr>
      <vt:lpstr>Deployment</vt:lpstr>
      <vt:lpstr>Safe Storage</vt:lpstr>
      <vt:lpstr>Using Custom Modules</vt:lpstr>
      <vt:lpstr>See the Code</vt:lpstr>
      <vt:lpstr>Resources</vt:lpstr>
      <vt:lpstr>https://github.com/buildmotion</vt:lpstr>
      <vt:lpstr>https://angularlicio.us</vt:lpstr>
      <vt:lpstr>https://angularlicious.teachable.com</vt:lpstr>
      <vt:lpstr>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vaughn</cp:lastModifiedBy>
  <cp:revision>57</cp:revision>
  <dcterms:created xsi:type="dcterms:W3CDTF">2017-11-06T02:16:17Z</dcterms:created>
  <dcterms:modified xsi:type="dcterms:W3CDTF">2017-11-17T18:25:48Z</dcterms:modified>
</cp:coreProperties>
</file>