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sldIdLst>
    <p:sldId id="320" r:id="rId2"/>
    <p:sldId id="257" r:id="rId3"/>
    <p:sldId id="269" r:id="rId4"/>
    <p:sldId id="308" r:id="rId5"/>
    <p:sldId id="270" r:id="rId6"/>
    <p:sldId id="267" r:id="rId7"/>
    <p:sldId id="316" r:id="rId8"/>
    <p:sldId id="258" r:id="rId9"/>
    <p:sldId id="260" r:id="rId10"/>
    <p:sldId id="261" r:id="rId11"/>
    <p:sldId id="259" r:id="rId12"/>
    <p:sldId id="265" r:id="rId13"/>
    <p:sldId id="312" r:id="rId14"/>
    <p:sldId id="313" r:id="rId15"/>
    <p:sldId id="266" r:id="rId16"/>
    <p:sldId id="268" r:id="rId17"/>
    <p:sldId id="309" r:id="rId18"/>
    <p:sldId id="310" r:id="rId19"/>
    <p:sldId id="314" r:id="rId20"/>
    <p:sldId id="311" r:id="rId21"/>
    <p:sldId id="315" r:id="rId22"/>
    <p:sldId id="317" r:id="rId23"/>
    <p:sldId id="318" r:id="rId24"/>
    <p:sldId id="272" r:id="rId25"/>
    <p:sldId id="273" r:id="rId26"/>
    <p:sldId id="274" r:id="rId27"/>
    <p:sldId id="275" r:id="rId28"/>
    <p:sldId id="276" r:id="rId29"/>
    <p:sldId id="271" r:id="rId30"/>
    <p:sldId id="277" r:id="rId31"/>
    <p:sldId id="286" r:id="rId32"/>
    <p:sldId id="287" r:id="rId33"/>
    <p:sldId id="290" r:id="rId34"/>
    <p:sldId id="292" r:id="rId35"/>
    <p:sldId id="321" r:id="rId36"/>
    <p:sldId id="295" r:id="rId37"/>
    <p:sldId id="296" r:id="rId38"/>
    <p:sldId id="299" r:id="rId39"/>
    <p:sldId id="300" r:id="rId40"/>
    <p:sldId id="302" r:id="rId41"/>
    <p:sldId id="303" r:id="rId42"/>
    <p:sldId id="304" r:id="rId43"/>
    <p:sldId id="262" r:id="rId44"/>
    <p:sldId id="305" r:id="rId45"/>
    <p:sldId id="306" r:id="rId46"/>
    <p:sldId id="307" r:id="rId47"/>
    <p:sldId id="263" r:id="rId48"/>
    <p:sldId id="3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320"/>
            <p14:sldId id="257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</p14:sldIdLst>
        </p14:section>
        <p14:section name="Technical Implementation :: Module Contents" id="{7B1270E3-B648-461E-830D-198220E5739C}">
          <p14:sldIdLst>
            <p14:sldId id="286"/>
            <p14:sldId id="287"/>
          </p14:sldIdLst>
        </p14:section>
        <p14:section name="Build" id="{DDBBB2E8-3B97-4E66-9F5B-02CF459C8ED8}">
          <p14:sldIdLst>
            <p14:sldId id="290"/>
            <p14:sldId id="292"/>
            <p14:sldId id="321"/>
          </p14:sldIdLst>
        </p14:section>
        <p14:section name="Deployment" id="{DC851888-D9A4-4D3D-8B05-6D5B7186C3B9}">
          <p14:sldIdLst>
            <p14:sldId id="295"/>
            <p14:sldId id="296"/>
          </p14:sldIdLst>
        </p14:section>
        <p14:section name="Using Modules" id="{15A42D9D-9FB6-47BD-8CD9-403FB959B9F0}">
          <p14:sldIdLst>
            <p14:sldId id="299"/>
            <p14:sldId id="300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0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6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instal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ome.html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resourc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tree/master/packages/htt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uglify-js" TargetMode="External"/><Relationship Id="rId2" Type="http://schemas.openxmlformats.org/officeDocument/2006/relationships/hyperlink" Target="https://www.npmjs.com/package/rollu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ngmodule-faq#what-kinds-of-modules-should-i-have-and-how-should-i-use-them" TargetMode="External"/><Relationship Id="rId2" Type="http://schemas.openxmlformats.org/officeDocument/2006/relationships/hyperlink" Target="https://jing-chai.blogspot.com/2017/03/angular-2-core-vs-shared-modul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1259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organization.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</a:t>
            </a:r>
            <a:r>
              <a:rPr lang="en-US" dirty="0" smtClean="0"/>
              <a:t>app.module.ts</a:t>
            </a:r>
            <a:endParaRPr lang="en-US" dirty="0" smtClean="0"/>
          </a:p>
          <a:p>
            <a:r>
              <a:rPr lang="en-US" dirty="0" smtClean="0"/>
              <a:t>Route Module: manage application routes</a:t>
            </a:r>
            <a:endParaRPr lang="en-US" dirty="0"/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</a:t>
            </a:r>
            <a:r>
              <a:rPr lang="en-US" dirty="0"/>
              <a:t>app.component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</a:t>
            </a:r>
            <a:r>
              <a:rPr lang="en-US" dirty="0"/>
              <a:t>core.module.ts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</a:t>
            </a:r>
            <a:r>
              <a:rPr lang="en-US" dirty="0" smtClean="0"/>
              <a:t>core.module</a:t>
            </a:r>
            <a:r>
              <a:rPr lang="en-US" dirty="0" smtClean="0"/>
              <a:t> should be </a:t>
            </a:r>
            <a:r>
              <a:rPr lang="en-US" dirty="0" smtClean="0"/>
              <a:t>loaded </a:t>
            </a:r>
            <a:r>
              <a:rPr lang="en-US" dirty="0" smtClean="0"/>
              <a:t>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 dirty="0"/>
              <a:t>https://github.com/buildmotion/custom-angular-modules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</a:t>
            </a:r>
            <a:r>
              <a:rPr lang="en-US" dirty="0"/>
              <a:t>shared.module.ts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</a:t>
            </a:r>
            <a:r>
              <a:rPr lang="en-US" dirty="0" smtClean="0"/>
              <a:t>AppModule</a:t>
            </a:r>
            <a:r>
              <a:rPr lang="en-US" dirty="0" smtClean="0"/>
              <a:t> or </a:t>
            </a:r>
            <a:r>
              <a:rPr lang="en-US" dirty="0" smtClean="0"/>
              <a:t>CoreModule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NgModule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ReactiveFormsModule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rxjs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</a:t>
            </a:r>
            <a:r>
              <a:rPr lang="en-US" dirty="0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HttpServices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(Alerts, 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Installs both node and </a:t>
            </a:r>
            <a:r>
              <a:rPr lang="en-US" dirty="0" smtClean="0"/>
              <a:t>npm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LTS (long-term support) version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3"/>
              </a:rPr>
              <a:t>https://docs.npmjs.com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docs.npmjs.com/cli/install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-g typescript@'&gt;=2.4.2 &lt;2.5.0'</a:t>
            </a:r>
            <a:r>
              <a:rPr lang="en-US" dirty="0"/>
              <a:t>  </a:t>
            </a: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developer tools/modules.</a:t>
            </a:r>
          </a:p>
          <a:p>
            <a:pPr lvl="2"/>
            <a:r>
              <a:rPr lang="en-US" dirty="0" smtClean="0"/>
              <a:t>@angular/cli, @angular/compiler, @angular/compiler-cli, @angular/core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https://www.typescriptlang.org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www.typescriptlang.org/docs/home.html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10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66328"/>
            <a:ext cx="9403742" cy="5082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common@latest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compiler-cli@latest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core@latest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platform-browser-dynamic@latest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platform-server@latest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@angular/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router@latest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npm</a:t>
            </a:r>
            <a:r>
              <a:rPr lang="en-US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install @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angular/</a:t>
            </a:r>
            <a:r>
              <a:rPr lang="en-US" dirty="0" smtClean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animations@latest</a:t>
            </a:r>
            <a:endParaRPr lang="en-US" dirty="0" smtClean="0">
              <a:latin typeface="Source Code Pro Light" panose="020B0409030403020204" pitchFamily="49" charset="0"/>
              <a:ea typeface="Source Code Pro Light" panose="020B0409030403020204" pitchFamily="49" charset="0"/>
            </a:endParaRPr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</a:t>
            </a:r>
            <a:r>
              <a:rPr lang="en-US" dirty="0" smtClean="0"/>
              <a:t>modules. 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angular.io/docs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angular.io/resources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npm</a:t>
            </a:r>
            <a:r>
              <a:rPr lang="en-US" dirty="0" smtClean="0"/>
              <a:t> install -g @</a:t>
            </a:r>
            <a:r>
              <a:rPr lang="en-US" dirty="0" smtClean="0"/>
              <a:t>angular-cli@latest</a:t>
            </a:r>
            <a:endParaRPr lang="en-US" dirty="0"/>
          </a:p>
          <a:p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Depends on version of other tools and modules.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A78D9AA-632B-4F96-AD54-89956BA9B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r>
              <a:rPr lang="en-US" dirty="0" smtClean="0"/>
              <a:t>rollup.config.js (optional)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(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index.ts</a:t>
            </a:r>
            <a:endParaRPr lang="en-US" dirty="0" smtClean="0"/>
          </a:p>
          <a:p>
            <a:pPr lvl="1"/>
            <a:r>
              <a:rPr lang="en-US" dirty="0" smtClean="0"/>
              <a:t>Entry point to the Angular Module</a:t>
            </a:r>
          </a:p>
          <a:p>
            <a:pPr lvl="1"/>
            <a:r>
              <a:rPr lang="en-US" dirty="0" smtClean="0"/>
              <a:t>Exports all members that are pu</a:t>
            </a:r>
            <a:r>
              <a:rPr lang="en-US" dirty="0" smtClean="0"/>
              <a:t>blic</a:t>
            </a:r>
          </a:p>
          <a:p>
            <a:pPr lvl="1"/>
            <a:r>
              <a:rPr lang="en-US" dirty="0" smtClean="0"/>
              <a:t>Contain at the minimum an export of your module.</a:t>
            </a:r>
          </a:p>
          <a:p>
            <a:r>
              <a:rPr lang="en-US" dirty="0" smtClean="0"/>
              <a:t>&lt;YOUR_CUSTOM&gt;.</a:t>
            </a:r>
            <a:r>
              <a:rPr lang="en-US" dirty="0" err="1" smtClean="0"/>
              <a:t>module.ts</a:t>
            </a:r>
            <a:endParaRPr lang="en-US" dirty="0" smtClean="0"/>
          </a:p>
          <a:p>
            <a:pPr lvl="1"/>
            <a:r>
              <a:rPr lang="en-US" dirty="0" smtClean="0"/>
              <a:t>Angular Example: </a:t>
            </a:r>
            <a:r>
              <a:rPr lang="en-US" dirty="0" err="1" smtClean="0">
                <a:hlinkClick r:id="rId2"/>
              </a:rPr>
              <a:t>HttpModule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tsc</a:t>
            </a:r>
            <a:r>
              <a:rPr lang="en-US" dirty="0" smtClean="0"/>
              <a:t> or not to </a:t>
            </a:r>
            <a:r>
              <a:rPr lang="en-US" dirty="0" err="1" smtClean="0"/>
              <a:t>tsc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ngc</a:t>
            </a:r>
            <a:endParaRPr lang="en-US" dirty="0" smtClean="0"/>
          </a:p>
          <a:p>
            <a:pPr lvl="1"/>
            <a:r>
              <a:rPr lang="en-US" dirty="0" smtClean="0"/>
              <a:t>.\</a:t>
            </a:r>
            <a:r>
              <a:rPr lang="en-US" dirty="0" err="1" smtClean="0"/>
              <a:t>node_modules</a:t>
            </a:r>
            <a:r>
              <a:rPr lang="en-US" dirty="0" smtClean="0"/>
              <a:t>\.bin\</a:t>
            </a:r>
            <a:r>
              <a:rPr lang="en-US" dirty="0" err="1" smtClean="0"/>
              <a:t>ngc</a:t>
            </a:r>
            <a:r>
              <a:rPr lang="en-US" dirty="0" smtClean="0"/>
              <a:t> .\</a:t>
            </a:r>
            <a:r>
              <a:rPr lang="en-US" dirty="0" err="1" smtClean="0"/>
              <a:t>tsconfig.json</a:t>
            </a:r>
            <a:endParaRPr lang="en-US" dirty="0" smtClean="0"/>
          </a:p>
          <a:p>
            <a:r>
              <a:rPr lang="en-US" dirty="0" smtClean="0"/>
              <a:t>Configure Default Build Task</a:t>
            </a:r>
          </a:p>
          <a:p>
            <a:pPr marL="457200" lvl="1" indent="0">
              <a:buNone/>
            </a:pPr>
            <a:r>
              <a:rPr lang="en-US" sz="2000" dirty="0"/>
              <a:t>"scripts": {</a:t>
            </a:r>
          </a:p>
          <a:p>
            <a:pPr marL="457200" lvl="1" indent="0">
              <a:buNone/>
            </a:pPr>
            <a:r>
              <a:rPr lang="en-US" sz="2000" dirty="0"/>
              <a:t>"</a:t>
            </a:r>
            <a:r>
              <a:rPr lang="en-US" sz="2000" dirty="0" err="1"/>
              <a:t>transpile</a:t>
            </a:r>
            <a:r>
              <a:rPr lang="en-US" sz="2000" dirty="0"/>
              <a:t>": "</a:t>
            </a:r>
            <a:r>
              <a:rPr lang="en-US" sz="2000" dirty="0" err="1"/>
              <a:t>ngc</a:t>
            </a:r>
            <a:r>
              <a:rPr lang="en-US" sz="2000" dirty="0"/>
              <a:t>",</a:t>
            </a:r>
          </a:p>
          <a:p>
            <a:pPr marL="457200" lvl="1" indent="0">
              <a:buNone/>
            </a:pPr>
            <a:r>
              <a:rPr lang="en-US" sz="2000" dirty="0"/>
              <a:t>"build": "</a:t>
            </a:r>
            <a:r>
              <a:rPr lang="en-US" sz="2000" dirty="0" err="1"/>
              <a:t>npm</a:t>
            </a:r>
            <a:r>
              <a:rPr lang="en-US" sz="2000" dirty="0"/>
              <a:t> run </a:t>
            </a:r>
            <a:r>
              <a:rPr lang="en-US" sz="2000" dirty="0" err="1"/>
              <a:t>transpile</a:t>
            </a:r>
            <a:r>
              <a:rPr lang="en-US" sz="2000" dirty="0"/>
              <a:t>"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UMD (Universal Module Definition)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provide UMD formatted module</a:t>
            </a:r>
          </a:p>
          <a:p>
            <a:pPr lvl="1"/>
            <a:r>
              <a:rPr lang="en-US" dirty="0" smtClean="0"/>
              <a:t>UMD bundler</a:t>
            </a:r>
          </a:p>
          <a:p>
            <a:pPr lvl="2"/>
            <a:r>
              <a:rPr lang="en-US" dirty="0" smtClean="0">
                <a:hlinkClick r:id="rId2"/>
              </a:rPr>
              <a:t>https://www.npmjs.com/package/rollup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Minify the Script</a:t>
            </a:r>
          </a:p>
          <a:p>
            <a:pPr lvl="2"/>
            <a:r>
              <a:rPr lang="en-US" dirty="0" smtClean="0">
                <a:hlinkClick r:id="rId3"/>
              </a:rPr>
              <a:t>https://www.npmjs.com/package/uglify-js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6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Storage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</a:p>
          <a:p>
            <a:r>
              <a:rPr lang="en-US" dirty="0" smtClean="0"/>
              <a:t>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Core </a:t>
            </a:r>
            <a:r>
              <a:rPr lang="en-US" dirty="0" smtClean="0">
                <a:hlinkClick r:id="rId2"/>
              </a:rPr>
              <a:t>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/>
              <a:t>app.module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1264</Words>
  <Application>Microsoft Office PowerPoint</Application>
  <PresentationFormat>Widescreen</PresentationFormat>
  <Paragraphs>250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Source Code Pro Light</vt:lpstr>
      <vt:lpstr>Wingdings</vt:lpstr>
      <vt:lpstr>Office Theme</vt:lpstr>
      <vt:lpstr>Custom Angular Modules</vt:lpstr>
      <vt:lpstr>Contact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Configuration Files</vt:lpstr>
      <vt:lpstr>Technical Implementation </vt:lpstr>
      <vt:lpstr>Module Contents</vt:lpstr>
      <vt:lpstr>Build Process</vt:lpstr>
      <vt:lpstr>Transpile </vt:lpstr>
      <vt:lpstr>UMD (Universal Module Definition) </vt:lpstr>
      <vt:lpstr>Deployment</vt:lpstr>
      <vt:lpstr>Safe Storage</vt:lpstr>
      <vt:lpstr>Using Custom Modules</vt:lpstr>
      <vt:lpstr>Reference via NPM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48</cp:revision>
  <dcterms:created xsi:type="dcterms:W3CDTF">2017-11-06T02:16:17Z</dcterms:created>
  <dcterms:modified xsi:type="dcterms:W3CDTF">2017-11-17T04:45:08Z</dcterms:modified>
</cp:coreProperties>
</file>