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3" r:id="rId1"/>
  </p:sldMasterIdLst>
  <p:sldIdLst>
    <p:sldId id="256" r:id="rId2"/>
    <p:sldId id="257" r:id="rId3"/>
    <p:sldId id="269" r:id="rId4"/>
    <p:sldId id="270" r:id="rId5"/>
    <p:sldId id="267" r:id="rId6"/>
    <p:sldId id="258" r:id="rId7"/>
    <p:sldId id="260" r:id="rId8"/>
    <p:sldId id="261" r:id="rId9"/>
    <p:sldId id="259" r:id="rId10"/>
    <p:sldId id="265" r:id="rId11"/>
    <p:sldId id="266" r:id="rId12"/>
    <p:sldId id="268" r:id="rId13"/>
    <p:sldId id="272" r:id="rId14"/>
    <p:sldId id="273" r:id="rId15"/>
    <p:sldId id="274" r:id="rId16"/>
    <p:sldId id="275" r:id="rId17"/>
    <p:sldId id="276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262" r:id="rId48"/>
    <p:sldId id="305" r:id="rId49"/>
    <p:sldId id="306" r:id="rId50"/>
    <p:sldId id="307" r:id="rId51"/>
    <p:sldId id="2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256"/>
            <p14:sldId id="257"/>
          </p14:sldIdLst>
        </p14:section>
        <p14:section name="Introduction" id="{8AEF06AC-0889-4584-B7E5-116D8C3CDEDC}">
          <p14:sldIdLst>
            <p14:sldId id="269"/>
            <p14:sldId id="270"/>
            <p14:sldId id="267"/>
            <p14:sldId id="258"/>
            <p14:sldId id="260"/>
            <p14:sldId id="261"/>
            <p14:sldId id="259"/>
            <p14:sldId id="265"/>
            <p14:sldId id="266"/>
            <p14:sldId id="26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echnical Implementation :: Module Contents" id="{7B1270E3-B648-461E-830D-198220E5739C}">
          <p14:sldIdLst>
            <p14:sldId id="286"/>
            <p14:sldId id="287"/>
            <p14:sldId id="289"/>
            <p14:sldId id="288"/>
          </p14:sldIdLst>
        </p14:section>
        <p14:section name="Build" id="{DDBBB2E8-3B97-4E66-9F5B-02CF459C8ED8}">
          <p14:sldIdLst>
            <p14:sldId id="290"/>
            <p14:sldId id="291"/>
            <p14:sldId id="292"/>
            <p14:sldId id="293"/>
            <p14:sldId id="294"/>
          </p14:sldIdLst>
        </p14:section>
        <p14:section name="Deployment" id="{DC851888-D9A4-4D3D-8B05-6D5B7186C3B9}">
          <p14:sldIdLst>
            <p14:sldId id="295"/>
            <p14:sldId id="296"/>
            <p14:sldId id="297"/>
            <p14:sldId id="298"/>
          </p14:sldIdLst>
        </p14:section>
        <p14:section name="Using Modules" id="{15A42D9D-9FB6-47BD-8CD9-403FB959B9F0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E771-D062-43D9-BA47-B2BA30119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E0D7-A860-4444-8C82-B7E261015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5F4A-6CA4-48FD-B62A-C652662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7948-F093-4DEE-A511-99D9130E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98E1-A825-42BA-ABBF-78395585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89CA-D330-4C04-AD8A-2A2A753D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39FE7-3941-4081-A238-70C3BC5D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86AE-BB36-40E0-93FA-AD67E5D8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6F03-CAF4-45A1-BD17-A4EF465A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64C8-3761-436F-9D49-7D361FA5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881AF-9608-43F7-B0CF-A7CDC04DB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18347-9232-4EEC-AFFE-3E5F474CF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2B4B-D2A8-459C-A1F6-156377F6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1F514-CBDD-47DE-B2A0-D2C7E46B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CD3C-2584-478C-B1D5-2AA0BDD8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4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9C3B-4891-4D04-B845-E0D8CF37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AA30-3F21-44D3-A795-ED815369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F5AF-BDE1-4241-89A8-B5B8526C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231D-CB41-4614-BFFB-98F1EAB0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24A9-675D-4BE0-BA7F-97E245D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8B8B-98D1-4642-B5C2-1F913332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8F4C-C91D-470F-A927-371576392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6DA3-DB8E-4E43-A8B1-9EF6656D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39C9-41FA-481D-882B-02AFBE48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BBDD-1B6C-4DA8-880A-448DA046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72D5-2C7C-4151-A03A-AE5A0C24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843C-9C25-44A5-A611-ABA95BE5C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01061-97D6-4EB2-8AFD-360590A8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A5082-EE8B-422E-8FF9-BA9EF415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FD41-D8F7-417E-AD48-04CEFD1E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D569-D691-466C-9A0B-4A533121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CC1A-C731-485E-AA82-BBF44D2D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6F31-0AC3-4A2E-9CBB-B0B03FA6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141CB-D8B1-4AD3-A759-9426E983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39B57-F1A8-491D-920E-E02CD8C6F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D65F0-BB8B-4321-88DE-0FE02F8E1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CDBEA-B3B5-40F1-8365-A6B6130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E1B83-804B-4103-AA6F-68AD0A4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D0AE-A6AF-4A1B-A40E-F119772D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1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E8E0-679A-4262-B7D2-A07F8E04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71878-CC91-42B8-9612-7D00E0CB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A10F0-3D3C-440A-9391-D28D7F16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1B20-FB94-46EF-B66B-F36E901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4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ED94B-0EBE-4F45-A208-9AD915BC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37AA5-379E-41BA-802C-DEFB5E2A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8B3CE-6648-4D7F-B108-950B92FE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6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5EA-09F2-4528-AA4E-F2265BF9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491C-E0B2-4A92-A396-F6EC33FF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747EF-D714-4FBA-BDC9-A5A048907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D33B-31BE-4170-B63D-1F58CD8C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F1E7-B136-45D4-B3FA-748DD4E9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24FE-9185-48B5-B173-05AB7902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9F8-EAB4-490A-98AD-DEA6F9C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B8133-3B66-4BF1-B444-D934B968C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6BE1F-F871-4CB2-9E45-37AB2644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D40F6-60BB-4A23-BCF1-DD1BB81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5748-2499-4DAC-AAF2-8225FA51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81B9-7435-4D7A-941E-22E920F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D49D-094B-4E25-8BB3-033E6B27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0515-020C-4F19-8F9D-37EFF288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F9AE-3E0E-4DA2-8CCE-3581DF5A8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44B8-D3A1-4AA8-98A2-3D3F0BAF8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7746-9285-413B-BB6A-92E1A6A1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25318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reusable items.</a:t>
            </a:r>
          </a:p>
          <a:p>
            <a:r>
              <a:rPr lang="en-US" dirty="0"/>
              <a:t>Improve efficiency.</a:t>
            </a:r>
          </a:p>
          <a:p>
            <a:r>
              <a:rPr lang="en-US" dirty="0"/>
              <a:t>Minimize code maintenance. </a:t>
            </a:r>
          </a:p>
          <a:p>
            <a:r>
              <a:rPr lang="en-US" dirty="0"/>
              <a:t>Better code organization.</a:t>
            </a:r>
          </a:p>
          <a:p>
            <a:r>
              <a:rPr lang="en-US" dirty="0"/>
              <a:t>Share and distribute.</a:t>
            </a:r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/>
              <a:t>https://github.com/buildmotion/custom-angular-modules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angular-</a:t>
            </a:r>
            <a:r>
              <a:rPr lang="en-US" dirty="0" err="1"/>
              <a:t>cli.json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rollup.config.js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package-</a:t>
            </a:r>
            <a:r>
              <a:rPr lang="en-US" dirty="0" err="1"/>
              <a:t>dist.json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3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service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@Injectable</a:t>
            </a:r>
          </a:p>
        </p:txBody>
      </p:sp>
    </p:spTree>
    <p:extLst>
      <p:ext uri="{BB962C8B-B14F-4D97-AF65-F5344CB8AC3E}">
        <p14:creationId xmlns:p14="http://schemas.microsoft.com/office/powerpoint/2010/main" val="710478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6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5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7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Versioning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9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2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8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4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Page Application with Single Module?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</a:t>
            </a:r>
            <a:r>
              <a:rPr lang="en-US" dirty="0" err="1"/>
              <a:t>app.module</a:t>
            </a:r>
            <a:r>
              <a:rPr lang="en-US" dirty="0"/>
              <a:t>), you might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quality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Shareable</a:t>
            </a:r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Modules, modules, modules</a:t>
            </a:r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367</Words>
  <Application>Microsoft Office PowerPoint</Application>
  <PresentationFormat>Widescreen</PresentationFormat>
  <Paragraphs>127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Custom Angular Modules</vt:lpstr>
      <vt:lpstr>Contact</vt:lpstr>
      <vt:lpstr>Introduction</vt:lpstr>
      <vt:lpstr>What’s wrong with my modules?</vt:lpstr>
      <vt:lpstr>Single Page Application with Single Module? </vt:lpstr>
      <vt:lpstr>Goals and Strategy</vt:lpstr>
      <vt:lpstr>Goals</vt:lpstr>
      <vt:lpstr>Strategy</vt:lpstr>
      <vt:lpstr>How can we do this with Angular? </vt:lpstr>
      <vt:lpstr>Modularity </vt:lpstr>
      <vt:lpstr>Module Types </vt:lpstr>
      <vt:lpstr>Know Your Angular Module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package.json</vt:lpstr>
      <vt:lpstr>tsconfig.json</vt:lpstr>
      <vt:lpstr>angular-cli.json</vt:lpstr>
      <vt:lpstr>rollup.config.js</vt:lpstr>
      <vt:lpstr>package-dist.json</vt:lpstr>
      <vt:lpstr>license</vt:lpstr>
      <vt:lpstr>README</vt:lpstr>
      <vt:lpstr>index.ts</vt:lpstr>
      <vt:lpstr>module.ts</vt:lpstr>
      <vt:lpstr>Technical Implementation </vt:lpstr>
      <vt:lpstr>module</vt:lpstr>
      <vt:lpstr>service</vt:lpstr>
      <vt:lpstr>component</vt:lpstr>
      <vt:lpstr>Build Process</vt:lpstr>
      <vt:lpstr>Clean</vt:lpstr>
      <vt:lpstr>Transpile </vt:lpstr>
      <vt:lpstr>Package </vt:lpstr>
      <vt:lpstr>Minify </vt:lpstr>
      <vt:lpstr>Deployment</vt:lpstr>
      <vt:lpstr>NPM</vt:lpstr>
      <vt:lpstr>Local Environment</vt:lpstr>
      <vt:lpstr>Module Versioning</vt:lpstr>
      <vt:lpstr>Using Custom Modules</vt:lpstr>
      <vt:lpstr>Reference via NPM</vt:lpstr>
      <vt:lpstr>Reference via Local Environment</vt:lpstr>
      <vt:lpstr>Shared Module</vt:lpstr>
      <vt:lpstr>Core Module</vt:lpstr>
      <vt:lpstr>Providing Configuration</vt:lpstr>
      <vt:lpstr>Resources</vt:lpstr>
      <vt:lpstr>https://github.com/buildmotion</vt:lpstr>
      <vt:lpstr>https://angularlicio.us</vt:lpstr>
      <vt:lpstr>https://angularlicious.teachable.com</vt:lpstr>
      <vt:lpstr>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valencia</cp:lastModifiedBy>
  <cp:revision>15</cp:revision>
  <dcterms:created xsi:type="dcterms:W3CDTF">2017-11-06T02:16:17Z</dcterms:created>
  <dcterms:modified xsi:type="dcterms:W3CDTF">2017-11-07T06:44:20Z</dcterms:modified>
</cp:coreProperties>
</file>