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322" r:id="rId4"/>
    <p:sldId id="269" r:id="rId5"/>
    <p:sldId id="308" r:id="rId6"/>
    <p:sldId id="270" r:id="rId7"/>
    <p:sldId id="267" r:id="rId8"/>
    <p:sldId id="316" r:id="rId9"/>
    <p:sldId id="258" r:id="rId10"/>
    <p:sldId id="260" r:id="rId11"/>
    <p:sldId id="261" r:id="rId12"/>
    <p:sldId id="259" r:id="rId13"/>
    <p:sldId id="265" r:id="rId14"/>
    <p:sldId id="312" r:id="rId15"/>
    <p:sldId id="313" r:id="rId16"/>
    <p:sldId id="266" r:id="rId17"/>
    <p:sldId id="268" r:id="rId18"/>
    <p:sldId id="309" r:id="rId19"/>
    <p:sldId id="310" r:id="rId20"/>
    <p:sldId id="314" r:id="rId21"/>
    <p:sldId id="311" r:id="rId22"/>
    <p:sldId id="315" r:id="rId23"/>
    <p:sldId id="317" r:id="rId24"/>
    <p:sldId id="318" r:id="rId25"/>
    <p:sldId id="272" r:id="rId26"/>
    <p:sldId id="273" r:id="rId27"/>
    <p:sldId id="274" r:id="rId28"/>
    <p:sldId id="275" r:id="rId29"/>
    <p:sldId id="276" r:id="rId30"/>
    <p:sldId id="271" r:id="rId31"/>
    <p:sldId id="277" r:id="rId32"/>
    <p:sldId id="286" r:id="rId33"/>
    <p:sldId id="287" r:id="rId34"/>
    <p:sldId id="290" r:id="rId35"/>
    <p:sldId id="292" r:id="rId36"/>
    <p:sldId id="321" r:id="rId37"/>
    <p:sldId id="295" r:id="rId38"/>
    <p:sldId id="296" r:id="rId39"/>
    <p:sldId id="299" r:id="rId40"/>
    <p:sldId id="300" r:id="rId41"/>
    <p:sldId id="262" r:id="rId42"/>
    <p:sldId id="305" r:id="rId43"/>
    <p:sldId id="306" r:id="rId44"/>
    <p:sldId id="307" r:id="rId45"/>
    <p:sldId id="263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  <p14:sldId id="322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uildmotion/custom-angular-modules" TargetMode="Externa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motion/custom-angular-modu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vandemo.com/a-10-minute-primer-to-javascript-modules-module-formats-module-loaders-and-module-bundlers/" TargetMode="External"/><Relationship Id="rId7" Type="http://schemas.openxmlformats.org/officeDocument/2006/relationships/hyperlink" Target="https://davidea.st/articles/the-beginners-guide-to-angular-universal?utm_source=mybridge&amp;utm_medium=blog&amp;utm_campaign=read_more" TargetMode="External"/><Relationship Id="rId2" Type="http://schemas.openxmlformats.org/officeDocument/2006/relationships/hyperlink" Target="https://medium.com/@sungyeol.choi/javascript-module-module-loader-module-bundler-es6-module-confused-yet-6343510e7b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guide/ngmodule-faq#what-kinds-of-modules-should-i-have-and-how-should-i-use-them" TargetMode="External"/><Relationship Id="rId5" Type="http://schemas.openxmlformats.org/officeDocument/2006/relationships/hyperlink" Target="https://jing-chai.blogspot.com/2017/03/angular-2-core-vs-shared-modules.html" TargetMode="External"/><Relationship Id="rId4" Type="http://schemas.openxmlformats.org/officeDocument/2006/relationships/hyperlink" Target="https://medium.freecodecamp.org/javascript-modules-a-beginner-s-guide-783f7d7a5fc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Maintainability: Decoupling, Interface</a:t>
            </a:r>
            <a:endParaRPr lang="en-US" dirty="0"/>
          </a:p>
          <a:p>
            <a:pPr lvl="1"/>
            <a:r>
              <a:rPr lang="en-US" dirty="0" smtClean="0"/>
              <a:t>Shareable/Reusable</a:t>
            </a:r>
          </a:p>
          <a:p>
            <a:pPr lvl="1"/>
            <a:r>
              <a:rPr lang="en-US" dirty="0" smtClean="0"/>
              <a:t>Scope, Public/Private</a:t>
            </a:r>
            <a:endParaRPr lang="en-US" dirty="0"/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</a:t>
            </a:r>
            <a:r>
              <a:rPr lang="en-US" dirty="0" smtClean="0"/>
              <a:t>. Code cluster.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, AMD, or UMD</a:t>
            </a:r>
          </a:p>
          <a:p>
            <a:pPr lvl="2"/>
            <a:r>
              <a:rPr lang="en-US" dirty="0" smtClean="0"/>
              <a:t>Help manage dependencies, scope</a:t>
            </a:r>
            <a:endParaRPr lang="en-US" dirty="0" smtClean="0"/>
          </a:p>
          <a:p>
            <a:pPr lvl="1"/>
            <a:r>
              <a:rPr lang="en-US" dirty="0"/>
              <a:t>Modules need to be exposed(</a:t>
            </a:r>
            <a:r>
              <a:rPr lang="en-US" b="1" dirty="0"/>
              <a:t>export</a:t>
            </a:r>
            <a:r>
              <a:rPr lang="en-US" dirty="0"/>
              <a:t>) to others for use and be accessible(</a:t>
            </a:r>
            <a:r>
              <a:rPr lang="en-US" b="1" dirty="0"/>
              <a:t>import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</a:t>
            </a:r>
            <a:r>
              <a:rPr lang="en-US" b="1" i="1" dirty="0"/>
              <a:t>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</a:p>
          <a:p>
            <a:r>
              <a:rPr lang="en-US" b="1" dirty="0" smtClean="0"/>
              <a:t>Route</a:t>
            </a:r>
            <a:r>
              <a:rPr lang="en-US" dirty="0" smtClean="0"/>
              <a:t> Module: manage application routes</a:t>
            </a:r>
            <a:endParaRPr lang="en-US" dirty="0"/>
          </a:p>
          <a:p>
            <a:r>
              <a:rPr lang="en-US" b="1" dirty="0"/>
              <a:t>Shared</a:t>
            </a:r>
            <a:r>
              <a:rPr lang="en-US" dirty="0"/>
              <a:t> Module: shared.module.ts</a:t>
            </a:r>
          </a:p>
          <a:p>
            <a:r>
              <a:rPr lang="en-US" b="1" dirty="0"/>
              <a:t>Core</a:t>
            </a:r>
            <a:r>
              <a:rPr lang="en-US" dirty="0"/>
              <a:t> Module: core.module.ts</a:t>
            </a:r>
          </a:p>
          <a:p>
            <a:r>
              <a:rPr lang="en-US" b="1" dirty="0"/>
              <a:t>Feature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app.component).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</a:t>
            </a:r>
            <a:r>
              <a:rPr lang="en-US" b="1" dirty="0">
                <a:hlinkClick r:id="rId5"/>
              </a:rPr>
              <a:t>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github.com/buildmotion/</a:t>
            </a:r>
            <a:r>
              <a:rPr lang="en-US" b="1" dirty="0" smtClean="0">
                <a:hlinkClick r:id="rId6"/>
              </a:rPr>
              <a:t>custom-angular-modules</a:t>
            </a:r>
            <a:endParaRPr lang="en-US" b="1" dirty="0" smtClean="0"/>
          </a:p>
          <a:p>
            <a:pPr lvl="2"/>
            <a:r>
              <a:rPr lang="en-US" dirty="0" smtClean="0"/>
              <a:t>Custom Angular Module</a:t>
            </a:r>
          </a:p>
          <a:p>
            <a:pPr lvl="2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core.module.ts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core.module should be loaded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shared.module.ts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AppModule or CoreModule.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NgModule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FormsModule, ReactiveFormsModule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HttpModule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RouterModule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'rxjs/Observable';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</a:t>
            </a:r>
            <a:r>
              <a:rPr lang="en-US" dirty="0" smtClean="0"/>
              <a:t>services, etc.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Emerging Modules</a:t>
            </a:r>
          </a:p>
          <a:p>
            <a:pPr lvl="1"/>
            <a:r>
              <a:rPr lang="en-US" dirty="0" smtClean="0"/>
              <a:t>Application features, components, services, infrastructure, frameworks change over time.</a:t>
            </a:r>
          </a:p>
          <a:p>
            <a:pPr lvl="1"/>
            <a:r>
              <a:rPr lang="en-US" dirty="0" smtClean="0"/>
              <a:t>Evaluate what things need to be re-organized or refactored to a module.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npm.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@angular/common@latest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@angular/compiler-cli@latest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@angular/core@latest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@angular/forms@latest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@angular/http@latest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@angular/platform-browser-dynamic@latest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@angular/platform-server@latest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@angular/router@latest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angular/animations@latest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 install -g @angular-cli@latest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Presentation, Code Samples and 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github.com/buildmotion/</a:t>
            </a:r>
            <a:r>
              <a:rPr lang="en-US" b="1" dirty="0" smtClean="0">
                <a:hlinkClick r:id="rId2"/>
              </a:rPr>
              <a:t>custom-angular-modules</a:t>
            </a:r>
            <a:endParaRPr lang="en-US" b="1" dirty="0" smtClean="0"/>
          </a:p>
          <a:p>
            <a:pPr lvl="1"/>
            <a:r>
              <a:rPr lang="en-US" dirty="0" smtClean="0"/>
              <a:t>Custom Angular Module (source,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smtClean="0"/>
              <a:t>Basic logging</a:t>
            </a:r>
          </a:p>
          <a:p>
            <a:pPr lvl="2"/>
            <a:r>
              <a:rPr lang="en-US" dirty="0" smtClean="0"/>
              <a:t>Logging with configuration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  <a:p>
            <a:pPr lvl="1"/>
            <a:r>
              <a:rPr lang="en-US" dirty="0" smtClean="0"/>
              <a:t>Guide (markdown/PDF)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the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err="1" smtClean="0"/>
              <a:t>ngAppOne</a:t>
            </a:r>
            <a:endParaRPr lang="en-US" dirty="0" smtClean="0"/>
          </a:p>
          <a:p>
            <a:r>
              <a:rPr lang="en-US" dirty="0" smtClean="0"/>
              <a:t>Configuration for Modules/Services</a:t>
            </a:r>
          </a:p>
          <a:p>
            <a:pPr lvl="1"/>
            <a:r>
              <a:rPr lang="en-US" dirty="0" err="1" smtClean="0"/>
              <a:t>ngAppDos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Brief history of JavaScript </a:t>
            </a:r>
            <a:r>
              <a:rPr lang="en-US" dirty="0" smtClean="0">
                <a:hlinkClick r:id="rId2"/>
              </a:rPr>
              <a:t>Modules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10-Minute Module Primer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://eloquentjavascript.net/10_modules.html</a:t>
            </a:r>
          </a:p>
          <a:p>
            <a:r>
              <a:rPr lang="en-US" dirty="0" smtClean="0">
                <a:hlinkClick r:id="rId4"/>
              </a:rPr>
              <a:t>What are </a:t>
            </a:r>
            <a:r>
              <a:rPr lang="en-US" dirty="0" err="1" smtClean="0">
                <a:hlinkClick r:id="rId4"/>
              </a:rPr>
              <a:t>Javascript</a:t>
            </a:r>
            <a:r>
              <a:rPr lang="en-US" dirty="0" smtClean="0">
                <a:hlinkClick r:id="rId4"/>
              </a:rPr>
              <a:t> modules?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Core </a:t>
            </a:r>
            <a:r>
              <a:rPr lang="en-US" dirty="0" smtClean="0">
                <a:hlinkClick r:id="rId5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6"/>
              </a:rPr>
              <a:t>What kinds of modules should I have and how should I use them</a:t>
            </a:r>
            <a:r>
              <a:rPr lang="en-US" dirty="0" smtClean="0">
                <a:hlinkClick r:id="rId6"/>
              </a:rPr>
              <a:t>?</a:t>
            </a:r>
            <a:endParaRPr lang="en-US" dirty="0" smtClean="0"/>
          </a:p>
          <a:p>
            <a:r>
              <a:rPr lang="en-US" dirty="0" smtClean="0"/>
              <a:t>NEW!!: </a:t>
            </a:r>
            <a:r>
              <a:rPr lang="en-US" dirty="0" smtClean="0">
                <a:hlinkClick r:id="rId7"/>
              </a:rPr>
              <a:t>Angular Universal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app.module)…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1401</Words>
  <Application>Microsoft Office PowerPoint</Application>
  <PresentationFormat>Widescreen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Presentation, Code Samples and Resources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63</cp:revision>
  <dcterms:created xsi:type="dcterms:W3CDTF">2017-11-06T02:16:17Z</dcterms:created>
  <dcterms:modified xsi:type="dcterms:W3CDTF">2017-11-17T18:54:01Z</dcterms:modified>
</cp:coreProperties>
</file>