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7679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004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2" y="48"/>
      </p:cViewPr>
      <p:guideLst>
        <p:guide orient="horz" pos="2152"/>
        <p:guide pos="7679"/>
        <p:guide orient="horz" pos="162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2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2B02-7409-40FB-8AE3-73E6A090FF21}" type="datetimeFigureOut">
              <a:rPr lang="en-US" smtClean="0"/>
              <a:t>11/16/17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C7874-51F9-489C-B266-4365FBC66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express.com/Subscriptions/DXperience.xml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RISW~1\AppData\Local\Temp\SNAGHTML16d0cd3d.PNG">
            <a:extLst>
              <a:ext uri="{FF2B5EF4-FFF2-40B4-BE49-F238E27FC236}">
                <a16:creationId xmlns:a16="http://schemas.microsoft.com/office/drawing/2014/main" id="{775D6F64-59D4-4985-B39D-662BF4C8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90" y="342216"/>
            <a:ext cx="2231971" cy="11173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650030"/>
            <a:ext cx="9103790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Denver Dev Day – November 17, 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05" y="2130678"/>
            <a:ext cx="2765160" cy="101714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5120" y="267450"/>
            <a:ext cx="222749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 e l c o m 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92857-8DDB-45C8-88B5-578B43276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50" y="3871949"/>
            <a:ext cx="1548938" cy="32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675EB-301A-41E8-85E3-1CDB8D8D0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489" y="3282511"/>
            <a:ext cx="1543061" cy="361953"/>
          </a:xfrm>
          <a:prstGeom prst="rect">
            <a:avLst/>
          </a:prstGeom>
        </p:spPr>
      </p:pic>
      <p:pic>
        <p:nvPicPr>
          <p:cNvPr id="12" name="Picture 11" descr="C:\CAW\DVSUG\WebSiteInfo\Images\Oz-Code.png">
            <a:extLst>
              <a:ext uri="{FF2B5EF4-FFF2-40B4-BE49-F238E27FC236}">
                <a16:creationId xmlns:a16="http://schemas.microsoft.com/office/drawing/2014/main" id="{E414DF51-3FB0-4864-820D-2486B6314EC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12" y="4453595"/>
            <a:ext cx="1548938" cy="332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evExpress">
            <a:hlinkClick r:id="rId8"/>
            <a:extLst>
              <a:ext uri="{FF2B5EF4-FFF2-40B4-BE49-F238E27FC236}">
                <a16:creationId xmlns:a16="http://schemas.microsoft.com/office/drawing/2014/main" id="{CE4F91CA-4C3E-4C31-B363-3CDEE0303FC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30" y="3875846"/>
            <a:ext cx="1548938" cy="373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BE63A-2E95-402B-B98A-7AC99BFC7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0360" y="4465213"/>
            <a:ext cx="1557165" cy="323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50A9B1-B394-4348-924E-F1BD306EB1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4978" y="3285613"/>
            <a:ext cx="1553834" cy="323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A91AD6-2735-4D72-8B18-1DDA8293B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14771" y="3291456"/>
            <a:ext cx="1553834" cy="34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2FF5B-C379-4E2D-AE79-7924D0CBA8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4978" y="4119956"/>
            <a:ext cx="1553834" cy="333639"/>
          </a:xfrm>
          <a:prstGeom prst="rect">
            <a:avLst/>
          </a:prstGeom>
        </p:spPr>
      </p:pic>
      <p:pic>
        <p:nvPicPr>
          <p:cNvPr id="2062" name="Picture 14" descr="C:\Users\CHRISW~1\AppData\Local\Temp\SNAGHTML227cb75.PNG">
            <a:extLst>
              <a:ext uri="{FF2B5EF4-FFF2-40B4-BE49-F238E27FC236}">
                <a16:creationId xmlns:a16="http://schemas.microsoft.com/office/drawing/2014/main" id="{861E2663-0011-452B-BD61-00F76FA6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55" y="2378799"/>
            <a:ext cx="2286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9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15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Grigoriy Belenkiy</dc:creator>
  <cp:lastModifiedBy>CHRIS WALLACE</cp:lastModifiedBy>
  <cp:revision>44</cp:revision>
  <dcterms:created xsi:type="dcterms:W3CDTF">2016-06-20T05:10:51Z</dcterms:created>
  <dcterms:modified xsi:type="dcterms:W3CDTF">2017-11-17T01:49:42Z</dcterms:modified>
</cp:coreProperties>
</file>