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6" r:id="rId9"/>
    <p:sldId id="264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9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05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5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8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8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2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n%27t_repeat_yoursel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25318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with Single Module?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 err="1"/>
              <a:t>app.module</a:t>
            </a:r>
            <a:r>
              <a:rPr lang="en-US" dirty="0"/>
              <a:t>), you might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(Don’t’ Repeat Yourself. </a:t>
            </a:r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/>
              <a:t>https://github.com/buildmotion/custom-angular-modules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quality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Modules, modules, modules</a:t>
            </a:r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reusable items.</a:t>
            </a:r>
          </a:p>
          <a:p>
            <a:r>
              <a:rPr lang="en-US" dirty="0"/>
              <a:t>Improve efficiency.</a:t>
            </a:r>
          </a:p>
          <a:p>
            <a:r>
              <a:rPr lang="en-US" dirty="0"/>
              <a:t>Minimize code maintenance. </a:t>
            </a:r>
          </a:p>
          <a:p>
            <a:r>
              <a:rPr lang="en-US" dirty="0"/>
              <a:t>Better code organization.</a:t>
            </a:r>
          </a:p>
          <a:p>
            <a:r>
              <a:rPr lang="en-US" dirty="0"/>
              <a:t>Share and distribute.</a:t>
            </a:r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Components, Pipes, Directives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my modules?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185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Custom Angular Modules</vt:lpstr>
      <vt:lpstr>Contact</vt:lpstr>
      <vt:lpstr>Goals and Strategy</vt:lpstr>
      <vt:lpstr>Goals</vt:lpstr>
      <vt:lpstr>Strategy</vt:lpstr>
      <vt:lpstr>How can we do this with Angular? </vt:lpstr>
      <vt:lpstr>Modularity </vt:lpstr>
      <vt:lpstr>Module Types </vt:lpstr>
      <vt:lpstr>What’s the problem with my modules?  </vt:lpstr>
      <vt:lpstr>Single Page Application with Single Module? </vt:lpstr>
      <vt:lpstr>Know Your Angular Module</vt:lpstr>
      <vt:lpstr>Resources</vt:lpstr>
      <vt:lpstr>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valencia</cp:lastModifiedBy>
  <cp:revision>9</cp:revision>
  <dcterms:created xsi:type="dcterms:W3CDTF">2017-11-06T02:16:17Z</dcterms:created>
  <dcterms:modified xsi:type="dcterms:W3CDTF">2017-11-06T04:13:49Z</dcterms:modified>
</cp:coreProperties>
</file>