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5" r:id="rId1"/>
  </p:sldMasterIdLst>
  <p:sldIdLst>
    <p:sldId id="256" r:id="rId2"/>
    <p:sldId id="257" r:id="rId3"/>
    <p:sldId id="269" r:id="rId4"/>
    <p:sldId id="308" r:id="rId5"/>
    <p:sldId id="270" r:id="rId6"/>
    <p:sldId id="267" r:id="rId7"/>
    <p:sldId id="316" r:id="rId8"/>
    <p:sldId id="258" r:id="rId9"/>
    <p:sldId id="260" r:id="rId10"/>
    <p:sldId id="261" r:id="rId11"/>
    <p:sldId id="259" r:id="rId12"/>
    <p:sldId id="265" r:id="rId13"/>
    <p:sldId id="312" r:id="rId14"/>
    <p:sldId id="313" r:id="rId15"/>
    <p:sldId id="266" r:id="rId16"/>
    <p:sldId id="268" r:id="rId17"/>
    <p:sldId id="309" r:id="rId18"/>
    <p:sldId id="310" r:id="rId19"/>
    <p:sldId id="314" r:id="rId20"/>
    <p:sldId id="311" r:id="rId21"/>
    <p:sldId id="315" r:id="rId22"/>
    <p:sldId id="317" r:id="rId23"/>
    <p:sldId id="318" r:id="rId24"/>
    <p:sldId id="272" r:id="rId25"/>
    <p:sldId id="273" r:id="rId26"/>
    <p:sldId id="274" r:id="rId27"/>
    <p:sldId id="275" r:id="rId28"/>
    <p:sldId id="276" r:id="rId29"/>
    <p:sldId id="271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88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262" r:id="rId59"/>
    <p:sldId id="305" r:id="rId60"/>
    <p:sldId id="306" r:id="rId61"/>
    <p:sldId id="307" r:id="rId62"/>
    <p:sldId id="263" r:id="rId63"/>
    <p:sldId id="31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256"/>
            <p14:sldId id="257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316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4"/>
            <p14:sldId id="311"/>
            <p14:sldId id="315"/>
            <p14:sldId id="317"/>
            <p14:sldId id="31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echnical Implementation :: Module Contents" id="{7B1270E3-B648-461E-830D-198220E5739C}">
          <p14:sldIdLst>
            <p14:sldId id="286"/>
            <p14:sldId id="287"/>
            <p14:sldId id="289"/>
            <p14:sldId id="288"/>
          </p14:sldIdLst>
        </p14:section>
        <p14:section name="Build" id="{DDBBB2E8-3B97-4E66-9F5B-02CF459C8ED8}">
          <p14:sldIdLst>
            <p14:sldId id="290"/>
            <p14:sldId id="291"/>
            <p14:sldId id="292"/>
            <p14:sldId id="293"/>
            <p14:sldId id="294"/>
          </p14:sldIdLst>
        </p14:section>
        <p14:section name="Deployment" id="{DC851888-D9A4-4D3D-8B05-6D5B7186C3B9}">
          <p14:sldIdLst>
            <p14:sldId id="295"/>
            <p14:sldId id="296"/>
            <p14:sldId id="297"/>
            <p14:sldId id="298"/>
          </p14:sldIdLst>
        </p14:section>
        <p14:section name="Using Modules" id="{15A42D9D-9FB6-47BD-8CD9-403FB959B9F0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2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84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2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9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1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1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1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1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61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pmjs.com/cli/instal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ome.html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resourc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ngmodule-faq#what-kinds-of-modules-should-i-have-and-how-should-i-use-them" TargetMode="External"/><Relationship Id="rId2" Type="http://schemas.openxmlformats.org/officeDocument/2006/relationships/hyperlink" Target="https://jing-chai.blogspot.com/2017/03/angular-2-core-vs-shared-modul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253183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Shareable</a:t>
            </a:r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 smtClean="0"/>
              <a:t>A module is a collection of related things that work together.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Allows applications to be composed by modules.</a:t>
            </a:r>
          </a:p>
          <a:p>
            <a:pPr lvl="1"/>
            <a:r>
              <a:rPr lang="en-US" dirty="0" smtClean="0"/>
              <a:t>A reusable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organization.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</a:t>
            </a:r>
            <a:r>
              <a:rPr lang="en-US" dirty="0" smtClean="0">
                <a:sym typeface="Wingdings" panose="05000000000000000000" pitchFamily="2" charset="2"/>
              </a:rPr>
              <a:t>approach </a:t>
            </a:r>
            <a:r>
              <a:rPr lang="en-US" dirty="0">
                <a:sym typeface="Wingdings" panose="05000000000000000000" pitchFamily="2" charset="2"/>
              </a:rPr>
              <a:t>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Managing dependencies.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</a:t>
            </a:r>
            <a:r>
              <a:rPr lang="en-US" dirty="0"/>
              <a:t>Module: app.module.ts</a:t>
            </a:r>
          </a:p>
          <a:p>
            <a:r>
              <a:rPr lang="en-US" dirty="0"/>
              <a:t>Shared Module: shared.module.ts</a:t>
            </a:r>
          </a:p>
          <a:p>
            <a:r>
              <a:rPr lang="en-US" dirty="0"/>
              <a:t>Core Module: core.module.ts</a:t>
            </a:r>
          </a:p>
          <a:p>
            <a:r>
              <a:rPr lang="en-US" dirty="0"/>
              <a:t>Feature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</a:t>
            </a:r>
            <a:r>
              <a:rPr lang="en-US" dirty="0" err="1"/>
              <a:t>app.component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</a:t>
            </a:r>
            <a:r>
              <a:rPr lang="en-US" dirty="0" err="1"/>
              <a:t>core.module.ts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Part of the application initialization process. </a:t>
            </a:r>
          </a:p>
          <a:p>
            <a:pPr lvl="1"/>
            <a:r>
              <a:rPr lang="en-US" dirty="0" smtClean="0"/>
              <a:t>To import and reference modules, components, and services that are part of the application’s domain.</a:t>
            </a:r>
          </a:p>
          <a:p>
            <a:pPr lvl="1"/>
            <a:r>
              <a:rPr lang="en-US" dirty="0" smtClean="0"/>
              <a:t>Only a single-instance of the </a:t>
            </a:r>
            <a:r>
              <a:rPr lang="en-US" dirty="0" err="1" smtClean="0"/>
              <a:t>core.module</a:t>
            </a:r>
            <a:r>
              <a:rPr lang="en-US" dirty="0" smtClean="0"/>
              <a:t> should be </a:t>
            </a:r>
            <a:r>
              <a:rPr lang="en-US" dirty="0" err="1" smtClean="0"/>
              <a:t>loaed</a:t>
            </a:r>
            <a:r>
              <a:rPr lang="en-US" dirty="0" smtClean="0"/>
              <a:t> by the application. 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Application specific modules and/or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/>
              <a:t>https://github.com/buildmotion/custom-angular-modules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</a:t>
            </a:r>
            <a:r>
              <a:rPr lang="en-US" dirty="0" err="1"/>
              <a:t>shared.module.ts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Responsible for importing and referencing common Angular and 3</a:t>
            </a:r>
            <a:r>
              <a:rPr lang="en-US" baseline="30000" dirty="0" smtClean="0"/>
              <a:t>rd</a:t>
            </a:r>
            <a:r>
              <a:rPr lang="en-US" dirty="0" smtClean="0"/>
              <a:t>-party modules, common components and/or services.</a:t>
            </a:r>
          </a:p>
          <a:p>
            <a:pPr lvl="1"/>
            <a:r>
              <a:rPr lang="en-US" dirty="0" smtClean="0"/>
              <a:t>Import and use by other feature modules in the application.</a:t>
            </a:r>
          </a:p>
          <a:p>
            <a:pPr lvl="2"/>
            <a:r>
              <a:rPr lang="en-US" dirty="0" smtClean="0"/>
              <a:t>Not imported by </a:t>
            </a:r>
            <a:r>
              <a:rPr lang="en-US" dirty="0" err="1" smtClean="0"/>
              <a:t>AppModule</a:t>
            </a:r>
            <a:r>
              <a:rPr lang="en-US" dirty="0" smtClean="0"/>
              <a:t> or </a:t>
            </a:r>
            <a:r>
              <a:rPr lang="en-US" dirty="0" err="1" smtClean="0"/>
              <a:t>CoreModule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hold the common components, directives, and pipes and share them with the modules that need them.</a:t>
            </a:r>
            <a:endParaRPr lang="en-US" dirty="0"/>
          </a:p>
          <a:p>
            <a:r>
              <a:rPr lang="en-US" dirty="0" smtClean="0"/>
              <a:t>Content Samples:</a:t>
            </a:r>
            <a:endParaRPr lang="en-US" dirty="0"/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NgModule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'@angular/core';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FormsModule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ReactiveFormsModule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'@angular/forms';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HttpModule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'@angular/http';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RouterModule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'@angular/router';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Observable } from '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rxjs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/Observable';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</a:t>
            </a:r>
            <a:r>
              <a:rPr lang="en-US" dirty="0" err="1"/>
              <a:t>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feature module delivers a cohesive set of functionality focused on an application business domain, user workflow, facility (forms, http, routing), or collection of related utilities.</a:t>
            </a:r>
            <a:endParaRPr lang="en-US" dirty="0"/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 err="1"/>
              <a:t>HttpServices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Different Modules for Different Purposes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Domain specific</a:t>
            </a:r>
            <a:r>
              <a:rPr lang="en-US" dirty="0" smtClean="0"/>
              <a:t> providing services, workflow or utilities for the specified application.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services</a:t>
            </a:r>
            <a:r>
              <a:rPr lang="en-US" dirty="0" smtClean="0"/>
              <a:t> like logging or http.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Frameworks</a:t>
            </a:r>
            <a:r>
              <a:rPr lang="en-US" dirty="0" smtClean="0"/>
              <a:t> for processing business and validation rules; business actions.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components</a:t>
            </a:r>
            <a:r>
              <a:rPr lang="en-US" i="1" dirty="0"/>
              <a:t> </a:t>
            </a:r>
            <a:r>
              <a:rPr lang="en-US" dirty="0" smtClean="0"/>
              <a:t>(</a:t>
            </a:r>
            <a:r>
              <a:rPr lang="en-US" dirty="0" smtClean="0"/>
              <a:t>Alerts, </a:t>
            </a:r>
            <a:r>
              <a:rPr lang="en-US" dirty="0" smtClean="0"/>
              <a:t>Modals, etc.) used by many applications.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concerns </a:t>
            </a:r>
            <a:r>
              <a:rPr lang="en-US" dirty="0" smtClean="0"/>
              <a:t>– base classes for components, services, business actions, and HTTP services.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6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Module Purpose Drives the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module purpose will drive the design and implementation of the module.</a:t>
            </a:r>
          </a:p>
          <a:p>
            <a:pPr lvl="1"/>
            <a:r>
              <a:rPr lang="en-US" dirty="0" smtClean="0"/>
              <a:t>Requires thought and analysis.</a:t>
            </a:r>
          </a:p>
          <a:p>
            <a:r>
              <a:rPr lang="en-US" dirty="0" smtClean="0"/>
              <a:t>Helps determine how a module is organized.</a:t>
            </a:r>
          </a:p>
          <a:p>
            <a:r>
              <a:rPr lang="en-US" dirty="0" smtClean="0"/>
              <a:t>Helps determine the contents of the module.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40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Installs both node and </a:t>
            </a:r>
            <a:r>
              <a:rPr lang="en-US" dirty="0" err="1" smtClean="0"/>
              <a:t>npm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LTS (long-term support) version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3"/>
              </a:rPr>
              <a:t>https://docs.npmjs.com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docs.npmjs.com/cli/install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-g typescript@'&gt;=2.4.2 &lt;2.5.0'</a:t>
            </a:r>
            <a:r>
              <a:rPr lang="en-US" dirty="0"/>
              <a:t>  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developer tools/modules.</a:t>
            </a:r>
          </a:p>
          <a:p>
            <a:pPr lvl="2"/>
            <a:r>
              <a:rPr lang="en-US" dirty="0" smtClean="0"/>
              <a:t>@angular/cli, @angular/compiler, @angular/compiler-cli, @angular/core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www.typescriptlang.org/docs/home.html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10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66328"/>
            <a:ext cx="9403742" cy="50820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common@latest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compiler@latest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compiler-cli@latest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core@latest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forms@latest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http@latest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platform-browser@latest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platform-browser-dynamic@latest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platform-server@latest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router@latest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angular/</a:t>
            </a:r>
            <a:r>
              <a:rPr lang="en-US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animations@latest</a:t>
            </a:r>
            <a:endParaRPr lang="en-US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</a:t>
            </a:r>
            <a:r>
              <a:rPr lang="en-US" dirty="0" err="1" smtClean="0"/>
              <a:t>moudles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angular.io/docs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angular.io/resources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@</a:t>
            </a:r>
            <a:r>
              <a:rPr lang="en-US" dirty="0" err="1" smtClean="0"/>
              <a:t>angular-cli@latest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https://cli.angular.io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angular-</a:t>
            </a:r>
            <a:r>
              <a:rPr lang="en-US" dirty="0" err="1"/>
              <a:t>cli.json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84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rollup.config.js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43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package-</a:t>
            </a:r>
            <a:r>
              <a:rPr lang="en-US" dirty="0" err="1"/>
              <a:t>dist.json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9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37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4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9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8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module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NgModule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service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@Injectable</a:t>
            </a:r>
          </a:p>
        </p:txBody>
      </p:sp>
    </p:spTree>
    <p:extLst>
      <p:ext uri="{BB962C8B-B14F-4D97-AF65-F5344CB8AC3E}">
        <p14:creationId xmlns:p14="http://schemas.microsoft.com/office/powerpoint/2010/main" val="710478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module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NgModule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46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5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77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2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4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Versioning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9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via NPM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via Local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2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8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41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</a:t>
            </a:r>
            <a:r>
              <a:rPr lang="en-US" dirty="0" err="1"/>
              <a:t>app.module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Cored and Shared modules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What kinds of modules should I have and how should I use them?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Transmitted Defects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copied from one location to one or more </a:t>
            </a:r>
            <a:r>
              <a:rPr lang="en-US" dirty="0" smtClean="0"/>
              <a:t>different locations.</a:t>
            </a:r>
          </a:p>
          <a:p>
            <a:pPr lvl="1"/>
            <a:r>
              <a:rPr lang="en-US" dirty="0" smtClean="0"/>
              <a:t>Code has defects.</a:t>
            </a:r>
          </a:p>
          <a:p>
            <a:pPr lvl="1"/>
            <a:r>
              <a:rPr lang="en-US" dirty="0" smtClean="0"/>
              <a:t>Every place that the code is copied to now has the defect.</a:t>
            </a:r>
            <a:endParaRPr lang="en-US" dirty="0" smtClean="0"/>
          </a:p>
          <a:p>
            <a:r>
              <a:rPr lang="en-US" dirty="0" smtClean="0"/>
              <a:t>Code needs to be extended.</a:t>
            </a:r>
          </a:p>
          <a:p>
            <a:pPr lvl="1"/>
            <a:r>
              <a:rPr lang="en-US" dirty="0" smtClean="0"/>
              <a:t>The code will need to be updated in all places where it was copied.</a:t>
            </a:r>
          </a:p>
          <a:p>
            <a:r>
              <a:rPr lang="en-US" dirty="0" smtClean="0"/>
              <a:t>There is a cure for Software Transmitted Defects. </a:t>
            </a:r>
          </a:p>
          <a:p>
            <a:pPr lvl="1"/>
            <a:r>
              <a:rPr lang="en-US" dirty="0" smtClean="0"/>
              <a:t>Practice safe programming – DO NOT COPY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</a:t>
            </a:r>
            <a:r>
              <a:rPr lang="en-US" i="1" dirty="0"/>
              <a:t>quality</a:t>
            </a:r>
            <a:r>
              <a:rPr lang="en-US" dirty="0"/>
              <a:t>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484</TotalTime>
  <Words>1185</Words>
  <Application>Microsoft Office PowerPoint</Application>
  <PresentationFormat>Widescreen</PresentationFormat>
  <Paragraphs>242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Century Gothic</vt:lpstr>
      <vt:lpstr>Source Code Pro Light</vt:lpstr>
      <vt:lpstr>Wingdings</vt:lpstr>
      <vt:lpstr>Wingdings 3</vt:lpstr>
      <vt:lpstr>Ion</vt:lpstr>
      <vt:lpstr>Custom Angular Modules</vt:lpstr>
      <vt:lpstr>Contact</vt:lpstr>
      <vt:lpstr>Introduction</vt:lpstr>
      <vt:lpstr>What we will learn:</vt:lpstr>
      <vt:lpstr>What’s wrong with me my modules?</vt:lpstr>
      <vt:lpstr>Houston, we have a problem.</vt:lpstr>
      <vt:lpstr>Software Transmitted Defects</vt:lpstr>
      <vt:lpstr>Goals and Strategy</vt:lpstr>
      <vt:lpstr>Goals</vt:lpstr>
      <vt:lpstr>Strategy</vt:lpstr>
      <vt:lpstr>How can we do this with Angular? </vt:lpstr>
      <vt:lpstr>Answer: Modules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Core Module: core.module.ts</vt:lpstr>
      <vt:lpstr>Shared Module: shared.module.ts</vt:lpstr>
      <vt:lpstr>Feature Module: &lt;my-feature&gt;.module.ts</vt:lpstr>
      <vt:lpstr>Different Modules for Different Purposes</vt:lpstr>
      <vt:lpstr>Module Purpose Drives the Design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package.json</vt:lpstr>
      <vt:lpstr>tsconfig.json</vt:lpstr>
      <vt:lpstr>angular-cli.json</vt:lpstr>
      <vt:lpstr>rollup.config.js</vt:lpstr>
      <vt:lpstr>package-dist.json</vt:lpstr>
      <vt:lpstr>license</vt:lpstr>
      <vt:lpstr>README</vt:lpstr>
      <vt:lpstr>index.ts</vt:lpstr>
      <vt:lpstr>module.ts</vt:lpstr>
      <vt:lpstr>Technical Implementation </vt:lpstr>
      <vt:lpstr>module</vt:lpstr>
      <vt:lpstr>service</vt:lpstr>
      <vt:lpstr>component</vt:lpstr>
      <vt:lpstr>Build Process</vt:lpstr>
      <vt:lpstr>Clean</vt:lpstr>
      <vt:lpstr>Transpile </vt:lpstr>
      <vt:lpstr>Package </vt:lpstr>
      <vt:lpstr>Minify </vt:lpstr>
      <vt:lpstr>Deployment</vt:lpstr>
      <vt:lpstr>NPM</vt:lpstr>
      <vt:lpstr>Local Environment</vt:lpstr>
      <vt:lpstr>Module Versioning</vt:lpstr>
      <vt:lpstr>Using Custom Modules</vt:lpstr>
      <vt:lpstr>Reference via NPM</vt:lpstr>
      <vt:lpstr>Reference via Local Environment</vt:lpstr>
      <vt:lpstr>Shared Module</vt:lpstr>
      <vt:lpstr>Core Module</vt:lpstr>
      <vt:lpstr>Providing Configuration</vt:lpstr>
      <vt:lpstr>Resources</vt:lpstr>
      <vt:lpstr>https://github.com/buildmotion</vt:lpstr>
      <vt:lpstr>https://angularlicio.us</vt:lpstr>
      <vt:lpstr>https://angularlicious.teachable.com</vt:lpstr>
      <vt:lpstr>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vaughn</cp:lastModifiedBy>
  <cp:revision>42</cp:revision>
  <dcterms:created xsi:type="dcterms:W3CDTF">2017-11-06T02:16:17Z</dcterms:created>
  <dcterms:modified xsi:type="dcterms:W3CDTF">2017-11-14T07:05:06Z</dcterms:modified>
</cp:coreProperties>
</file>