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269" r:id="rId4"/>
    <p:sldId id="308" r:id="rId5"/>
    <p:sldId id="270" r:id="rId6"/>
    <p:sldId id="267" r:id="rId7"/>
    <p:sldId id="316" r:id="rId8"/>
    <p:sldId id="258" r:id="rId9"/>
    <p:sldId id="260" r:id="rId10"/>
    <p:sldId id="261" r:id="rId11"/>
    <p:sldId id="259" r:id="rId12"/>
    <p:sldId id="265" r:id="rId13"/>
    <p:sldId id="312" r:id="rId14"/>
    <p:sldId id="313" r:id="rId15"/>
    <p:sldId id="266" r:id="rId16"/>
    <p:sldId id="268" r:id="rId17"/>
    <p:sldId id="309" r:id="rId18"/>
    <p:sldId id="310" r:id="rId19"/>
    <p:sldId id="314" r:id="rId20"/>
    <p:sldId id="311" r:id="rId21"/>
    <p:sldId id="315" r:id="rId22"/>
    <p:sldId id="317" r:id="rId23"/>
    <p:sldId id="318" r:id="rId24"/>
    <p:sldId id="272" r:id="rId25"/>
    <p:sldId id="273" r:id="rId26"/>
    <p:sldId id="274" r:id="rId27"/>
    <p:sldId id="275" r:id="rId28"/>
    <p:sldId id="276" r:id="rId29"/>
    <p:sldId id="271" r:id="rId30"/>
    <p:sldId id="277" r:id="rId31"/>
    <p:sldId id="286" r:id="rId32"/>
    <p:sldId id="287" r:id="rId33"/>
    <p:sldId id="290" r:id="rId34"/>
    <p:sldId id="292" r:id="rId35"/>
    <p:sldId id="321" r:id="rId36"/>
    <p:sldId id="295" r:id="rId37"/>
    <p:sldId id="296" r:id="rId38"/>
    <p:sldId id="299" r:id="rId39"/>
    <p:sldId id="300" r:id="rId40"/>
    <p:sldId id="302" r:id="rId41"/>
    <p:sldId id="303" r:id="rId42"/>
    <p:sldId id="304" r:id="rId43"/>
    <p:sldId id="262" r:id="rId44"/>
    <p:sldId id="305" r:id="rId45"/>
    <p:sldId id="306" r:id="rId46"/>
    <p:sldId id="307" r:id="rId47"/>
    <p:sldId id="263" r:id="rId48"/>
    <p:sldId id="31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  <p14:sldId id="302"/>
            <p14:sldId id="303"/>
            <p14:sldId id="304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ngmodule-faq#what-kinds-of-modules-should-i-have-and-how-should-i-use-them" TargetMode="External"/><Relationship Id="rId2" Type="http://schemas.openxmlformats.org/officeDocument/2006/relationships/hyperlink" Target="https://jing-chai.blogspot.com/2017/03/angular-2-core-vs-shared-modul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organization.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  <a:endParaRPr lang="en-US" dirty="0" smtClean="0"/>
          </a:p>
          <a:p>
            <a:r>
              <a:rPr lang="en-US" dirty="0" smtClean="0"/>
              <a:t>Route Module: manage application routes</a:t>
            </a:r>
            <a:endParaRPr lang="en-US" dirty="0"/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</a:t>
            </a:r>
            <a:r>
              <a:rPr lang="en-US" dirty="0"/>
              <a:t>app.component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</a:t>
            </a:r>
            <a:r>
              <a:rPr lang="en-US" dirty="0"/>
              <a:t>core.module.ts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</a:t>
            </a:r>
            <a:r>
              <a:rPr lang="en-US" dirty="0" smtClean="0"/>
              <a:t>core.module</a:t>
            </a:r>
            <a:r>
              <a:rPr lang="en-US" dirty="0" smtClean="0"/>
              <a:t> should be </a:t>
            </a:r>
            <a:r>
              <a:rPr lang="en-US" dirty="0" smtClean="0"/>
              <a:t>loaded </a:t>
            </a:r>
            <a:r>
              <a:rPr lang="en-US" dirty="0" smtClean="0"/>
              <a:t>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/>
              <a:t>https://github.com/buildmotion/custom-angular-modules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</a:t>
            </a:r>
            <a:r>
              <a:rPr lang="en-US" dirty="0"/>
              <a:t>shared.module.ts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</a:t>
            </a:r>
            <a:r>
              <a:rPr lang="en-US" dirty="0" smtClean="0"/>
              <a:t>AppModule</a:t>
            </a:r>
            <a:r>
              <a:rPr lang="en-US" dirty="0" smtClean="0"/>
              <a:t> or </a:t>
            </a:r>
            <a:r>
              <a:rPr lang="en-US" dirty="0" smtClean="0"/>
              <a:t>CoreModule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NgModule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ReactiveFormsModule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rxjs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</a:t>
            </a:r>
            <a:r>
              <a:rPr lang="en-US" dirty="0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</a:t>
            </a:r>
            <a:r>
              <a:rPr lang="en-US" dirty="0" smtClean="0"/>
              <a:t>npm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common@latest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compiler@latest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compiler-cli@latest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core@latest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platform-browser@latest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platform-browser-dynamic@latest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platform-server@latest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animations@latest</a:t>
            </a:r>
            <a:endParaRPr lang="en-US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</a:t>
            </a:r>
            <a:r>
              <a:rPr lang="en-US" dirty="0" smtClean="0"/>
              <a:t>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</a:t>
            </a:r>
            <a:r>
              <a:rPr lang="en-US" dirty="0" smtClean="0"/>
              <a:t> install -g @</a:t>
            </a:r>
            <a:r>
              <a:rPr lang="en-US" dirty="0" smtClean="0"/>
              <a:t>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</a:t>
            </a:r>
            <a:r>
              <a:rPr lang="en-US" dirty="0" smtClean="0"/>
              <a:t>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module</a:t>
            </a:r>
          </a:p>
          <a:p>
            <a:r>
              <a:rPr lang="en-US" dirty="0" smtClean="0"/>
              <a:t>Import the module/service</a:t>
            </a:r>
          </a:p>
          <a:p>
            <a:r>
              <a:rPr lang="en-US" dirty="0" smtClean="0"/>
              <a:t>Provide </a:t>
            </a:r>
            <a:r>
              <a:rPr lang="en-US" smtClean="0"/>
              <a:t>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7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24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Core </a:t>
            </a:r>
            <a:r>
              <a:rPr lang="en-US" dirty="0" smtClean="0">
                <a:hlinkClick r:id="rId2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/>
              <a:t>app.module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1273</Words>
  <Application>Microsoft Office PowerPoint</Application>
  <PresentationFormat>Widescreen</PresentationFormat>
  <Paragraphs>253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See the Code</vt:lpstr>
      <vt:lpstr>Shared Module</vt:lpstr>
      <vt:lpstr>Core Module</vt:lpstr>
      <vt:lpstr>Providing Configuration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51</cp:revision>
  <dcterms:created xsi:type="dcterms:W3CDTF">2017-11-06T02:16:17Z</dcterms:created>
  <dcterms:modified xsi:type="dcterms:W3CDTF">2017-11-17T05:16:21Z</dcterms:modified>
</cp:coreProperties>
</file>