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sldIdLst>
    <p:sldId id="257" r:id="rId2"/>
    <p:sldId id="256" r:id="rId3"/>
    <p:sldId id="258" r:id="rId4"/>
    <p:sldId id="260" r:id="rId5"/>
    <p:sldId id="265" r:id="rId6"/>
    <p:sldId id="271" r:id="rId7"/>
    <p:sldId id="270" r:id="rId8"/>
    <p:sldId id="262" r:id="rId9"/>
    <p:sldId id="269" r:id="rId10"/>
    <p:sldId id="263" r:id="rId11"/>
    <p:sldId id="264" r:id="rId12"/>
    <p:sldId id="272" r:id="rId13"/>
    <p:sldId id="273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4480AF1-DEA6-4F85-9471-F8C0548AEF53}">
          <p14:sldIdLst>
            <p14:sldId id="257"/>
            <p14:sldId id="256"/>
            <p14:sldId id="258"/>
          </p14:sldIdLst>
        </p14:section>
        <p14:section name="Body" id="{D58CE174-FF50-49A0-8887-036BAECD76E4}">
          <p14:sldIdLst>
            <p14:sldId id="260"/>
            <p14:sldId id="265"/>
            <p14:sldId id="271"/>
            <p14:sldId id="270"/>
            <p14:sldId id="262"/>
            <p14:sldId id="269"/>
            <p14:sldId id="263"/>
            <p14:sldId id="264"/>
            <p14:sldId id="272"/>
            <p14:sldId id="273"/>
          </p14:sldIdLst>
        </p14:section>
        <p14:section name="Conclusion" id="{3CAFE909-6C87-4F4B-9EB6-87E1994282D4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50F7E7-37EC-4B54-A041-BA346BCAEA61}" v="72" dt="2023-10-10T20:26:14.406"/>
    <p1510:client id="{A098AD89-98ED-442B-A912-16AE94767F01}" v="116" dt="2023-10-10T20:04:57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32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1698" y="87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Nixon" userId="be501a3a7a1041ae" providerId="LiveId" clId="{1F50F7E7-37EC-4B54-A041-BA346BCAEA61}"/>
    <pc:docChg chg="undo redo custSel modSld modMainMaster">
      <pc:chgData name="Jerry Nixon" userId="be501a3a7a1041ae" providerId="LiveId" clId="{1F50F7E7-37EC-4B54-A041-BA346BCAEA61}" dt="2023-10-10T20:29:22.286" v="144"/>
      <pc:docMkLst>
        <pc:docMk/>
      </pc:docMkLst>
      <pc:sldChg chg="addSp modSp mod setBg modClrScheme chgLayout">
        <pc:chgData name="Jerry Nixon" userId="be501a3a7a1041ae" providerId="LiveId" clId="{1F50F7E7-37EC-4B54-A041-BA346BCAEA61}" dt="2023-10-10T20:29:22.286" v="144"/>
        <pc:sldMkLst>
          <pc:docMk/>
          <pc:sldMk cId="4200041512" sldId="260"/>
        </pc:sldMkLst>
        <pc:spChg chg="mod">
          <ac:chgData name="Jerry Nixon" userId="be501a3a7a1041ae" providerId="LiveId" clId="{1F50F7E7-37EC-4B54-A041-BA346BCAEA61}" dt="2023-10-10T20:29:13.189" v="142" actId="26606"/>
          <ac:spMkLst>
            <pc:docMk/>
            <pc:sldMk cId="4200041512" sldId="260"/>
            <ac:spMk id="3" creationId="{85D17C10-C4D6-8C08-ACD0-B11F58CF4604}"/>
          </ac:spMkLst>
        </pc:spChg>
        <pc:spChg chg="mod">
          <ac:chgData name="Jerry Nixon" userId="be501a3a7a1041ae" providerId="LiveId" clId="{1F50F7E7-37EC-4B54-A041-BA346BCAEA61}" dt="2023-10-10T20:29:13.189" v="142" actId="26606"/>
          <ac:spMkLst>
            <pc:docMk/>
            <pc:sldMk cId="4200041512" sldId="260"/>
            <ac:spMk id="7" creationId="{6336B4BF-CAB7-6D30-E0FB-6AC25CB0FE87}"/>
          </ac:spMkLst>
        </pc:spChg>
        <pc:spChg chg="mod">
          <ac:chgData name="Jerry Nixon" userId="be501a3a7a1041ae" providerId="LiveId" clId="{1F50F7E7-37EC-4B54-A041-BA346BCAEA61}" dt="2023-10-10T20:29:13.189" v="142" actId="26606"/>
          <ac:spMkLst>
            <pc:docMk/>
            <pc:sldMk cId="4200041512" sldId="260"/>
            <ac:spMk id="8" creationId="{CAE4779B-5980-8502-FF31-F9E98400F47E}"/>
          </ac:spMkLst>
        </pc:spChg>
        <pc:spChg chg="add mod">
          <ac:chgData name="Jerry Nixon" userId="be501a3a7a1041ae" providerId="LiveId" clId="{1F50F7E7-37EC-4B54-A041-BA346BCAEA61}" dt="2023-10-10T20:29:21.390" v="143"/>
          <ac:spMkLst>
            <pc:docMk/>
            <pc:sldMk cId="4200041512" sldId="260"/>
            <ac:spMk id="13" creationId="{FD245710-C855-7535-1B7E-AF1A1C064BE5}"/>
          </ac:spMkLst>
        </pc:spChg>
        <pc:spChg chg="add mod">
          <ac:chgData name="Jerry Nixon" userId="be501a3a7a1041ae" providerId="LiveId" clId="{1F50F7E7-37EC-4B54-A041-BA346BCAEA61}" dt="2023-10-10T20:29:22.286" v="144"/>
          <ac:spMkLst>
            <pc:docMk/>
            <pc:sldMk cId="4200041512" sldId="260"/>
            <ac:spMk id="15" creationId="{6756B613-9294-648A-896A-D5D7B7ADCE8E}"/>
          </ac:spMkLst>
        </pc:spChg>
      </pc:sldChg>
      <pc:sldChg chg="addSp delSp modSp mod chgLayout">
        <pc:chgData name="Jerry Nixon" userId="be501a3a7a1041ae" providerId="LiveId" clId="{1F50F7E7-37EC-4B54-A041-BA346BCAEA61}" dt="2023-10-10T20:27:21.796" v="131" actId="14100"/>
        <pc:sldMkLst>
          <pc:docMk/>
          <pc:sldMk cId="793181507" sldId="263"/>
        </pc:sldMkLst>
        <pc:spChg chg="add del mod">
          <ac:chgData name="Jerry Nixon" userId="be501a3a7a1041ae" providerId="LiveId" clId="{1F50F7E7-37EC-4B54-A041-BA346BCAEA61}" dt="2023-10-10T20:26:45.710" v="123" actId="6264"/>
          <ac:spMkLst>
            <pc:docMk/>
            <pc:sldMk cId="793181507" sldId="263"/>
            <ac:spMk id="2" creationId="{5FCDD340-292B-3A28-D798-CC32839A9CD6}"/>
          </ac:spMkLst>
        </pc:spChg>
        <pc:spChg chg="mod ord">
          <ac:chgData name="Jerry Nixon" userId="be501a3a7a1041ae" providerId="LiveId" clId="{1F50F7E7-37EC-4B54-A041-BA346BCAEA61}" dt="2023-10-10T20:27:21.796" v="131" actId="14100"/>
          <ac:spMkLst>
            <pc:docMk/>
            <pc:sldMk cId="793181507" sldId="263"/>
            <ac:spMk id="7" creationId="{15BC6BFB-64FA-ED7E-769E-28929339F816}"/>
          </ac:spMkLst>
        </pc:spChg>
        <pc:spChg chg="mod">
          <ac:chgData name="Jerry Nixon" userId="be501a3a7a1041ae" providerId="LiveId" clId="{1F50F7E7-37EC-4B54-A041-BA346BCAEA61}" dt="2023-10-10T20:27:05.735" v="127" actId="207"/>
          <ac:spMkLst>
            <pc:docMk/>
            <pc:sldMk cId="793181507" sldId="263"/>
            <ac:spMk id="11" creationId="{A3145700-A830-59A4-B835-B8420A6D7D6A}"/>
          </ac:spMkLst>
        </pc:spChg>
        <pc:spChg chg="mod">
          <ac:chgData name="Jerry Nixon" userId="be501a3a7a1041ae" providerId="LiveId" clId="{1F50F7E7-37EC-4B54-A041-BA346BCAEA61}" dt="2023-10-10T20:27:16.050" v="130" actId="207"/>
          <ac:spMkLst>
            <pc:docMk/>
            <pc:sldMk cId="793181507" sldId="263"/>
            <ac:spMk id="13" creationId="{EF54A49C-DDDA-32C0-D600-4D87F4099D71}"/>
          </ac:spMkLst>
        </pc:spChg>
      </pc:sldChg>
      <pc:sldChg chg="modSp mod">
        <pc:chgData name="Jerry Nixon" userId="be501a3a7a1041ae" providerId="LiveId" clId="{1F50F7E7-37EC-4B54-A041-BA346BCAEA61}" dt="2023-10-10T20:18:13.863" v="43" actId="3064"/>
        <pc:sldMkLst>
          <pc:docMk/>
          <pc:sldMk cId="4101436847" sldId="264"/>
        </pc:sldMkLst>
        <pc:spChg chg="mod">
          <ac:chgData name="Jerry Nixon" userId="be501a3a7a1041ae" providerId="LiveId" clId="{1F50F7E7-37EC-4B54-A041-BA346BCAEA61}" dt="2023-10-10T20:18:13.863" v="43" actId="3064"/>
          <ac:spMkLst>
            <pc:docMk/>
            <pc:sldMk cId="4101436847" sldId="264"/>
            <ac:spMk id="11" creationId="{A3145700-A830-59A4-B835-B8420A6D7D6A}"/>
          </ac:spMkLst>
        </pc:spChg>
      </pc:sldChg>
      <pc:sldChg chg="modSp mod setBg">
        <pc:chgData name="Jerry Nixon" userId="be501a3a7a1041ae" providerId="LiveId" clId="{1F50F7E7-37EC-4B54-A041-BA346BCAEA61}" dt="2023-10-10T20:29:03.321" v="141" actId="26606"/>
        <pc:sldMkLst>
          <pc:docMk/>
          <pc:sldMk cId="4181494245" sldId="265"/>
        </pc:sldMkLst>
        <pc:spChg chg="mod">
          <ac:chgData name="Jerry Nixon" userId="be501a3a7a1041ae" providerId="LiveId" clId="{1F50F7E7-37EC-4B54-A041-BA346BCAEA61}" dt="2023-10-10T20:29:03.321" v="141" actId="26606"/>
          <ac:spMkLst>
            <pc:docMk/>
            <pc:sldMk cId="4181494245" sldId="265"/>
            <ac:spMk id="7" creationId="{6336B4BF-CAB7-6D30-E0FB-6AC25CB0FE87}"/>
          </ac:spMkLst>
        </pc:spChg>
        <pc:spChg chg="mod">
          <ac:chgData name="Jerry Nixon" userId="be501a3a7a1041ae" providerId="LiveId" clId="{1F50F7E7-37EC-4B54-A041-BA346BCAEA61}" dt="2023-10-10T20:29:03.321" v="141" actId="26606"/>
          <ac:spMkLst>
            <pc:docMk/>
            <pc:sldMk cId="4181494245" sldId="265"/>
            <ac:spMk id="8" creationId="{CAE4779B-5980-8502-FF31-F9E98400F47E}"/>
          </ac:spMkLst>
        </pc:spChg>
        <pc:graphicFrameChg chg="mod modGraphic">
          <ac:chgData name="Jerry Nixon" userId="be501a3a7a1041ae" providerId="LiveId" clId="{1F50F7E7-37EC-4B54-A041-BA346BCAEA61}" dt="2023-10-10T20:29:03.321" v="141" actId="26606"/>
          <ac:graphicFrameMkLst>
            <pc:docMk/>
            <pc:sldMk cId="4181494245" sldId="265"/>
            <ac:graphicFrameMk id="2" creationId="{375FCEBC-F901-B9D8-F59F-E5D2466F609E}"/>
          </ac:graphicFrameMkLst>
        </pc:graphicFrameChg>
      </pc:sldChg>
      <pc:sldChg chg="addSp delSp modSp mod setBg chgLayout">
        <pc:chgData name="Jerry Nixon" userId="be501a3a7a1041ae" providerId="LiveId" clId="{1F50F7E7-37EC-4B54-A041-BA346BCAEA61}" dt="2023-10-10T20:28:56.120" v="140" actId="26606"/>
        <pc:sldMkLst>
          <pc:docMk/>
          <pc:sldMk cId="3855993792" sldId="271"/>
        </pc:sldMkLst>
        <pc:spChg chg="add del mod">
          <ac:chgData name="Jerry Nixon" userId="be501a3a7a1041ae" providerId="LiveId" clId="{1F50F7E7-37EC-4B54-A041-BA346BCAEA61}" dt="2023-10-10T20:28:37.260" v="137" actId="6264"/>
          <ac:spMkLst>
            <pc:docMk/>
            <pc:sldMk cId="3855993792" sldId="271"/>
            <ac:spMk id="2" creationId="{176CC7E5-9EE4-9260-4059-4EDBF038A3C0}"/>
          </ac:spMkLst>
        </pc:spChg>
        <pc:spChg chg="add del mod">
          <ac:chgData name="Jerry Nixon" userId="be501a3a7a1041ae" providerId="LiveId" clId="{1F50F7E7-37EC-4B54-A041-BA346BCAEA61}" dt="2023-10-10T20:28:37.260" v="137" actId="6264"/>
          <ac:spMkLst>
            <pc:docMk/>
            <pc:sldMk cId="3855993792" sldId="271"/>
            <ac:spMk id="3" creationId="{C5CCABFF-DB90-05CD-4B28-5701C3DDE529}"/>
          </ac:spMkLst>
        </pc:spChg>
        <pc:spChg chg="mod ord">
          <ac:chgData name="Jerry Nixon" userId="be501a3a7a1041ae" providerId="LiveId" clId="{1F50F7E7-37EC-4B54-A041-BA346BCAEA61}" dt="2023-10-10T20:28:56.120" v="140" actId="26606"/>
          <ac:spMkLst>
            <pc:docMk/>
            <pc:sldMk cId="3855993792" sldId="271"/>
            <ac:spMk id="4" creationId="{2DB18980-8A5F-2DBB-BD84-01B69F2A050E}"/>
          </ac:spMkLst>
        </pc:spChg>
        <pc:spChg chg="add del mod">
          <ac:chgData name="Jerry Nixon" userId="be501a3a7a1041ae" providerId="LiveId" clId="{1F50F7E7-37EC-4B54-A041-BA346BCAEA61}" dt="2023-10-10T20:28:37.260" v="137" actId="6264"/>
          <ac:spMkLst>
            <pc:docMk/>
            <pc:sldMk cId="3855993792" sldId="271"/>
            <ac:spMk id="5" creationId="{40B51998-B5BC-90D7-6D2F-3B02EF3D17C5}"/>
          </ac:spMkLst>
        </pc:spChg>
        <pc:spChg chg="add del mod">
          <ac:chgData name="Jerry Nixon" userId="be501a3a7a1041ae" providerId="LiveId" clId="{1F50F7E7-37EC-4B54-A041-BA346BCAEA61}" dt="2023-10-10T20:28:39.325" v="138" actId="6264"/>
          <ac:spMkLst>
            <pc:docMk/>
            <pc:sldMk cId="3855993792" sldId="271"/>
            <ac:spMk id="6" creationId="{AAF38AA5-3053-7B53-A3B6-D6623DB262D4}"/>
          </ac:spMkLst>
        </pc:spChg>
        <pc:spChg chg="mod ord">
          <ac:chgData name="Jerry Nixon" userId="be501a3a7a1041ae" providerId="LiveId" clId="{1F50F7E7-37EC-4B54-A041-BA346BCAEA61}" dt="2023-10-10T20:28:56.120" v="140" actId="26606"/>
          <ac:spMkLst>
            <pc:docMk/>
            <pc:sldMk cId="3855993792" sldId="271"/>
            <ac:spMk id="7" creationId="{6336B4BF-CAB7-6D30-E0FB-6AC25CB0FE87}"/>
          </ac:spMkLst>
        </pc:spChg>
        <pc:spChg chg="add del mod">
          <ac:chgData name="Jerry Nixon" userId="be501a3a7a1041ae" providerId="LiveId" clId="{1F50F7E7-37EC-4B54-A041-BA346BCAEA61}" dt="2023-10-10T20:28:39.325" v="138" actId="6264"/>
          <ac:spMkLst>
            <pc:docMk/>
            <pc:sldMk cId="3855993792" sldId="271"/>
            <ac:spMk id="8" creationId="{649876DF-1F44-60F8-F653-3A152C2825BE}"/>
          </ac:spMkLst>
        </pc:spChg>
        <pc:spChg chg="add del mod">
          <ac:chgData name="Jerry Nixon" userId="be501a3a7a1041ae" providerId="LiveId" clId="{1F50F7E7-37EC-4B54-A041-BA346BCAEA61}" dt="2023-10-10T20:28:39.325" v="138" actId="6264"/>
          <ac:spMkLst>
            <pc:docMk/>
            <pc:sldMk cId="3855993792" sldId="271"/>
            <ac:spMk id="9" creationId="{BF72C285-7786-3565-1851-73ED90D77C9B}"/>
          </ac:spMkLst>
        </pc:spChg>
        <pc:picChg chg="mod ord">
          <ac:chgData name="Jerry Nixon" userId="be501a3a7a1041ae" providerId="LiveId" clId="{1F50F7E7-37EC-4B54-A041-BA346BCAEA61}" dt="2023-10-10T20:28:56.120" v="140" actId="26606"/>
          <ac:picMkLst>
            <pc:docMk/>
            <pc:sldMk cId="3855993792" sldId="271"/>
            <ac:picMk id="2052" creationId="{B41A6AA2-5769-3079-698D-B9E0397A82E7}"/>
          </ac:picMkLst>
        </pc:picChg>
      </pc:sldChg>
      <pc:sldMasterChg chg="addSp modSp mod setBg delSldLayout modSldLayout">
        <pc:chgData name="Jerry Nixon" userId="be501a3a7a1041ae" providerId="LiveId" clId="{1F50F7E7-37EC-4B54-A041-BA346BCAEA61}" dt="2023-10-10T20:27:57.444" v="134" actId="207"/>
        <pc:sldMasterMkLst>
          <pc:docMk/>
          <pc:sldMasterMk cId="1470981154" sldId="2147483675"/>
        </pc:sldMasterMkLst>
        <pc:spChg chg="add mod ord">
          <ac:chgData name="Jerry Nixon" userId="be501a3a7a1041ae" providerId="LiveId" clId="{1F50F7E7-37EC-4B54-A041-BA346BCAEA61}" dt="2023-10-10T20:25:20.895" v="117" actId="167"/>
          <ac:spMkLst>
            <pc:docMk/>
            <pc:sldMasterMk cId="1470981154" sldId="2147483675"/>
            <ac:spMk id="4" creationId="{AD88D08F-E2A5-1962-38E6-F89CA480E867}"/>
          </ac:spMkLst>
        </pc:spChg>
        <pc:sldLayoutChg chg="del">
          <pc:chgData name="Jerry Nixon" userId="be501a3a7a1041ae" providerId="LiveId" clId="{1F50F7E7-37EC-4B54-A041-BA346BCAEA61}" dt="2023-10-10T20:20:42.172" v="55" actId="2696"/>
          <pc:sldLayoutMkLst>
            <pc:docMk/>
            <pc:sldMasterMk cId="1470981154" sldId="2147483675"/>
            <pc:sldLayoutMk cId="3639101479" sldId="2147483670"/>
          </pc:sldLayoutMkLst>
        </pc:sldLayoutChg>
        <pc:sldLayoutChg chg="del">
          <pc:chgData name="Jerry Nixon" userId="be501a3a7a1041ae" providerId="LiveId" clId="{1F50F7E7-37EC-4B54-A041-BA346BCAEA61}" dt="2023-10-10T20:20:39.988" v="54" actId="2696"/>
          <pc:sldLayoutMkLst>
            <pc:docMk/>
            <pc:sldMasterMk cId="1470981154" sldId="2147483675"/>
            <pc:sldLayoutMk cId="2551741645" sldId="2147483672"/>
          </pc:sldLayoutMkLst>
        </pc:sldLayoutChg>
        <pc:sldLayoutChg chg="addSp delSp modSp mod">
          <pc:chgData name="Jerry Nixon" userId="be501a3a7a1041ae" providerId="LiveId" clId="{1F50F7E7-37EC-4B54-A041-BA346BCAEA61}" dt="2023-10-10T20:16:24.024" v="26" actId="14100"/>
          <pc:sldLayoutMkLst>
            <pc:docMk/>
            <pc:sldMasterMk cId="1470981154" sldId="2147483675"/>
            <pc:sldLayoutMk cId="2323926618" sldId="2147483676"/>
          </pc:sldLayoutMkLst>
          <pc:grpChg chg="add del mod">
            <ac:chgData name="Jerry Nixon" userId="be501a3a7a1041ae" providerId="LiveId" clId="{1F50F7E7-37EC-4B54-A041-BA346BCAEA61}" dt="2023-10-10T20:15:46.939" v="20" actId="478"/>
            <ac:grpSpMkLst>
              <pc:docMk/>
              <pc:sldMasterMk cId="1470981154" sldId="2147483675"/>
              <pc:sldLayoutMk cId="2323926618" sldId="2147483676"/>
              <ac:grpSpMk id="7" creationId="{ACBBA16B-161F-B36C-5EA4-801EC0784285}"/>
            </ac:grpSpMkLst>
          </pc:grpChg>
          <pc:grpChg chg="add del mod topLvl">
            <ac:chgData name="Jerry Nixon" userId="be501a3a7a1041ae" providerId="LiveId" clId="{1F50F7E7-37EC-4B54-A041-BA346BCAEA61}" dt="2023-10-10T20:16:24.024" v="26" actId="14100"/>
            <ac:grpSpMkLst>
              <pc:docMk/>
              <pc:sldMasterMk cId="1470981154" sldId="2147483675"/>
              <pc:sldLayoutMk cId="2323926618" sldId="2147483676"/>
              <ac:grpSpMk id="16" creationId="{3D604363-F2B9-2B93-363A-67B4978DE8F0}"/>
            </ac:grpSpMkLst>
          </pc:grpChg>
          <pc:grpChg chg="del">
            <ac:chgData name="Jerry Nixon" userId="be501a3a7a1041ae" providerId="LiveId" clId="{1F50F7E7-37EC-4B54-A041-BA346BCAEA61}" dt="2023-10-10T20:14:36.122" v="0" actId="165"/>
            <ac:grpSpMkLst>
              <pc:docMk/>
              <pc:sldMasterMk cId="1470981154" sldId="2147483675"/>
              <pc:sldLayoutMk cId="2323926618" sldId="2147483676"/>
              <ac:grpSpMk id="17" creationId="{3C07D101-0B9F-060D-EE94-B470E796C6F1}"/>
            </ac:grpSpMkLst>
          </pc:grpChg>
          <pc:picChg chg="mod topLvl">
            <ac:chgData name="Jerry Nixon" userId="be501a3a7a1041ae" providerId="LiveId" clId="{1F50F7E7-37EC-4B54-A041-BA346BCAEA61}" dt="2023-10-10T20:14:37.785" v="2" actId="1076"/>
            <ac:picMkLst>
              <pc:docMk/>
              <pc:sldMasterMk cId="1470981154" sldId="2147483675"/>
              <pc:sldLayoutMk cId="2323926618" sldId="2147483676"/>
              <ac:picMk id="8" creationId="{1D265FF6-8E53-124D-0511-7D1771A7E502}"/>
            </ac:picMkLst>
          </pc:picChg>
          <pc:picChg chg="mod">
            <ac:chgData name="Jerry Nixon" userId="be501a3a7a1041ae" providerId="LiveId" clId="{1F50F7E7-37EC-4B54-A041-BA346BCAEA61}" dt="2023-10-10T20:15:43.863" v="19"/>
            <ac:picMkLst>
              <pc:docMk/>
              <pc:sldMasterMk cId="1470981154" sldId="2147483675"/>
              <pc:sldLayoutMk cId="2323926618" sldId="2147483676"/>
              <ac:picMk id="9" creationId="{D971786E-415D-1061-87A4-7D45177E78BF}"/>
            </ac:picMkLst>
          </pc:picChg>
          <pc:picChg chg="mod">
            <ac:chgData name="Jerry Nixon" userId="be501a3a7a1041ae" providerId="LiveId" clId="{1F50F7E7-37EC-4B54-A041-BA346BCAEA61}" dt="2023-10-10T20:15:43.863" v="19"/>
            <ac:picMkLst>
              <pc:docMk/>
              <pc:sldMasterMk cId="1470981154" sldId="2147483675"/>
              <pc:sldLayoutMk cId="2323926618" sldId="2147483676"/>
              <ac:picMk id="10" creationId="{C012F199-C5B3-0730-BEBD-7D67202D40F8}"/>
            </ac:picMkLst>
          </pc:picChg>
          <pc:picChg chg="add mod">
            <ac:chgData name="Jerry Nixon" userId="be501a3a7a1041ae" providerId="LiveId" clId="{1F50F7E7-37EC-4B54-A041-BA346BCAEA61}" dt="2023-10-10T20:16:19.659" v="25" actId="1076"/>
            <ac:picMkLst>
              <pc:docMk/>
              <pc:sldMasterMk cId="1470981154" sldId="2147483675"/>
              <pc:sldLayoutMk cId="2323926618" sldId="2147483676"/>
              <ac:picMk id="11" creationId="{D8AAC211-6D4C-D7B1-A467-FB9042929820}"/>
            </ac:picMkLst>
          </pc:picChg>
          <pc:picChg chg="mod">
            <ac:chgData name="Jerry Nixon" userId="be501a3a7a1041ae" providerId="LiveId" clId="{1F50F7E7-37EC-4B54-A041-BA346BCAEA61}" dt="2023-10-10T20:15:40.812" v="17" actId="14100"/>
            <ac:picMkLst>
              <pc:docMk/>
              <pc:sldMasterMk cId="1470981154" sldId="2147483675"/>
              <pc:sldLayoutMk cId="2323926618" sldId="2147483676"/>
              <ac:picMk id="13" creationId="{CF8A02B7-F6D4-2040-79D8-9073309F424D}"/>
            </ac:picMkLst>
          </pc:picChg>
          <pc:picChg chg="mod">
            <ac:chgData name="Jerry Nixon" userId="be501a3a7a1041ae" providerId="LiveId" clId="{1F50F7E7-37EC-4B54-A041-BA346BCAEA61}" dt="2023-10-10T20:15:40.812" v="17" actId="14100"/>
            <ac:picMkLst>
              <pc:docMk/>
              <pc:sldMasterMk cId="1470981154" sldId="2147483675"/>
              <pc:sldLayoutMk cId="2323926618" sldId="2147483676"/>
              <ac:picMk id="15" creationId="{05810575-2E8E-49ED-B2B8-A544781BAB01}"/>
            </ac:picMkLst>
          </pc:picChg>
          <pc:picChg chg="add del mod">
            <ac:chgData name="Jerry Nixon" userId="be501a3a7a1041ae" providerId="LiveId" clId="{1F50F7E7-37EC-4B54-A041-BA346BCAEA61}" dt="2023-10-10T20:15:43.560" v="18" actId="478"/>
            <ac:picMkLst>
              <pc:docMk/>
              <pc:sldMasterMk cId="1470981154" sldId="2147483675"/>
              <pc:sldLayoutMk cId="2323926618" sldId="2147483676"/>
              <ac:picMk id="1026" creationId="{48C433B6-0833-BDAB-B65A-F3BDBB6BA591}"/>
            </ac:picMkLst>
          </pc:picChg>
        </pc:sldLayoutChg>
        <pc:sldLayoutChg chg="addSp modSp mod setBg">
          <pc:chgData name="Jerry Nixon" userId="be501a3a7a1041ae" providerId="LiveId" clId="{1F50F7E7-37EC-4B54-A041-BA346BCAEA61}" dt="2023-10-10T20:23:39.614" v="102" actId="207"/>
          <pc:sldLayoutMkLst>
            <pc:docMk/>
            <pc:sldMasterMk cId="1470981154" sldId="2147483675"/>
            <pc:sldLayoutMk cId="2193780445" sldId="2147483677"/>
          </pc:sldLayoutMkLst>
          <pc:spChg chg="mod">
            <ac:chgData name="Jerry Nixon" userId="be501a3a7a1041ae" providerId="LiveId" clId="{1F50F7E7-37EC-4B54-A041-BA346BCAEA61}" dt="2023-10-10T20:23:39.614" v="102" actId="207"/>
            <ac:spMkLst>
              <pc:docMk/>
              <pc:sldMasterMk cId="1470981154" sldId="2147483675"/>
              <pc:sldLayoutMk cId="2193780445" sldId="2147483677"/>
              <ac:spMk id="3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3:33.487" v="101" actId="167"/>
            <ac:spMkLst>
              <pc:docMk/>
              <pc:sldMasterMk cId="1470981154" sldId="2147483675"/>
              <pc:sldLayoutMk cId="2193780445" sldId="2147483677"/>
              <ac:spMk id="4" creationId="{090126FF-2FDF-9E94-BFB3-23324D0902FA}"/>
            </ac:spMkLst>
          </pc:spChg>
        </pc:sldLayoutChg>
        <pc:sldLayoutChg chg="addSp modSp mod setBg">
          <pc:chgData name="Jerry Nixon" userId="be501a3a7a1041ae" providerId="LiveId" clId="{1F50F7E7-37EC-4B54-A041-BA346BCAEA61}" dt="2023-10-10T20:23:59.236" v="105" actId="403"/>
          <pc:sldLayoutMkLst>
            <pc:docMk/>
            <pc:sldMasterMk cId="1470981154" sldId="2147483675"/>
            <pc:sldLayoutMk cId="3639747398" sldId="2147483678"/>
          </pc:sldLayoutMkLst>
          <pc:spChg chg="mod">
            <ac:chgData name="Jerry Nixon" userId="be501a3a7a1041ae" providerId="LiveId" clId="{1F50F7E7-37EC-4B54-A041-BA346BCAEA61}" dt="2023-10-10T20:23:59.236" v="105" actId="403"/>
            <ac:spMkLst>
              <pc:docMk/>
              <pc:sldMasterMk cId="1470981154" sldId="2147483675"/>
              <pc:sldLayoutMk cId="3639747398" sldId="2147483678"/>
              <ac:spMk id="2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3:30.640" v="99" actId="167"/>
            <ac:spMkLst>
              <pc:docMk/>
              <pc:sldMasterMk cId="1470981154" sldId="2147483675"/>
              <pc:sldLayoutMk cId="3639747398" sldId="2147483678"/>
              <ac:spMk id="4" creationId="{122CF85F-727C-91DB-5599-9668E12E7363}"/>
            </ac:spMkLst>
          </pc:spChg>
        </pc:sldLayoutChg>
        <pc:sldLayoutChg chg="addSp delSp modSp mod setBg">
          <pc:chgData name="Jerry Nixon" userId="be501a3a7a1041ae" providerId="LiveId" clId="{1F50F7E7-37EC-4B54-A041-BA346BCAEA61}" dt="2023-10-10T20:27:57.444" v="134" actId="207"/>
          <pc:sldLayoutMkLst>
            <pc:docMk/>
            <pc:sldMasterMk cId="1470981154" sldId="2147483675"/>
            <pc:sldLayoutMk cId="4239512496" sldId="2147483679"/>
          </pc:sldLayoutMkLst>
          <pc:spChg chg="mod">
            <ac:chgData name="Jerry Nixon" userId="be501a3a7a1041ae" providerId="LiveId" clId="{1F50F7E7-37EC-4B54-A041-BA346BCAEA61}" dt="2023-10-10T20:27:57.444" v="134" actId="207"/>
            <ac:spMkLst>
              <pc:docMk/>
              <pc:sldMasterMk cId="1470981154" sldId="2147483675"/>
              <pc:sldLayoutMk cId="4239512496" sldId="2147483679"/>
              <ac:spMk id="3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5:00.587" v="114" actId="167"/>
            <ac:spMkLst>
              <pc:docMk/>
              <pc:sldMasterMk cId="1470981154" sldId="2147483675"/>
              <pc:sldLayoutMk cId="4239512496" sldId="2147483679"/>
              <ac:spMk id="5" creationId="{498D0B1D-7B48-331B-B6F7-C81B470AC826}"/>
            </ac:spMkLst>
          </pc:spChg>
          <pc:picChg chg="del">
            <ac:chgData name="Jerry Nixon" userId="be501a3a7a1041ae" providerId="LiveId" clId="{1F50F7E7-37EC-4B54-A041-BA346BCAEA61}" dt="2023-10-10T20:22:49.531" v="84" actId="478"/>
            <ac:picMkLst>
              <pc:docMk/>
              <pc:sldMasterMk cId="1470981154" sldId="2147483675"/>
              <pc:sldLayoutMk cId="4239512496" sldId="2147483679"/>
              <ac:picMk id="4" creationId="{306E2E29-3FD9-49B8-E389-0A7050B08567}"/>
            </ac:picMkLst>
          </pc:picChg>
        </pc:sldLayoutChg>
        <pc:sldLayoutChg chg="addSp delSp modSp mod setBg">
          <pc:chgData name="Jerry Nixon" userId="be501a3a7a1041ae" providerId="LiveId" clId="{1F50F7E7-37EC-4B54-A041-BA346BCAEA61}" dt="2023-10-10T20:27:53.702" v="133" actId="207"/>
          <pc:sldLayoutMkLst>
            <pc:docMk/>
            <pc:sldMasterMk cId="1470981154" sldId="2147483675"/>
            <pc:sldLayoutMk cId="1344112431" sldId="2147483680"/>
          </pc:sldLayoutMkLst>
          <pc:spChg chg="mod">
            <ac:chgData name="Jerry Nixon" userId="be501a3a7a1041ae" providerId="LiveId" clId="{1F50F7E7-37EC-4B54-A041-BA346BCAEA61}" dt="2023-10-10T20:27:53.702" v="133" actId="207"/>
            <ac:spMkLst>
              <pc:docMk/>
              <pc:sldMasterMk cId="1470981154" sldId="2147483675"/>
              <pc:sldLayoutMk cId="1344112431" sldId="2147483680"/>
              <ac:spMk id="3" creationId="{00000000-0000-0000-0000-000000000000}"/>
            </ac:spMkLst>
          </pc:spChg>
          <pc:spChg chg="mod">
            <ac:chgData name="Jerry Nixon" userId="be501a3a7a1041ae" providerId="LiveId" clId="{1F50F7E7-37EC-4B54-A041-BA346BCAEA61}" dt="2023-10-10T20:27:53.702" v="133" actId="207"/>
            <ac:spMkLst>
              <pc:docMk/>
              <pc:sldMasterMk cId="1470981154" sldId="2147483675"/>
              <pc:sldLayoutMk cId="1344112431" sldId="2147483680"/>
              <ac:spMk id="4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2:03.458" v="78" actId="167"/>
            <ac:spMkLst>
              <pc:docMk/>
              <pc:sldMasterMk cId="1470981154" sldId="2147483675"/>
              <pc:sldLayoutMk cId="1344112431" sldId="2147483680"/>
              <ac:spMk id="6" creationId="{DF323AE8-3D23-287F-BDA5-F452CF544EBD}"/>
            </ac:spMkLst>
          </pc:spChg>
          <pc:picChg chg="del">
            <ac:chgData name="Jerry Nixon" userId="be501a3a7a1041ae" providerId="LiveId" clId="{1F50F7E7-37EC-4B54-A041-BA346BCAEA61}" dt="2023-10-10T20:21:43.783" v="70" actId="478"/>
            <ac:picMkLst>
              <pc:docMk/>
              <pc:sldMasterMk cId="1470981154" sldId="2147483675"/>
              <pc:sldLayoutMk cId="1344112431" sldId="2147483680"/>
              <ac:picMk id="5" creationId="{DA207782-2CD5-3548-DBF4-558252493E15}"/>
            </ac:picMkLst>
          </pc:picChg>
        </pc:sldLayoutChg>
        <pc:sldLayoutChg chg="addSp delSp modSp mod setBg">
          <pc:chgData name="Jerry Nixon" userId="be501a3a7a1041ae" providerId="LiveId" clId="{1F50F7E7-37EC-4B54-A041-BA346BCAEA61}" dt="2023-10-10T20:27:49.960" v="132" actId="207"/>
          <pc:sldLayoutMkLst>
            <pc:docMk/>
            <pc:sldMasterMk cId="1470981154" sldId="2147483675"/>
            <pc:sldLayoutMk cId="762405059" sldId="2147483681"/>
          </pc:sldLayoutMkLst>
          <pc:spChg chg="mod">
            <ac:chgData name="Jerry Nixon" userId="be501a3a7a1041ae" providerId="LiveId" clId="{1F50F7E7-37EC-4B54-A041-BA346BCAEA61}" dt="2023-10-10T20:22:23.987" v="81" actId="207"/>
            <ac:spMkLst>
              <pc:docMk/>
              <pc:sldMasterMk cId="1470981154" sldId="2147483675"/>
              <pc:sldLayoutMk cId="762405059" sldId="2147483681"/>
              <ac:spMk id="3" creationId="{00000000-0000-0000-0000-000000000000}"/>
            </ac:spMkLst>
          </pc:spChg>
          <pc:spChg chg="mod">
            <ac:chgData name="Jerry Nixon" userId="be501a3a7a1041ae" providerId="LiveId" clId="{1F50F7E7-37EC-4B54-A041-BA346BCAEA61}" dt="2023-10-10T20:27:49.960" v="132" actId="207"/>
            <ac:spMkLst>
              <pc:docMk/>
              <pc:sldMasterMk cId="1470981154" sldId="2147483675"/>
              <pc:sldLayoutMk cId="762405059" sldId="2147483681"/>
              <ac:spMk id="4" creationId="{00000000-0000-0000-0000-000000000000}"/>
            </ac:spMkLst>
          </pc:spChg>
          <pc:spChg chg="mod">
            <ac:chgData name="Jerry Nixon" userId="be501a3a7a1041ae" providerId="LiveId" clId="{1F50F7E7-37EC-4B54-A041-BA346BCAEA61}" dt="2023-10-10T20:22:23.987" v="81" actId="207"/>
            <ac:spMkLst>
              <pc:docMk/>
              <pc:sldMasterMk cId="1470981154" sldId="2147483675"/>
              <pc:sldLayoutMk cId="762405059" sldId="2147483681"/>
              <ac:spMk id="5" creationId="{00000000-0000-0000-0000-000000000000}"/>
            </ac:spMkLst>
          </pc:spChg>
          <pc:spChg chg="mod">
            <ac:chgData name="Jerry Nixon" userId="be501a3a7a1041ae" providerId="LiveId" clId="{1F50F7E7-37EC-4B54-A041-BA346BCAEA61}" dt="2023-10-10T20:27:49.960" v="132" actId="207"/>
            <ac:spMkLst>
              <pc:docMk/>
              <pc:sldMasterMk cId="1470981154" sldId="2147483675"/>
              <pc:sldLayoutMk cId="762405059" sldId="2147483681"/>
              <ac:spMk id="6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2:08.712" v="80" actId="167"/>
            <ac:spMkLst>
              <pc:docMk/>
              <pc:sldMasterMk cId="1470981154" sldId="2147483675"/>
              <pc:sldLayoutMk cId="762405059" sldId="2147483681"/>
              <ac:spMk id="10" creationId="{FE245625-BE69-B0E7-DAE3-65D954DAB036}"/>
            </ac:spMkLst>
          </pc:spChg>
          <pc:picChg chg="del">
            <ac:chgData name="Jerry Nixon" userId="be501a3a7a1041ae" providerId="LiveId" clId="{1F50F7E7-37EC-4B54-A041-BA346BCAEA61}" dt="2023-10-10T20:21:25.475" v="63" actId="478"/>
            <ac:picMkLst>
              <pc:docMk/>
              <pc:sldMasterMk cId="1470981154" sldId="2147483675"/>
              <pc:sldLayoutMk cId="762405059" sldId="2147483681"/>
              <ac:picMk id="7" creationId="{133DBF5B-E8EA-C454-F250-FFA36148606B}"/>
            </ac:picMkLst>
          </pc:picChg>
          <pc:picChg chg="add del">
            <ac:chgData name="Jerry Nixon" userId="be501a3a7a1041ae" providerId="LiveId" clId="{1F50F7E7-37EC-4B54-A041-BA346BCAEA61}" dt="2023-10-10T20:21:27.240" v="65" actId="22"/>
            <ac:picMkLst>
              <pc:docMk/>
              <pc:sldMasterMk cId="1470981154" sldId="2147483675"/>
              <pc:sldLayoutMk cId="762405059" sldId="2147483681"/>
              <ac:picMk id="9" creationId="{588475FE-A260-CAED-2D2C-A47D74580F6C}"/>
            </ac:picMkLst>
          </pc:picChg>
        </pc:sldLayoutChg>
        <pc:sldLayoutChg chg="addSp modSp mod setBg">
          <pc:chgData name="Jerry Nixon" userId="be501a3a7a1041ae" providerId="LiveId" clId="{1F50F7E7-37EC-4B54-A041-BA346BCAEA61}" dt="2023-10-10T20:24:35.864" v="108" actId="207"/>
          <pc:sldLayoutMkLst>
            <pc:docMk/>
            <pc:sldMasterMk cId="1470981154" sldId="2147483675"/>
            <pc:sldLayoutMk cId="1112249190" sldId="2147483682"/>
          </pc:sldLayoutMkLst>
          <pc:spChg chg="mod">
            <ac:chgData name="Jerry Nixon" userId="be501a3a7a1041ae" providerId="LiveId" clId="{1F50F7E7-37EC-4B54-A041-BA346BCAEA61}" dt="2023-10-10T20:24:24.005" v="106" actId="403"/>
            <ac:spMkLst>
              <pc:docMk/>
              <pc:sldMasterMk cId="1470981154" sldId="2147483675"/>
              <pc:sldLayoutMk cId="1112249190" sldId="2147483682"/>
              <ac:spMk id="2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4:35.864" v="108" actId="207"/>
            <ac:spMkLst>
              <pc:docMk/>
              <pc:sldMasterMk cId="1470981154" sldId="2147483675"/>
              <pc:sldLayoutMk cId="1112249190" sldId="2147483682"/>
              <ac:spMk id="3" creationId="{594532AB-6581-2E73-EB00-60DCA6A5598D}"/>
            </ac:spMkLst>
          </pc:spChg>
        </pc:sldLayoutChg>
        <pc:sldLayoutChg chg="addSp modSp mod setBg">
          <pc:chgData name="Jerry Nixon" userId="be501a3a7a1041ae" providerId="LiveId" clId="{1F50F7E7-37EC-4B54-A041-BA346BCAEA61}" dt="2023-10-10T20:22:40.180" v="83" actId="207"/>
          <pc:sldLayoutMkLst>
            <pc:docMk/>
            <pc:sldMasterMk cId="1470981154" sldId="2147483675"/>
            <pc:sldLayoutMk cId="3490337955" sldId="2147483683"/>
          </pc:sldLayoutMkLst>
          <pc:spChg chg="add mod ord">
            <ac:chgData name="Jerry Nixon" userId="be501a3a7a1041ae" providerId="LiveId" clId="{1F50F7E7-37EC-4B54-A041-BA346BCAEA61}" dt="2023-10-10T20:20:48.613" v="57" actId="167"/>
            <ac:spMkLst>
              <pc:docMk/>
              <pc:sldMasterMk cId="1470981154" sldId="2147483675"/>
              <pc:sldLayoutMk cId="3490337955" sldId="2147483683"/>
              <ac:spMk id="3" creationId="{C009637A-C1EE-0E94-FFCD-E23FABEFDE7D}"/>
            </ac:spMkLst>
          </pc:spChg>
          <pc:spChg chg="mod">
            <ac:chgData name="Jerry Nixon" userId="be501a3a7a1041ae" providerId="LiveId" clId="{1F50F7E7-37EC-4B54-A041-BA346BCAEA61}" dt="2023-10-10T20:22:40.180" v="83" actId="207"/>
            <ac:spMkLst>
              <pc:docMk/>
              <pc:sldMasterMk cId="1470981154" sldId="2147483675"/>
              <pc:sldLayoutMk cId="3490337955" sldId="2147483683"/>
              <ac:spMk id="7" creationId="{80D2FF36-B7E0-7C0A-2BEA-81C3A8B9F1B5}"/>
            </ac:spMkLst>
          </pc:spChg>
        </pc:sldLayoutChg>
        <pc:sldLayoutChg chg="addSp modSp mod setBg">
          <pc:chgData name="Jerry Nixon" userId="be501a3a7a1041ae" providerId="LiveId" clId="{1F50F7E7-37EC-4B54-A041-BA346BCAEA61}" dt="2023-10-10T20:21:57.363" v="74" actId="167"/>
          <pc:sldLayoutMkLst>
            <pc:docMk/>
            <pc:sldMasterMk cId="1470981154" sldId="2147483675"/>
            <pc:sldLayoutMk cId="2941832792" sldId="2147483684"/>
          </pc:sldLayoutMkLst>
          <pc:spChg chg="add mod ord">
            <ac:chgData name="Jerry Nixon" userId="be501a3a7a1041ae" providerId="LiveId" clId="{1F50F7E7-37EC-4B54-A041-BA346BCAEA61}" dt="2023-10-10T20:21:57.363" v="74" actId="167"/>
            <ac:spMkLst>
              <pc:docMk/>
              <pc:sldMasterMk cId="1470981154" sldId="2147483675"/>
              <pc:sldLayoutMk cId="2941832792" sldId="2147483684"/>
              <ac:spMk id="3" creationId="{CD09E5C1-DB32-29E9-F0F2-1760B4A83DEC}"/>
            </ac:spMkLst>
          </pc:spChg>
        </pc:sldLayoutChg>
        <pc:sldLayoutChg chg="addSp modSp setBg">
          <pc:chgData name="Jerry Nixon" userId="be501a3a7a1041ae" providerId="LiveId" clId="{1F50F7E7-37EC-4B54-A041-BA346BCAEA61}" dt="2023-10-10T20:25:03.281" v="115"/>
          <pc:sldLayoutMkLst>
            <pc:docMk/>
            <pc:sldMasterMk cId="1470981154" sldId="2147483675"/>
            <pc:sldLayoutMk cId="1576706388" sldId="2147483685"/>
          </pc:sldLayoutMkLst>
          <pc:spChg chg="add mod">
            <ac:chgData name="Jerry Nixon" userId="be501a3a7a1041ae" providerId="LiveId" clId="{1F50F7E7-37EC-4B54-A041-BA346BCAEA61}" dt="2023-10-10T20:25:03.281" v="115"/>
            <ac:spMkLst>
              <pc:docMk/>
              <pc:sldMasterMk cId="1470981154" sldId="2147483675"/>
              <pc:sldLayoutMk cId="1576706388" sldId="2147483685"/>
              <ac:spMk id="2" creationId="{8BDD0A36-D9AD-3D01-C6F1-EEF32606D89D}"/>
            </ac:spMkLst>
          </pc:spChg>
        </pc:sldLayoutChg>
        <pc:sldLayoutChg chg="addSp modSp mod setBg">
          <pc:chgData name="Jerry Nixon" userId="be501a3a7a1041ae" providerId="LiveId" clId="{1F50F7E7-37EC-4B54-A041-BA346BCAEA61}" dt="2023-10-10T20:22:34.702" v="82" actId="207"/>
          <pc:sldLayoutMkLst>
            <pc:docMk/>
            <pc:sldMasterMk cId="1470981154" sldId="2147483675"/>
            <pc:sldLayoutMk cId="3806409115" sldId="2147483688"/>
          </pc:sldLayoutMkLst>
          <pc:spChg chg="add mod ord">
            <ac:chgData name="Jerry Nixon" userId="be501a3a7a1041ae" providerId="LiveId" clId="{1F50F7E7-37EC-4B54-A041-BA346BCAEA61}" dt="2023-10-10T20:20:29.936" v="53" actId="207"/>
            <ac:spMkLst>
              <pc:docMk/>
              <pc:sldMasterMk cId="1470981154" sldId="2147483675"/>
              <pc:sldLayoutMk cId="3806409115" sldId="2147483688"/>
              <ac:spMk id="3" creationId="{CE04672E-617A-3D74-ADEF-80A54AF01984}"/>
            </ac:spMkLst>
          </pc:spChg>
          <pc:spChg chg="mod">
            <ac:chgData name="Jerry Nixon" userId="be501a3a7a1041ae" providerId="LiveId" clId="{1F50F7E7-37EC-4B54-A041-BA346BCAEA61}" dt="2023-10-10T20:22:34.702" v="82" actId="207"/>
            <ac:spMkLst>
              <pc:docMk/>
              <pc:sldMasterMk cId="1470981154" sldId="2147483675"/>
              <pc:sldLayoutMk cId="3806409115" sldId="2147483688"/>
              <ac:spMk id="4" creationId="{2D0FCC72-FB1D-E813-CB2B-051BD3661650}"/>
            </ac:spMkLst>
          </pc:spChg>
        </pc:sldLayoutChg>
        <pc:sldLayoutChg chg="addSp modSp mod setBg">
          <pc:chgData name="Jerry Nixon" userId="be501a3a7a1041ae" providerId="LiveId" clId="{1F50F7E7-37EC-4B54-A041-BA346BCAEA61}" dt="2023-10-10T20:23:24.308" v="97" actId="167"/>
          <pc:sldLayoutMkLst>
            <pc:docMk/>
            <pc:sldMasterMk cId="1470981154" sldId="2147483675"/>
            <pc:sldLayoutMk cId="3389884193" sldId="2147483689"/>
          </pc:sldLayoutMkLst>
          <pc:spChg chg="mod">
            <ac:chgData name="Jerry Nixon" userId="be501a3a7a1041ae" providerId="LiveId" clId="{1F50F7E7-37EC-4B54-A041-BA346BCAEA61}" dt="2023-10-10T20:18:39.592" v="44" actId="14100"/>
            <ac:spMkLst>
              <pc:docMk/>
              <pc:sldMasterMk cId="1470981154" sldId="2147483675"/>
              <pc:sldLayoutMk cId="3389884193" sldId="2147483689"/>
              <ac:spMk id="3" creationId="{00000000-0000-0000-0000-000000000000}"/>
            </ac:spMkLst>
          </pc:spChg>
          <pc:spChg chg="add mod ord">
            <ac:chgData name="Jerry Nixon" userId="be501a3a7a1041ae" providerId="LiveId" clId="{1F50F7E7-37EC-4B54-A041-BA346BCAEA61}" dt="2023-10-10T20:23:24.308" v="97" actId="167"/>
            <ac:spMkLst>
              <pc:docMk/>
              <pc:sldMasterMk cId="1470981154" sldId="2147483675"/>
              <pc:sldLayoutMk cId="3389884193" sldId="2147483689"/>
              <ac:spMk id="4" creationId="{27DECA2F-456E-CC8E-4A03-BB0050FDADFE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83C10-51E6-46CF-BDBB-28208D29D363}" type="doc">
      <dgm:prSet loTypeId="urn:microsoft.com/office/officeart/2005/8/layout/matrix3" loCatId="matrix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62BE88-982C-42AE-AE94-B3FEB93082E4}">
      <dgm:prSet phldrT="[Text]"/>
      <dgm:spPr/>
      <dgm:t>
        <a:bodyPr/>
        <a:lstStyle/>
        <a:p>
          <a:r>
            <a:rPr lang="en-US"/>
            <a:t>Alpha</a:t>
          </a:r>
        </a:p>
      </dgm:t>
    </dgm:pt>
    <dgm:pt modelId="{9F223388-8A7E-42E7-B7E5-C6514E29FF92}" type="parTrans" cxnId="{926D9128-57C8-46A0-9711-CA7E9A71A85B}">
      <dgm:prSet/>
      <dgm:spPr/>
      <dgm:t>
        <a:bodyPr/>
        <a:lstStyle/>
        <a:p>
          <a:endParaRPr lang="en-US"/>
        </a:p>
      </dgm:t>
    </dgm:pt>
    <dgm:pt modelId="{B2EC41D9-0459-450A-8185-A9D63699D327}" type="sibTrans" cxnId="{926D9128-57C8-46A0-9711-CA7E9A71A85B}">
      <dgm:prSet/>
      <dgm:spPr/>
      <dgm:t>
        <a:bodyPr/>
        <a:lstStyle/>
        <a:p>
          <a:endParaRPr lang="en-US"/>
        </a:p>
      </dgm:t>
    </dgm:pt>
    <dgm:pt modelId="{9A1ABF76-2C6E-4180-B85B-68532F9D57D5}">
      <dgm:prSet phldrT="[Text]"/>
      <dgm:spPr/>
      <dgm:t>
        <a:bodyPr/>
        <a:lstStyle/>
        <a:p>
          <a:r>
            <a:rPr lang="en-US"/>
            <a:t>Beta</a:t>
          </a:r>
        </a:p>
      </dgm:t>
    </dgm:pt>
    <dgm:pt modelId="{46A3B0A7-5E9C-461D-BACD-499F49613117}" type="parTrans" cxnId="{9495E300-8802-4431-B9CC-93F4970FE30B}">
      <dgm:prSet/>
      <dgm:spPr/>
      <dgm:t>
        <a:bodyPr/>
        <a:lstStyle/>
        <a:p>
          <a:endParaRPr lang="en-US"/>
        </a:p>
      </dgm:t>
    </dgm:pt>
    <dgm:pt modelId="{390EABDD-427E-4410-B282-EFA12485692E}" type="sibTrans" cxnId="{9495E300-8802-4431-B9CC-93F4970FE30B}">
      <dgm:prSet/>
      <dgm:spPr/>
      <dgm:t>
        <a:bodyPr/>
        <a:lstStyle/>
        <a:p>
          <a:endParaRPr lang="en-US"/>
        </a:p>
      </dgm:t>
    </dgm:pt>
    <dgm:pt modelId="{9336CA26-A121-4E56-A874-47ACCBCF65DD}">
      <dgm:prSet phldrT="[Text]"/>
      <dgm:spPr/>
      <dgm:t>
        <a:bodyPr/>
        <a:lstStyle/>
        <a:p>
          <a:r>
            <a:rPr lang="en-US"/>
            <a:t>Delta</a:t>
          </a:r>
        </a:p>
      </dgm:t>
    </dgm:pt>
    <dgm:pt modelId="{34C85D74-3EE0-487E-94A5-2457ABB53310}" type="parTrans" cxnId="{41A2D802-92F0-42FD-B0ED-EA25D504668B}">
      <dgm:prSet/>
      <dgm:spPr/>
      <dgm:t>
        <a:bodyPr/>
        <a:lstStyle/>
        <a:p>
          <a:endParaRPr lang="en-US"/>
        </a:p>
      </dgm:t>
    </dgm:pt>
    <dgm:pt modelId="{990C51CE-CCF7-4C73-908C-8AE695247E28}" type="sibTrans" cxnId="{41A2D802-92F0-42FD-B0ED-EA25D504668B}">
      <dgm:prSet/>
      <dgm:spPr/>
      <dgm:t>
        <a:bodyPr/>
        <a:lstStyle/>
        <a:p>
          <a:endParaRPr lang="en-US"/>
        </a:p>
      </dgm:t>
    </dgm:pt>
    <dgm:pt modelId="{9D2639D3-1501-4853-8E25-DC46C5DE31BF}">
      <dgm:prSet phldrT="[Text]"/>
      <dgm:spPr/>
      <dgm:t>
        <a:bodyPr/>
        <a:lstStyle/>
        <a:p>
          <a:r>
            <a:rPr lang="en-US"/>
            <a:t>Gamma</a:t>
          </a:r>
        </a:p>
      </dgm:t>
    </dgm:pt>
    <dgm:pt modelId="{49058CE8-DD7D-4E13-8627-0F28064B3FED}" type="parTrans" cxnId="{3CFD8209-B39E-494F-88D6-2326D96151C1}">
      <dgm:prSet/>
      <dgm:spPr/>
      <dgm:t>
        <a:bodyPr/>
        <a:lstStyle/>
        <a:p>
          <a:endParaRPr lang="en-US"/>
        </a:p>
      </dgm:t>
    </dgm:pt>
    <dgm:pt modelId="{C98195DF-5675-4917-AB17-3CE3D386D2C1}" type="sibTrans" cxnId="{3CFD8209-B39E-494F-88D6-2326D96151C1}">
      <dgm:prSet/>
      <dgm:spPr/>
      <dgm:t>
        <a:bodyPr/>
        <a:lstStyle/>
        <a:p>
          <a:endParaRPr lang="en-US"/>
        </a:p>
      </dgm:t>
    </dgm:pt>
    <dgm:pt modelId="{4F24733B-BF0D-4DE5-9838-E24EC1680001}" type="pres">
      <dgm:prSet presAssocID="{7D383C10-51E6-46CF-BDBB-28208D29D363}" presName="matrix" presStyleCnt="0">
        <dgm:presLayoutVars>
          <dgm:chMax val="1"/>
          <dgm:dir/>
          <dgm:resizeHandles val="exact"/>
        </dgm:presLayoutVars>
      </dgm:prSet>
      <dgm:spPr/>
    </dgm:pt>
    <dgm:pt modelId="{38E8A53B-3E82-4600-8D4A-C530592651A7}" type="pres">
      <dgm:prSet presAssocID="{7D383C10-51E6-46CF-BDBB-28208D29D363}" presName="diamond" presStyleLbl="bgShp" presStyleIdx="0" presStyleCnt="1"/>
      <dgm:spPr/>
    </dgm:pt>
    <dgm:pt modelId="{76B43AA6-B519-4E79-9AB6-AFFF89D28D77}" type="pres">
      <dgm:prSet presAssocID="{7D383C10-51E6-46CF-BDBB-28208D29D36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3AEC5C0-65E7-45AE-BA5E-7D264704D320}" type="pres">
      <dgm:prSet presAssocID="{7D383C10-51E6-46CF-BDBB-28208D29D36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F73EE54-5472-448C-B501-2988DE591175}" type="pres">
      <dgm:prSet presAssocID="{7D383C10-51E6-46CF-BDBB-28208D29D36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E6DCBF3-FA3B-43AA-9C3D-5281B8619022}" type="pres">
      <dgm:prSet presAssocID="{7D383C10-51E6-46CF-BDBB-28208D29D36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495E300-8802-4431-B9CC-93F4970FE30B}" srcId="{7D383C10-51E6-46CF-BDBB-28208D29D363}" destId="{9A1ABF76-2C6E-4180-B85B-68532F9D57D5}" srcOrd="1" destOrd="0" parTransId="{46A3B0A7-5E9C-461D-BACD-499F49613117}" sibTransId="{390EABDD-427E-4410-B282-EFA12485692E}"/>
    <dgm:cxn modelId="{41A2D802-92F0-42FD-B0ED-EA25D504668B}" srcId="{7D383C10-51E6-46CF-BDBB-28208D29D363}" destId="{9336CA26-A121-4E56-A874-47ACCBCF65DD}" srcOrd="2" destOrd="0" parTransId="{34C85D74-3EE0-487E-94A5-2457ABB53310}" sibTransId="{990C51CE-CCF7-4C73-908C-8AE695247E28}"/>
    <dgm:cxn modelId="{7E5DCA05-5197-49A0-B66D-F7903D4887E9}" type="presOf" srcId="{5762BE88-982C-42AE-AE94-B3FEB93082E4}" destId="{76B43AA6-B519-4E79-9AB6-AFFF89D28D77}" srcOrd="0" destOrd="0" presId="urn:microsoft.com/office/officeart/2005/8/layout/matrix3"/>
    <dgm:cxn modelId="{3CFD8209-B39E-494F-88D6-2326D96151C1}" srcId="{7D383C10-51E6-46CF-BDBB-28208D29D363}" destId="{9D2639D3-1501-4853-8E25-DC46C5DE31BF}" srcOrd="3" destOrd="0" parTransId="{49058CE8-DD7D-4E13-8627-0F28064B3FED}" sibTransId="{C98195DF-5675-4917-AB17-3CE3D386D2C1}"/>
    <dgm:cxn modelId="{926D9128-57C8-46A0-9711-CA7E9A71A85B}" srcId="{7D383C10-51E6-46CF-BDBB-28208D29D363}" destId="{5762BE88-982C-42AE-AE94-B3FEB93082E4}" srcOrd="0" destOrd="0" parTransId="{9F223388-8A7E-42E7-B7E5-C6514E29FF92}" sibTransId="{B2EC41D9-0459-450A-8185-A9D63699D327}"/>
    <dgm:cxn modelId="{14107568-E98C-4CFD-A0AE-9D7EED8FD0EC}" type="presOf" srcId="{9A1ABF76-2C6E-4180-B85B-68532F9D57D5}" destId="{93AEC5C0-65E7-45AE-BA5E-7D264704D320}" srcOrd="0" destOrd="0" presId="urn:microsoft.com/office/officeart/2005/8/layout/matrix3"/>
    <dgm:cxn modelId="{3D015851-8EC3-4A03-B429-F533F8C526BC}" type="presOf" srcId="{7D383C10-51E6-46CF-BDBB-28208D29D363}" destId="{4F24733B-BF0D-4DE5-9838-E24EC1680001}" srcOrd="0" destOrd="0" presId="urn:microsoft.com/office/officeart/2005/8/layout/matrix3"/>
    <dgm:cxn modelId="{342CC8AA-B6F5-4BCC-A0E2-40E7CFB48D01}" type="presOf" srcId="{9D2639D3-1501-4853-8E25-DC46C5DE31BF}" destId="{BE6DCBF3-FA3B-43AA-9C3D-5281B8619022}" srcOrd="0" destOrd="0" presId="urn:microsoft.com/office/officeart/2005/8/layout/matrix3"/>
    <dgm:cxn modelId="{E9A4E6E2-09AC-4E16-8601-42D4C97226A1}" type="presOf" srcId="{9336CA26-A121-4E56-A874-47ACCBCF65DD}" destId="{2F73EE54-5472-448C-B501-2988DE591175}" srcOrd="0" destOrd="0" presId="urn:microsoft.com/office/officeart/2005/8/layout/matrix3"/>
    <dgm:cxn modelId="{44E873EE-425F-4D77-9952-AB5C5DB66D8E}" type="presParOf" srcId="{4F24733B-BF0D-4DE5-9838-E24EC1680001}" destId="{38E8A53B-3E82-4600-8D4A-C530592651A7}" srcOrd="0" destOrd="0" presId="urn:microsoft.com/office/officeart/2005/8/layout/matrix3"/>
    <dgm:cxn modelId="{AA4111E9-27B2-4C40-90E8-A0623909AD45}" type="presParOf" srcId="{4F24733B-BF0D-4DE5-9838-E24EC1680001}" destId="{76B43AA6-B519-4E79-9AB6-AFFF89D28D77}" srcOrd="1" destOrd="0" presId="urn:microsoft.com/office/officeart/2005/8/layout/matrix3"/>
    <dgm:cxn modelId="{FF27B829-9F11-4333-8858-345806F1A710}" type="presParOf" srcId="{4F24733B-BF0D-4DE5-9838-E24EC1680001}" destId="{93AEC5C0-65E7-45AE-BA5E-7D264704D320}" srcOrd="2" destOrd="0" presId="urn:microsoft.com/office/officeart/2005/8/layout/matrix3"/>
    <dgm:cxn modelId="{1E63651F-C2A4-42D0-870A-E1F3A7121F47}" type="presParOf" srcId="{4F24733B-BF0D-4DE5-9838-E24EC1680001}" destId="{2F73EE54-5472-448C-B501-2988DE591175}" srcOrd="3" destOrd="0" presId="urn:microsoft.com/office/officeart/2005/8/layout/matrix3"/>
    <dgm:cxn modelId="{62EC16C7-3C10-43F3-BC1A-7152904E8ABA}" type="presParOf" srcId="{4F24733B-BF0D-4DE5-9838-E24EC1680001}" destId="{BE6DCBF3-FA3B-43AA-9C3D-5281B861902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8A53B-3E82-4600-8D4A-C530592651A7}">
      <dsp:nvSpPr>
        <dsp:cNvPr id="0" name=""/>
        <dsp:cNvSpPr/>
      </dsp:nvSpPr>
      <dsp:spPr>
        <a:xfrm>
          <a:off x="41513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B43AA6-B519-4E79-9AB6-AFFF89D28D77}">
      <dsp:nvSpPr>
        <dsp:cNvPr id="0" name=""/>
        <dsp:cNvSpPr/>
      </dsp:nvSpPr>
      <dsp:spPr>
        <a:xfrm>
          <a:off x="82850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Alpha</a:t>
          </a:r>
        </a:p>
      </dsp:txBody>
      <dsp:txXfrm>
        <a:off x="911350" y="496219"/>
        <a:ext cx="1531337" cy="1531337"/>
      </dsp:txXfrm>
    </dsp:sp>
    <dsp:sp modelId="{93AEC5C0-65E7-45AE-BA5E-7D264704D320}">
      <dsp:nvSpPr>
        <dsp:cNvPr id="0" name=""/>
        <dsp:cNvSpPr/>
      </dsp:nvSpPr>
      <dsp:spPr>
        <a:xfrm>
          <a:off x="265607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Beta</a:t>
          </a:r>
        </a:p>
      </dsp:txBody>
      <dsp:txXfrm>
        <a:off x="2738912" y="496219"/>
        <a:ext cx="1531337" cy="1531337"/>
      </dsp:txXfrm>
    </dsp:sp>
    <dsp:sp modelId="{2F73EE54-5472-448C-B501-2988DE591175}">
      <dsp:nvSpPr>
        <dsp:cNvPr id="0" name=""/>
        <dsp:cNvSpPr/>
      </dsp:nvSpPr>
      <dsp:spPr>
        <a:xfrm>
          <a:off x="82850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Delta</a:t>
          </a:r>
        </a:p>
      </dsp:txBody>
      <dsp:txXfrm>
        <a:off x="911350" y="2323781"/>
        <a:ext cx="1531337" cy="1531337"/>
      </dsp:txXfrm>
    </dsp:sp>
    <dsp:sp modelId="{BE6DCBF3-FA3B-43AA-9C3D-5281B8619022}">
      <dsp:nvSpPr>
        <dsp:cNvPr id="0" name=""/>
        <dsp:cNvSpPr/>
      </dsp:nvSpPr>
      <dsp:spPr>
        <a:xfrm>
          <a:off x="265607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Gamma</a:t>
          </a:r>
        </a:p>
      </dsp:txBody>
      <dsp:txXfrm>
        <a:off x="2738912" y="2323781"/>
        <a:ext cx="1531337" cy="1531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F3C46-6ED0-491C-8B43-3B7409D70B45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95C56-C8D4-4C74-AF48-B5414D68F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2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98B90AF-523B-7E64-B2CF-858AC27B573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7EBC46-F852-B955-B5AA-AE3990236459}"/>
              </a:ext>
            </a:extLst>
          </p:cNvPr>
          <p:cNvGrpSpPr/>
          <p:nvPr/>
        </p:nvGrpSpPr>
        <p:grpSpPr>
          <a:xfrm>
            <a:off x="0" y="5649879"/>
            <a:ext cx="12192000" cy="1208121"/>
            <a:chOff x="0" y="5649879"/>
            <a:chExt cx="12192000" cy="120812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ED3C0-6F91-309E-BD13-49F8A20AB2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9714"/>
            <a:stretch/>
          </p:blipFill>
          <p:spPr>
            <a:xfrm>
              <a:off x="0" y="5649879"/>
              <a:ext cx="12192000" cy="120812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96B05-99CA-582F-48E7-0D5EA8AA2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0187" y="5700679"/>
              <a:ext cx="2505425" cy="1114581"/>
            </a:xfrm>
            <a:prstGeom prst="rect">
              <a:avLst/>
            </a:prstGeom>
          </p:spPr>
        </p:pic>
      </p:grp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7C8796D-D15A-FAB2-AEEB-42B6CFE03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65FF6-8E53-124D-0511-7D1771A7E5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714"/>
          <a:stretch/>
        </p:blipFill>
        <p:spPr>
          <a:xfrm>
            <a:off x="0" y="5637831"/>
            <a:ext cx="12192000" cy="1208121"/>
          </a:xfrm>
          <a:prstGeom prst="rect">
            <a:avLst/>
          </a:prstGeom>
          <a:solidFill>
            <a:schemeClr val="tx1"/>
          </a:solidFill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D604363-F2B9-2B93-363A-67B4978DE8F0}"/>
              </a:ext>
            </a:extLst>
          </p:cNvPr>
          <p:cNvGrpSpPr/>
          <p:nvPr userDrawn="1"/>
        </p:nvGrpSpPr>
        <p:grpSpPr>
          <a:xfrm>
            <a:off x="3782860" y="5902621"/>
            <a:ext cx="2646968" cy="677372"/>
            <a:chOff x="4470856" y="511629"/>
            <a:chExt cx="13412525" cy="34323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F8A02B7-F6D4-2040-79D8-9073309F424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70856" y="511629"/>
              <a:ext cx="3279772" cy="34323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5810575-2E8E-49ED-B2B8-A544781BAB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50628" y="841829"/>
              <a:ext cx="10132753" cy="2771930"/>
            </a:xfrm>
            <a:prstGeom prst="rect">
              <a:avLst/>
            </a:prstGeom>
          </p:spPr>
        </p:pic>
      </p:grpSp>
      <p:pic>
        <p:nvPicPr>
          <p:cNvPr id="11" name="Picture 2" descr="Redis – Logos Download">
            <a:extLst>
              <a:ext uri="{FF2B5EF4-FFF2-40B4-BE49-F238E27FC236}">
                <a16:creationId xmlns:a16="http://schemas.microsoft.com/office/drawing/2014/main" id="{D8AAC211-6D4C-D7B1-A467-FB90429298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4586" y="5969786"/>
            <a:ext cx="1626000" cy="547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2661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09637A-C1EE-0E94-FFCD-E23FABEFDE7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0D2FF36-B7E0-7C0A-2BEA-81C3A8B9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74062-4C5F-05A1-1132-214F425652E5}"/>
              </a:ext>
            </a:extLst>
          </p:cNvPr>
          <p:cNvSpPr txBox="1"/>
          <p:nvPr userDrawn="1"/>
        </p:nvSpPr>
        <p:spPr>
          <a:xfrm>
            <a:off x="653143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Demo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033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09E5C1-DB32-29E9-F0F2-1760B4A83DE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832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0">
                      <a:schemeClr val="accent5">
                        <a:lumMod val="40000"/>
                        <a:lumOff val="60000"/>
                      </a:schemeClr>
                    </a:gs>
                    <a:gs pos="46000">
                      <a:schemeClr val="accent5">
                        <a:lumMod val="95000"/>
                        <a:lumOff val="5000"/>
                      </a:schemeClr>
                    </a:gs>
                    <a:gs pos="100000">
                      <a:schemeClr val="accent5">
                        <a:lumMod val="60000"/>
                      </a:schemeClr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3228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DD0A36-D9AD-3D01-C6F1-EEF32606D89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436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04672E-617A-3D74-ADEF-80A54AF0198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447C3-0033-B97B-B80D-F66983BEE40F}"/>
              </a:ext>
            </a:extLst>
          </p:cNvPr>
          <p:cNvSpPr txBox="1"/>
          <p:nvPr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0FCC72-FB1D-E813-CB2B-051BD3661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4536995"/>
            <a:ext cx="10511970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EF451-E753-5868-9C70-5D30B8E94056}"/>
              </a:ext>
            </a:extLst>
          </p:cNvPr>
          <p:cNvSpPr txBox="1"/>
          <p:nvPr userDrawn="1"/>
        </p:nvSpPr>
        <p:spPr>
          <a:xfrm>
            <a:off x="618639" y="2321004"/>
            <a:ext cx="11335657" cy="221599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3800" b="1" cap="none" spc="0">
                <a:ln w="12700">
                  <a:noFill/>
                  <a:prstDash val="solid"/>
                </a:ln>
                <a:gradFill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</a:gradFill>
                <a:effectLst/>
              </a:rPr>
              <a:t>Thank you</a:t>
            </a:r>
            <a:endParaRPr lang="en-US" sz="13800">
              <a:ln>
                <a:noFill/>
              </a:ln>
              <a:gradFill>
                <a:gsLst>
                  <a:gs pos="24000">
                    <a:schemeClr val="tx1"/>
                  </a:gs>
                  <a:gs pos="0">
                    <a:schemeClr val="accent5">
                      <a:lumMod val="95000"/>
                      <a:lumOff val="5000"/>
                    </a:schemeClr>
                  </a:gs>
                  <a:gs pos="39000">
                    <a:schemeClr val="accent5"/>
                  </a:gs>
                </a:gsLst>
                <a:lin ang="2700000" scaled="1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0640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126FF-2FDF-9E94-BFB3-23324D0902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5067333" cy="2387600"/>
          </a:xfrm>
        </p:spPr>
        <p:txBody>
          <a:bodyPr anchor="b"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1" y="3602038"/>
            <a:ext cx="5067333" cy="1655762"/>
          </a:xfrm>
          <a:noFill/>
        </p:spPr>
        <p:txBody>
          <a:bodyPr>
            <a:normAutofit/>
          </a:bodyPr>
          <a:lstStyle>
            <a:lvl1pPr marL="0" indent="0" algn="l" defTabSz="91422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12" indent="0" algn="ctr">
              <a:buNone/>
              <a:defRPr sz="2000"/>
            </a:lvl2pPr>
            <a:lvl3pPr marL="914225" indent="0" algn="ctr">
              <a:buNone/>
              <a:defRPr sz="1800"/>
            </a:lvl3pPr>
            <a:lvl4pPr marL="1371337" indent="0" algn="ctr">
              <a:buNone/>
              <a:defRPr sz="1600"/>
            </a:lvl4pPr>
            <a:lvl5pPr marL="1828449" indent="0" algn="ctr">
              <a:buNone/>
              <a:defRPr sz="1600"/>
            </a:lvl5pPr>
            <a:lvl6pPr marL="2285561" indent="0" algn="ctr">
              <a:buNone/>
              <a:defRPr sz="1600"/>
            </a:lvl6pPr>
            <a:lvl7pPr marL="2742674" indent="0" algn="ctr">
              <a:buNone/>
              <a:defRPr sz="1600"/>
            </a:lvl7pPr>
            <a:lvl8pPr marL="3199785" indent="0" algn="ctr">
              <a:buNone/>
              <a:defRPr sz="1600"/>
            </a:lvl8pPr>
            <a:lvl9pPr marL="365689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378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22CF85F-727C-91DB-5599-9668E12E736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4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5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6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7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8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974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8D0B1D-7B48-331B-B6F7-C81B470AC8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51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DECA2F-456E-CC8E-4A03-BB0050FDADF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802184"/>
          </a:xfrm>
          <a:solidFill>
            <a:srgbClr val="FFFFFF"/>
          </a:solidFill>
        </p:spPr>
        <p:txBody>
          <a:bodyPr wrap="none" lIns="365760" tIns="27432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600">
                <a:latin typeface="Consolas" panose="020B0609020204030204" pitchFamily="49" charset="0"/>
              </a:defRPr>
            </a:lvl1pPr>
            <a:lvl2pPr marL="457112" indent="0">
              <a:buNone/>
              <a:defRPr/>
            </a:lvl2pPr>
            <a:lvl3pPr marL="914225" indent="0">
              <a:buNone/>
              <a:defRPr/>
            </a:lvl3pPr>
            <a:lvl4pPr marL="1371337" indent="0">
              <a:buNone/>
              <a:defRPr/>
            </a:lvl4pPr>
            <a:lvl5pPr marL="1828449" indent="0">
              <a:buNone/>
              <a:defRPr/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8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FFFFFF"/>
          </a:solidFill>
        </p:spPr>
        <p:txBody>
          <a:bodyPr wrap="none" lIns="365760" anchor="ctr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latin typeface="Consolas" panose="020B0609020204030204" pitchFamily="49" charset="0"/>
              </a:defRPr>
            </a:lvl1pPr>
            <a:lvl2pPr marL="457112" indent="0">
              <a:buNone/>
              <a:defRPr/>
            </a:lvl2pPr>
            <a:lvl3pPr marL="914225" indent="0">
              <a:buNone/>
              <a:defRPr/>
            </a:lvl3pPr>
            <a:lvl4pPr marL="1371337" indent="0">
              <a:buNone/>
              <a:defRPr/>
            </a:lvl4pPr>
            <a:lvl5pPr marL="1828449" indent="0">
              <a:buNone/>
              <a:defRPr/>
            </a:lvl5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1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323AE8-3D23-287F-BDA5-F452CF544EB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411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245625-BE69-B0E7-DAE3-65D954DAB03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>
            <a:norm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12" indent="0">
              <a:buNone/>
              <a:defRPr sz="2000" b="1"/>
            </a:lvl2pPr>
            <a:lvl3pPr marL="914225" indent="0">
              <a:buNone/>
              <a:defRPr sz="1800" b="1"/>
            </a:lvl3pPr>
            <a:lvl4pPr marL="1371337" indent="0">
              <a:buNone/>
              <a:defRPr sz="1600" b="1"/>
            </a:lvl4pPr>
            <a:lvl5pPr marL="1828449" indent="0">
              <a:buNone/>
              <a:defRPr sz="1600" b="1"/>
            </a:lvl5pPr>
            <a:lvl6pPr marL="2285561" indent="0">
              <a:buNone/>
              <a:defRPr sz="1600" b="1"/>
            </a:lvl6pPr>
            <a:lvl7pPr marL="2742674" indent="0">
              <a:buNone/>
              <a:defRPr sz="1600" b="1"/>
            </a:lvl7pPr>
            <a:lvl8pPr marL="3199785" indent="0">
              <a:buNone/>
              <a:defRPr sz="1600" b="1"/>
            </a:lvl8pPr>
            <a:lvl9pPr marL="3656897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240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bg>
      <p:bgPr>
        <a:blipFill dpi="0" rotWithShape="1">
          <a:blip r:embed="rId3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4532AB-6581-2E73-EB00-60DCA6A5598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50435"/>
            <a:ext cx="10515600" cy="757130"/>
          </a:xfrm>
          <a:effectLst/>
        </p:spPr>
        <p:txBody>
          <a:bodyPr>
            <a:spAutoFit/>
          </a:bodyPr>
          <a:lstStyle>
            <a:lvl1pPr algn="l" defTabSz="9142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gradFill flip="none" rotWithShape="1">
                  <a:gsLst>
                    <a:gs pos="24000">
                      <a:schemeClr val="tx1"/>
                    </a:gs>
                    <a:gs pos="0">
                      <a:schemeClr val="accent5">
                        <a:lumMod val="95000"/>
                        <a:lumOff val="5000"/>
                      </a:schemeClr>
                    </a:gs>
                    <a:gs pos="39000">
                      <a:schemeClr val="accent5"/>
                    </a:gs>
                  </a:gsLst>
                  <a:lin ang="27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callout text</a:t>
            </a:r>
          </a:p>
        </p:txBody>
      </p:sp>
    </p:spTree>
    <p:extLst>
      <p:ext uri="{BB962C8B-B14F-4D97-AF65-F5344CB8AC3E}">
        <p14:creationId xmlns:p14="http://schemas.microsoft.com/office/powerpoint/2010/main" val="111224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8D08F-E2A5-1962-38E6-F89CA480E8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660510-0231-37F2-DCB5-CB11FE8D4B7F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9" r:id="rId5"/>
    <p:sldLayoutId id="2147483690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6" r:id="rId12"/>
    <p:sldLayoutId id="2147483685" r:id="rId13"/>
    <p:sldLayoutId id="2147483687" r:id="rId14"/>
    <p:sldLayoutId id="2147483688" r:id="rId15"/>
  </p:sldLayoutIdLst>
  <p:transition>
    <p:fade/>
  </p:transition>
  <p:txStyles>
    <p:titleStyle>
      <a:lvl1pPr algn="l" defTabSz="9142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56" indent="-228556" algn="l" defTabSz="9142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66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8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89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005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118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" TargetMode="External"/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dot.net/" TargetMode="External"/><Relationship Id="rId4" Type="http://schemas.openxmlformats.org/officeDocument/2006/relationships/hyperlink" Target="http://stackoverflow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40117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BC6BFB-64FA-ED7E-769E-28929339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002313" cy="1325563"/>
          </a:xfrm>
        </p:spPr>
        <p:txBody>
          <a:bodyPr>
            <a:normAutofit/>
          </a:bodyPr>
          <a:lstStyle/>
          <a:p>
            <a:r>
              <a:rPr lang="da-DK" dirty="0"/>
              <a:t>Lorem ipsum dolor sit amet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45700-A830-59A4-B835-B8420A6D7D6A}"/>
              </a:ext>
            </a:extLst>
          </p:cNvPr>
          <p:cNvSpPr txBox="1"/>
          <p:nvPr/>
        </p:nvSpPr>
        <p:spPr>
          <a:xfrm>
            <a:off x="4840513" y="612844"/>
            <a:ext cx="6576159" cy="2523768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txBody>
          <a:bodyPr wrap="none" lIns="182880" tIns="182880" rIns="182880" bIns="18288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!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).Any();</a:t>
            </a:r>
          </a:p>
          <a:p>
            <a:pPr>
              <a:lnSpc>
                <a:spcPct val="100000"/>
              </a:lnSpc>
            </a:pPr>
            <a:endParaRPr lang="en-US" sz="20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x 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= 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4A49C-DDDA-32C0-D600-4D87F4099D71}"/>
              </a:ext>
            </a:extLst>
          </p:cNvPr>
          <p:cNvSpPr txBox="1"/>
          <p:nvPr/>
        </p:nvSpPr>
        <p:spPr>
          <a:xfrm>
            <a:off x="838199" y="1690689"/>
            <a:ext cx="358502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Lorem ipsum dolor sit </a:t>
            </a:r>
            <a:r>
              <a:rPr lang="en-US" sz="2800" dirty="0" err="1"/>
              <a:t>amet</a:t>
            </a:r>
            <a:r>
              <a:rPr lang="en-US" sz="2800" dirty="0"/>
              <a:t>, </a:t>
            </a:r>
            <a:r>
              <a:rPr lang="en-US" sz="2800" dirty="0" err="1"/>
              <a:t>consectetur</a:t>
            </a:r>
            <a:r>
              <a:rPr lang="en-US" sz="2800" dirty="0"/>
              <a:t> </a:t>
            </a:r>
            <a:r>
              <a:rPr lang="en-US" sz="2800" dirty="0" err="1"/>
              <a:t>adipiscing</a:t>
            </a:r>
            <a:r>
              <a:rPr lang="en-US" sz="2800" dirty="0"/>
              <a:t> </a:t>
            </a:r>
            <a:r>
              <a:rPr lang="en-US" sz="2800" dirty="0" err="1"/>
              <a:t>elit</a:t>
            </a:r>
            <a:r>
              <a:rPr lang="en-US" sz="2800" dirty="0"/>
              <a:t>, sed do </a:t>
            </a:r>
            <a:r>
              <a:rPr lang="en-US" sz="2800" dirty="0" err="1"/>
              <a:t>eiusmod</a:t>
            </a:r>
            <a:r>
              <a:rPr lang="en-US" sz="2800" dirty="0"/>
              <a:t> </a:t>
            </a:r>
            <a:r>
              <a:rPr lang="en-US" sz="2800" dirty="0" err="1"/>
              <a:t>tempor</a:t>
            </a:r>
            <a:r>
              <a:rPr lang="en-US" sz="2800" dirty="0"/>
              <a:t> </a:t>
            </a:r>
            <a:r>
              <a:rPr lang="en-US" sz="2800" dirty="0" err="1"/>
              <a:t>incididunt</a:t>
            </a:r>
            <a:r>
              <a:rPr lang="en-US" sz="2800" dirty="0"/>
              <a:t> </a:t>
            </a:r>
            <a:r>
              <a:rPr lang="en-US" sz="2800" dirty="0" err="1"/>
              <a:t>ut</a:t>
            </a:r>
            <a:r>
              <a:rPr lang="en-US" sz="2800" dirty="0"/>
              <a:t> labore et dolore magna </a:t>
            </a:r>
            <a:r>
              <a:rPr lang="en-US" sz="2800" dirty="0" err="1"/>
              <a:t>aliqua</a:t>
            </a:r>
            <a:r>
              <a:rPr lang="en-US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93181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BC6BFB-64FA-ED7E-769E-28929339F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145700-A830-59A4-B835-B8420A6D7D6A}"/>
              </a:ext>
            </a:extLst>
          </p:cNvPr>
          <p:cNvSpPr txBox="1"/>
          <p:nvPr/>
        </p:nvSpPr>
        <p:spPr>
          <a:xfrm>
            <a:off x="838199" y="3016252"/>
            <a:ext cx="728148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lIns="182880" tIns="182880" rIns="182880" bIns="18288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!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).Any();</a:t>
            </a:r>
          </a:p>
          <a:p>
            <a:endParaRPr lang="en-US" sz="20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x 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= {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54A49C-DDDA-32C0-D600-4D87F4099D71}"/>
              </a:ext>
            </a:extLst>
          </p:cNvPr>
          <p:cNvSpPr txBox="1"/>
          <p:nvPr/>
        </p:nvSpPr>
        <p:spPr>
          <a:xfrm>
            <a:off x="838199" y="1690689"/>
            <a:ext cx="105155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Lorem ipsum dolor sit </a:t>
            </a:r>
            <a:r>
              <a:rPr lang="en-US" sz="2800" err="1"/>
              <a:t>amet</a:t>
            </a:r>
            <a:r>
              <a:rPr lang="en-US" sz="2800"/>
              <a:t>, </a:t>
            </a:r>
            <a:r>
              <a:rPr lang="en-US" sz="2800" err="1"/>
              <a:t>consectetur</a:t>
            </a:r>
            <a:r>
              <a:rPr lang="en-US" sz="2800"/>
              <a:t> </a:t>
            </a:r>
            <a:r>
              <a:rPr lang="en-US" sz="2800" err="1"/>
              <a:t>adipiscing</a:t>
            </a:r>
            <a:r>
              <a:rPr lang="en-US" sz="2800"/>
              <a:t> </a:t>
            </a:r>
            <a:r>
              <a:rPr lang="en-US" sz="2800" err="1"/>
              <a:t>elit</a:t>
            </a:r>
            <a:r>
              <a:rPr lang="en-US" sz="2800"/>
              <a:t>, sed do </a:t>
            </a:r>
            <a:r>
              <a:rPr lang="en-US" sz="2800" err="1"/>
              <a:t>eiusmod</a:t>
            </a:r>
            <a:r>
              <a:rPr lang="en-US" sz="2800"/>
              <a:t> </a:t>
            </a:r>
            <a:r>
              <a:rPr lang="en-US" sz="2800" err="1"/>
              <a:t>tempor</a:t>
            </a:r>
            <a:r>
              <a:rPr lang="en-US" sz="2800"/>
              <a:t> </a:t>
            </a:r>
            <a:r>
              <a:rPr lang="en-US" sz="2800" err="1"/>
              <a:t>incididunt</a:t>
            </a:r>
            <a:r>
              <a:rPr lang="en-US" sz="2800"/>
              <a:t> </a:t>
            </a:r>
            <a:r>
              <a:rPr lang="en-US" sz="2800" err="1"/>
              <a:t>ut</a:t>
            </a:r>
            <a:r>
              <a:rPr lang="en-US" sz="2800"/>
              <a:t> labore et dolore magna </a:t>
            </a:r>
            <a:r>
              <a:rPr lang="en-US" sz="2800" err="1"/>
              <a:t>aliqua</a:t>
            </a:r>
            <a:r>
              <a:rPr lang="en-US" sz="28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0143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C608FF-A362-96DD-9AA7-E823DB7C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Lorem ipsum dolor sit amet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271F8-97CE-1AFE-A04C-E6C92639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!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).Any();</a:t>
            </a:r>
          </a:p>
          <a:p>
            <a:pPr>
              <a:lnSpc>
                <a:spcPct val="100000"/>
              </a:lnSpc>
            </a:pPr>
            <a:endParaRPr lang="en-US" sz="24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x {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= {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805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8301-B0D7-4527-CF93-6B84AA84A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!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).Any();</a:t>
            </a:r>
          </a:p>
          <a:p>
            <a:pPr>
              <a:lnSpc>
                <a:spcPct val="100000"/>
              </a:lnSpc>
            </a:pPr>
            <a:endParaRPr lang="en-US" sz="2400" b="0" dirty="0">
              <a:solidFill>
                <a:srgbClr val="267F9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Multiples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$"{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x {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 = {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15414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0D7711-9CD8-D003-36EF-31BD20F7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Session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  <a:p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  <a:p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</a:p>
          <a:p>
            <a:r>
              <a:rPr lang="en-US" dirty="0"/>
              <a:t>Labore et dolore magna </a:t>
            </a:r>
            <a:r>
              <a:rPr lang="en-US" dirty="0" err="1"/>
              <a:t>aliqua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6B202-2E61-0922-CFD3-8A669D11C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Session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5BC9D-E337-03B7-8390-DFAB8142E4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http://google.com</a:t>
            </a:r>
            <a:endParaRPr lang="en-US"/>
          </a:p>
          <a:p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http://github.com</a:t>
            </a:r>
            <a:endParaRPr lang="en-US"/>
          </a:p>
          <a:p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http://stackoverflow.com</a:t>
            </a:r>
            <a:endParaRPr lang="en-US"/>
          </a:p>
          <a:p>
            <a:r>
              <a:rPr 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http://dot.net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3663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22C19E53-F0AE-95A2-20D6-A232D3223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Jennifer Samsonite</a:t>
            </a:r>
          </a:p>
          <a:p>
            <a:r>
              <a:rPr lang="en-US"/>
              <a:t>Senior Software Engineer</a:t>
            </a:r>
          </a:p>
          <a:p>
            <a:r>
              <a:rPr lang="en-US"/>
              <a:t>Contoso Worldwide, Inc. </a:t>
            </a:r>
          </a:p>
          <a:p>
            <a:r>
              <a:rPr lang="en-US"/>
              <a:t>@jsam_developer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5CDF-4DD3-3F8B-BCC7-70D91C5D8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1122363"/>
            <a:ext cx="11153774" cy="2387600"/>
          </a:xfrm>
        </p:spPr>
        <p:txBody>
          <a:bodyPr/>
          <a:lstStyle/>
          <a:p>
            <a:r>
              <a:rPr lang="en-US"/>
              <a:t>My 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2EF19-4AC0-0F91-6997-8D5605368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Jennifer Samsonite</a:t>
            </a:r>
          </a:p>
          <a:p>
            <a:r>
              <a:rPr lang="en-US"/>
              <a:t>Senior Software Engineer</a:t>
            </a:r>
          </a:p>
          <a:p>
            <a:r>
              <a:rPr lang="en-US"/>
              <a:t>Contoso Worldwide, Inc. </a:t>
            </a:r>
          </a:p>
          <a:p>
            <a:r>
              <a:rPr lang="en-US"/>
              <a:t>@jsam_developer</a:t>
            </a:r>
          </a:p>
        </p:txBody>
      </p:sp>
      <p:pic>
        <p:nvPicPr>
          <p:cNvPr id="4098" name="Picture 2" descr="See the source image">
            <a:extLst>
              <a:ext uri="{FF2B5EF4-FFF2-40B4-BE49-F238E27FC236}">
                <a16:creationId xmlns:a16="http://schemas.microsoft.com/office/drawing/2014/main" id="{F33D8CF5-3357-7223-37D9-FD55B8AFB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468" y="1171575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9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E2B464-E73F-D1D8-AB6A-869C778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21855A-2193-8FF3-08F6-5F657DCF2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  <a:p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  <a:p>
            <a:r>
              <a:rPr lang="en-US"/>
              <a:t>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</a:p>
          <a:p>
            <a:r>
              <a:rPr lang="en-US"/>
              <a:t>Labore et dolore magna </a:t>
            </a:r>
            <a:r>
              <a:rPr lang="en-US" err="1"/>
              <a:t>aliqua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0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a-DK"/>
              <a:t>Lorem ipsum dolor sit amet</a:t>
            </a:r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245710-C855-7535-1B7E-AF1A1C064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756B613-9294-648A-896A-D5D7B7ADC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US" dirty="0"/>
              <a:t>Lorem ipsum dolor sit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</a:p>
          <a:p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4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a-DK"/>
              <a:t>Lorem ipsum dolor sit amet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</a:t>
            </a:r>
          </a:p>
          <a:p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75FCEBC-F901-B9D8-F59F-E5D2466F609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1099959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49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a-DK"/>
              <a:t>Lorem ipsum dolor sit amet</a:t>
            </a:r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B41A6AA2-5769-3079-698D-B9E0397A82E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53331" y="1825625"/>
            <a:ext cx="4351338" cy="4351338"/>
          </a:xfr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18980-8A5F-2DBB-BD84-01B69F2A0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</a:t>
            </a:r>
          </a:p>
          <a:p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9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17260-2FBA-EB40-78C1-270623D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Lorem ipsum dolor sit amet!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8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336B4BF-CAB7-6D30-E0FB-6AC25CB0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Lorem ipsum dolor sit amet</a:t>
            </a:r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2A92391-15DE-9493-655D-082A65D68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E4779B-5980-8502-FF31-F9E98400F4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labore et dolore magna </a:t>
            </a:r>
            <a:r>
              <a:rPr lang="en-US" err="1"/>
              <a:t>aliqua</a:t>
            </a:r>
            <a:r>
              <a:rPr lang="en-US"/>
              <a:t>. </a:t>
            </a:r>
          </a:p>
          <a:p>
            <a:r>
              <a:rPr lang="en-US"/>
              <a:t>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99E2C-B57B-3DED-307F-F3CABF7A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7C10-C4D6-8C08-ACD0-B11F58CF460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/>
              <a:t>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dolore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</a:p>
          <a:p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sunt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1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25C34CF-5918-68B3-79D8-F439980D9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07612"/>
      </p:ext>
    </p:extLst>
  </p:cSld>
  <p:clrMapOvr>
    <a:masterClrMapping/>
  </p:clrMapOvr>
</p:sld>
</file>

<file path=ppt/theme/theme1.xml><?xml version="1.0" encoding="utf-8"?>
<a:theme xmlns:a="http://schemas.openxmlformats.org/drawingml/2006/main" name="202210 Denver Dev Day - 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210 Denver Dev Day - Template" id="{9925F673-3A33-4DD4-A0AF-87FFCC24DBE2}" vid="{CE8079CA-9009-45B6-8E7B-FB964F104D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202210 Denver Dev Day - Template</Template>
  <TotalTime>46</TotalTime>
  <Words>693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Segoe UI </vt:lpstr>
      <vt:lpstr>Segoe UI Light</vt:lpstr>
      <vt:lpstr>202210 Denver Dev Day - Template</vt:lpstr>
      <vt:lpstr>PowerPoint Presentation</vt:lpstr>
      <vt:lpstr>My session title</vt:lpstr>
      <vt:lpstr>Session Agenda</vt:lpstr>
      <vt:lpstr>Lorem ipsum dolor sit amet</vt:lpstr>
      <vt:lpstr>Lorem ipsum dolor sit amet</vt:lpstr>
      <vt:lpstr>Lorem ipsum dolor sit amet</vt:lpstr>
      <vt:lpstr>Lorem ipsum dolor sit amet!</vt:lpstr>
      <vt:lpstr>Lorem ipsum dolor sit amet</vt:lpstr>
      <vt:lpstr>PowerPoint Presentation</vt:lpstr>
      <vt:lpstr>Lorem ipsum dolor sit amet</vt:lpstr>
      <vt:lpstr>Lorem ipsum dolor sit amet</vt:lpstr>
      <vt:lpstr>Lorem ipsum dolor sit amet</vt:lpstr>
      <vt:lpstr>PowerPoint Presentation</vt:lpstr>
      <vt:lpstr>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Note</dc:title>
  <dc:creator>Jerry @Home</dc:creator>
  <cp:lastModifiedBy>Jerry Nixon</cp:lastModifiedBy>
  <cp:revision>2</cp:revision>
  <dcterms:created xsi:type="dcterms:W3CDTF">2022-09-28T15:41:26Z</dcterms:created>
  <dcterms:modified xsi:type="dcterms:W3CDTF">2023-10-10T20:29:32Z</dcterms:modified>
</cp:coreProperties>
</file>