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60800"/>
            <a:ext cx="85206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SP Open Day Webinar Microsite Webflow</a:t>
            </a:r>
            <a:endParaRPr sz="2000"/>
          </a:p>
        </p:txBody>
      </p:sp>
      <p:sp>
        <p:nvSpPr>
          <p:cNvPr id="55" name="Google Shape;55;p13"/>
          <p:cNvSpPr/>
          <p:nvPr/>
        </p:nvSpPr>
        <p:spPr>
          <a:xfrm>
            <a:off x="3478350" y="1177525"/>
            <a:ext cx="2187300" cy="57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 PAGE WITH ALL SCHOOLS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635250" y="2008375"/>
            <a:ext cx="1873500" cy="45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School of Computing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54700" y="2974075"/>
            <a:ext cx="1873500" cy="45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 Session Registration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635250" y="3020200"/>
            <a:ext cx="1873500" cy="45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on 1 with ECG Booking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6516400" y="3020200"/>
            <a:ext cx="1873500" cy="45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on 1 with Course Counsellors</a:t>
            </a:r>
            <a:endParaRPr/>
          </a:p>
        </p:txBody>
      </p:sp>
      <p:cxnSp>
        <p:nvCxnSpPr>
          <p:cNvPr id="60" name="Google Shape;60;p13"/>
          <p:cNvCxnSpPr>
            <a:stCxn id="55" idx="2"/>
            <a:endCxn id="56" idx="0"/>
          </p:cNvCxnSpPr>
          <p:nvPr/>
        </p:nvCxnSpPr>
        <p:spPr>
          <a:xfrm>
            <a:off x="4572000" y="1754725"/>
            <a:ext cx="0" cy="25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3"/>
          <p:cNvCxnSpPr>
            <a:stCxn id="56" idx="2"/>
            <a:endCxn id="58" idx="0"/>
          </p:cNvCxnSpPr>
          <p:nvPr/>
        </p:nvCxnSpPr>
        <p:spPr>
          <a:xfrm>
            <a:off x="4572000" y="2463475"/>
            <a:ext cx="0" cy="5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>
            <a:stCxn id="56" idx="2"/>
            <a:endCxn id="57" idx="0"/>
          </p:cNvCxnSpPr>
          <p:nvPr/>
        </p:nvCxnSpPr>
        <p:spPr>
          <a:xfrm flipH="1">
            <a:off x="1591500" y="2463475"/>
            <a:ext cx="2980500" cy="51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3"/>
          <p:cNvCxnSpPr>
            <a:stCxn id="56" idx="2"/>
            <a:endCxn id="59" idx="0"/>
          </p:cNvCxnSpPr>
          <p:nvPr/>
        </p:nvCxnSpPr>
        <p:spPr>
          <a:xfrm>
            <a:off x="4572000" y="2463475"/>
            <a:ext cx="2881200" cy="5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