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9f723e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9f723e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a71013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a7101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a71013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a71013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9f723e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9f723e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a71013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3a71013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37725" y="49825"/>
            <a:ext cx="2167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Landing</a:t>
            </a:r>
            <a:r>
              <a:rPr lang="en"/>
              <a:t> Page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125" y="2169597"/>
            <a:ext cx="1658975" cy="12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46025" y="3447674"/>
            <a:ext cx="1535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“Register for our Live Info Sessions”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3534338" y="3461775"/>
            <a:ext cx="1659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“Book a spot for a 1 on 1 chat with the Education and Career guidance counselor”</a:t>
            </a:r>
            <a:endParaRPr sz="9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888" y="456525"/>
            <a:ext cx="6048623" cy="15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300" y="2165775"/>
            <a:ext cx="1719799" cy="11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893933" y="3378527"/>
            <a:ext cx="1281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“Book a spot for a 1 on 1 chat with a Course counselor”</a:t>
            </a:r>
            <a:endParaRPr sz="9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150" y="2137225"/>
            <a:ext cx="1790850" cy="11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888375" y="7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Book a spot for a 1 on 1 chat with the Education and Career guidance counselor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25" y="468025"/>
            <a:ext cx="5106451" cy="13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850" y="1971277"/>
            <a:ext cx="2950826" cy="22207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877450" y="1976250"/>
            <a:ext cx="1877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time….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327" y="2670548"/>
            <a:ext cx="1821649" cy="1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888375" y="7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Book a spot for a 1 on 1 chat with a Course counselor”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25" y="468025"/>
            <a:ext cx="5106451" cy="13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850" y="1971277"/>
            <a:ext cx="2950826" cy="22207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877450" y="1976250"/>
            <a:ext cx="1877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time….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327" y="2670548"/>
            <a:ext cx="1821649" cy="1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925" y="1889975"/>
            <a:ext cx="6317324" cy="2844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 flipH="1" rot="10800000">
            <a:off x="2230175" y="2538325"/>
            <a:ext cx="38220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547975" y="2405475"/>
            <a:ext cx="15033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Change Image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5" y="2720950"/>
            <a:ext cx="1861100" cy="13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45375" y="0"/>
            <a:ext cx="2175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info sessions Page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2057000" y="2058375"/>
            <a:ext cx="5484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806675" y="1582000"/>
            <a:ext cx="1295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Change Text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94175" y="1823550"/>
            <a:ext cx="1295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“7th Jan 2021”</a:t>
            </a:r>
            <a:endParaRPr sz="1300"/>
          </a:p>
        </p:txBody>
      </p:sp>
      <p:sp>
        <p:nvSpPr>
          <p:cNvPr id="92" name="Google Shape;92;p16"/>
          <p:cNvSpPr txBox="1"/>
          <p:nvPr/>
        </p:nvSpPr>
        <p:spPr>
          <a:xfrm>
            <a:off x="806675" y="4441875"/>
            <a:ext cx="1295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Change Text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1925800" y="2265025"/>
            <a:ext cx="924600" cy="20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724100" y="3913175"/>
            <a:ext cx="1582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“10am - 1130am”</a:t>
            </a:r>
            <a:endParaRPr sz="1300"/>
          </a:p>
        </p:txBody>
      </p:sp>
      <p:sp>
        <p:nvSpPr>
          <p:cNvPr id="95" name="Google Shape;95;p16"/>
          <p:cNvSpPr txBox="1"/>
          <p:nvPr/>
        </p:nvSpPr>
        <p:spPr>
          <a:xfrm>
            <a:off x="648550" y="4158525"/>
            <a:ext cx="1908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“School of Computing”</a:t>
            </a:r>
            <a:endParaRPr sz="13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225" y="320575"/>
            <a:ext cx="5106451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945375" y="0"/>
            <a:ext cx="2316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463" y="639425"/>
            <a:ext cx="3971059" cy="40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0" y="1113525"/>
            <a:ext cx="355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NEW QUESTIONS 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DROP DOWN - </a:t>
            </a:r>
            <a:endParaRPr sz="85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alphaLcPeriod"/>
            </a:pPr>
            <a:r>
              <a:rPr lang="en" sz="850">
                <a:solidFill>
                  <a:schemeClr val="dk1"/>
                </a:solidFill>
              </a:rPr>
              <a:t>“T</a:t>
            </a:r>
            <a:r>
              <a:rPr lang="en" sz="850">
                <a:solidFill>
                  <a:schemeClr val="dk1"/>
                </a:solidFill>
              </a:rPr>
              <a:t>ype of Participant:”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Parent 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O Level School Leaver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N Level School Leaver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ITE Graduate/Student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Secondary School Student (Level), School Teacher/Educator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Others (Free Text, can this be a text box ?)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DROP DOWN - </a:t>
            </a:r>
            <a:endParaRPr sz="85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alphaLcPeriod"/>
            </a:pPr>
            <a:r>
              <a:rPr lang="en" sz="850">
                <a:solidFill>
                  <a:schemeClr val="dk1"/>
                </a:solidFill>
              </a:rPr>
              <a:t>“Number of Attendees”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1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2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3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TEXT BOX</a:t>
            </a:r>
            <a:endParaRPr sz="85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alphaLcPeriod"/>
            </a:pPr>
            <a:r>
              <a:rPr lang="en" sz="850">
                <a:solidFill>
                  <a:schemeClr val="dk1"/>
                </a:solidFill>
              </a:rPr>
              <a:t>“Pre-event Questions for Panel Q&amp;A”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DROP DOWN</a:t>
            </a:r>
            <a:endParaRPr sz="850">
              <a:solidFill>
                <a:schemeClr val="dk1"/>
              </a:solidFill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alphaLcPeriod"/>
            </a:pPr>
            <a:r>
              <a:rPr lang="en" sz="850">
                <a:solidFill>
                  <a:schemeClr val="dk1"/>
                </a:solidFill>
              </a:rPr>
              <a:t>Source of news about Info Session 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Social Media, Mailer from SP </a:t>
            </a:r>
            <a:endParaRPr sz="850">
              <a:solidFill>
                <a:schemeClr val="dk1"/>
              </a:solidFill>
            </a:endParaRPr>
          </a:p>
          <a:p>
            <a:pPr indent="-2825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AutoNum type="romanLcPeriod"/>
            </a:pPr>
            <a:r>
              <a:rPr lang="en" sz="850">
                <a:solidFill>
                  <a:schemeClr val="dk1"/>
                </a:solidFill>
              </a:rPr>
              <a:t>Others (Free Text, can this be a text box ?</a:t>
            </a:r>
            <a:endParaRPr sz="850">
              <a:solidFill>
                <a:schemeClr val="dk1"/>
              </a:solidFill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3247038" y="1677650"/>
            <a:ext cx="4293900" cy="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666413" y="1029850"/>
            <a:ext cx="7890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1639875" y="565425"/>
            <a:ext cx="1295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Change Text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744000" y="778425"/>
            <a:ext cx="1295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“Name of </a:t>
            </a:r>
            <a:r>
              <a:rPr lang="en" sz="1300"/>
              <a:t>prospective</a:t>
            </a:r>
            <a:r>
              <a:rPr lang="en" sz="1300"/>
              <a:t> student”</a:t>
            </a:r>
            <a:endParaRPr sz="1300"/>
          </a:p>
        </p:txBody>
      </p:sp>
      <p:cxnSp>
        <p:nvCxnSpPr>
          <p:cNvPr id="108" name="Google Shape;108;p17"/>
          <p:cNvCxnSpPr/>
          <p:nvPr/>
        </p:nvCxnSpPr>
        <p:spPr>
          <a:xfrm>
            <a:off x="3247038" y="3482775"/>
            <a:ext cx="4278000" cy="6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 flipH="1" rot="10800000">
            <a:off x="3214538" y="3380050"/>
            <a:ext cx="4152600" cy="88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3886775" y="3272250"/>
            <a:ext cx="37623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7605900" y="1998700"/>
            <a:ext cx="1295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Change Text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710025" y="2211700"/>
            <a:ext cx="1295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“Which School of Computing Course are you interested in ?”</a:t>
            </a:r>
            <a:endParaRPr sz="1300"/>
          </a:p>
        </p:txBody>
      </p:sp>
      <p:sp>
        <p:nvSpPr>
          <p:cNvPr id="113" name="Google Shape;113;p17"/>
          <p:cNvSpPr txBox="1"/>
          <p:nvPr/>
        </p:nvSpPr>
        <p:spPr>
          <a:xfrm>
            <a:off x="7649075" y="3272250"/>
            <a:ext cx="1295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Checkbox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217075" y="3529650"/>
            <a:ext cx="1727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Common Infocomm Technology Programme (S32)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Applied AI and Analytics (S30)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Infocomm Security Management (S54)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Information Technology (S69)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Business Information Technology (S82)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72500" y="713450"/>
            <a:ext cx="85206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up list of events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up email reply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registration 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about the email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for Breakout Sessions + copy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Card  also put breakout rooms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excel sheet for links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