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Amatic SC" panose="020B0604020202020204" charset="-79"/>
      <p:regular r:id="rId18"/>
      <p:bold r:id="rId19"/>
    </p:embeddedFont>
    <p:embeddedFont>
      <p:font typeface="Source Code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kinect interaction using processing and proscene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Fabián Monsalve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Rafael Díez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2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Handle more than 1 iframe.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Get rid of the keyboard to increase interactivity.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Apply it to a better scene interaction.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Contribute to a better kinect library, that supports Kinect v1 and v2.</a:t>
            </a:r>
          </a:p>
          <a:p>
            <a:pPr marL="457200" lvl="0" indent="-34925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Improve the UX, with a easier kinect manipulation usage.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2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https://github.com/chungbwc/Kinect4WinSDK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https://processing.org/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https://github.com/remixlab/proscene/tree/master/examples/Eye/FirstPersonCamera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https://github.com/remixlab/proscene/tree/master/examples/Demos/SpaceNavigator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goal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125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Use Kinect and proscene to manipulate a scene with 3 degrees of freedom. 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goal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53375" y="3048450"/>
            <a:ext cx="8520600" cy="125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 Kinect and proscene to manipulate a scene with 5 degrees of freedom, and a Interactive frame.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Try (OpenKinect-for-Processing)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644525"/>
            <a:ext cx="4225200" cy="29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Linux, Mac OS, Windows support.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Well documented.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No installation of any additional sdk.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Several examples.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901075" y="1141800"/>
            <a:ext cx="8748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Pros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767825" y="1644525"/>
            <a:ext cx="4225200" cy="29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For Windows is needed to install port drivers manually.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No skeleton Recognition.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Works well with kinect’s depth but the workaround for skeleton recognition is Pixel average.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443025" y="1141800"/>
            <a:ext cx="9747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Cons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Second Try (SimpleOpenNI)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644525"/>
            <a:ext cx="4225200" cy="29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Linux, Mac OS, Windows support.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Well documented.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Several examples.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Skeleton Recognition.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901075" y="1141800"/>
            <a:ext cx="8748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Pros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7825" y="1644525"/>
            <a:ext cx="4225200" cy="292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</a:t>
            </a:r>
            <a:r>
              <a:rPr lang="en" sz="1700" dirty="0">
                <a:solidFill>
                  <a:srgbClr val="434343"/>
                </a:solidFill>
              </a:rPr>
              <a:t>No longer maintained since 2013.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sz="1700" dirty="0">
                <a:solidFill>
                  <a:srgbClr val="434343"/>
                </a:solidFill>
              </a:rPr>
              <a:t> No accepted in processing repository anymore.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sz="1700" dirty="0">
                <a:solidFill>
                  <a:srgbClr val="434343"/>
                </a:solidFill>
              </a:rPr>
              <a:t> Works only with processing 2.x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sz="1700" dirty="0">
                <a:solidFill>
                  <a:srgbClr val="434343"/>
                </a:solidFill>
              </a:rPr>
              <a:t> A community workaround for processing 3.x, does not completely works.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443025" y="1141800"/>
            <a:ext cx="9747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Cons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Try (kinect4WinSDK)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644525"/>
            <a:ext cx="4225200" cy="131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Skeleton Recognition.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Current available on processing repository.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901075" y="1141800"/>
            <a:ext cx="8748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Pros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767825" y="1644525"/>
            <a:ext cx="4225200" cy="138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Works only on Windows 8 and higher.</a:t>
            </a:r>
          </a:p>
          <a:p>
            <a:pPr marL="457200" lvl="0" indent="-228600" rtl="0">
              <a:spcBef>
                <a:spcPts val="0"/>
              </a:spcBef>
              <a:buClr>
                <a:srgbClr val="434343"/>
              </a:buClr>
              <a:buChar char="➔"/>
            </a:pPr>
            <a:r>
              <a:rPr lang="en" dirty="0">
                <a:solidFill>
                  <a:srgbClr val="434343"/>
                </a:solidFill>
              </a:rPr>
              <a:t> Poor documentation, only 1 example.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443025" y="1141800"/>
            <a:ext cx="9747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Cons</a:t>
            </a:r>
          </a:p>
        </p:txBody>
      </p:sp>
      <p:sp>
        <p:nvSpPr>
          <p:cNvPr id="93" name="Shape 93"/>
          <p:cNvSpPr/>
          <p:nvPr/>
        </p:nvSpPr>
        <p:spPr>
          <a:xfrm>
            <a:off x="311700" y="3277550"/>
            <a:ext cx="8260800" cy="1317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73200" y="3405675"/>
            <a:ext cx="8470800" cy="159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 chose this one, because skeleton recognition, let us implement easily 5 degrees of freedom.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31407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8674"/>
            <a:ext cx="4097100" cy="22694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</a:rPr>
              <a:t>Processing</a:t>
            </a:r>
          </a:p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</a:rPr>
              <a:t>Proscene</a:t>
            </a:r>
          </a:p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</a:rPr>
              <a:t>kinect4WinSDK</a:t>
            </a:r>
          </a:p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</a:rPr>
              <a:t>Kinect for Windows SDK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292700" y="292850"/>
            <a:ext cx="31407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 used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40102" y="1228675"/>
            <a:ext cx="4371498" cy="27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</a:rPr>
              <a:t>We started the scene over </a:t>
            </a:r>
            <a:r>
              <a:rPr lang="en" dirty="0">
                <a:solidFill>
                  <a:srgbClr val="CC4125"/>
                </a:solidFill>
              </a:rPr>
              <a:t>FirstPersonCamera </a:t>
            </a:r>
            <a:r>
              <a:rPr lang="en" dirty="0">
                <a:solidFill>
                  <a:srgbClr val="434343"/>
                </a:solidFill>
              </a:rPr>
              <a:t>proscene example.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434343"/>
                </a:solidFill>
              </a:rPr>
              <a:t>We based the implementation over</a:t>
            </a:r>
            <a:r>
              <a:rPr lang="en" dirty="0"/>
              <a:t> </a:t>
            </a:r>
            <a:r>
              <a:rPr lang="en" dirty="0">
                <a:solidFill>
                  <a:srgbClr val="CC4125"/>
                </a:solidFill>
              </a:rPr>
              <a:t>SpaceNavigator </a:t>
            </a:r>
            <a:r>
              <a:rPr lang="en" dirty="0">
                <a:solidFill>
                  <a:srgbClr val="434343"/>
                </a:solidFill>
              </a:rPr>
              <a:t>proscene example behaviour.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31407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287700" y="1750275"/>
            <a:ext cx="2041200" cy="1732325"/>
            <a:chOff x="594825" y="3044125"/>
            <a:chExt cx="2041200" cy="1732325"/>
          </a:xfrm>
        </p:grpSpPr>
        <p:sp>
          <p:nvSpPr>
            <p:cNvPr id="109" name="Shape 109"/>
            <p:cNvSpPr/>
            <p:nvPr/>
          </p:nvSpPr>
          <p:spPr>
            <a:xfrm>
              <a:off x="594825" y="3044125"/>
              <a:ext cx="559800" cy="536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154625" y="3108900"/>
              <a:ext cx="12246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Go forward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664725" y="3820525"/>
              <a:ext cx="420000" cy="3963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154625" y="3820525"/>
              <a:ext cx="14814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Stop in Z axe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723075" y="4456050"/>
              <a:ext cx="303300" cy="279300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154625" y="4414950"/>
              <a:ext cx="13764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Go backwards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01450" y="1907000"/>
            <a:ext cx="2018050" cy="396300"/>
            <a:chOff x="6228125" y="3201625"/>
            <a:chExt cx="2018050" cy="396300"/>
          </a:xfrm>
        </p:grpSpPr>
        <p:sp>
          <p:nvSpPr>
            <p:cNvPr id="116" name="Shape 116"/>
            <p:cNvSpPr/>
            <p:nvPr/>
          </p:nvSpPr>
          <p:spPr>
            <a:xfrm>
              <a:off x="6228125" y="3201625"/>
              <a:ext cx="420000" cy="396300"/>
            </a:xfrm>
            <a:prstGeom prst="ellipse">
              <a:avLst/>
            </a:prstGeom>
            <a:solidFill>
              <a:srgbClr val="674E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6764775" y="3219025"/>
              <a:ext cx="14814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Rotation on YZ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3368450" y="2046225"/>
            <a:ext cx="2222700" cy="2187600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11450" y="1189650"/>
            <a:ext cx="20994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Left hand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392225" y="1093850"/>
            <a:ext cx="20994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Right hand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446812" y="1093850"/>
            <a:ext cx="2018100" cy="8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Translation, rotation XY</a:t>
            </a:r>
          </a:p>
        </p:txBody>
      </p:sp>
      <p:sp>
        <p:nvSpPr>
          <p:cNvPr id="122" name="Shape 122"/>
          <p:cNvSpPr/>
          <p:nvPr/>
        </p:nvSpPr>
        <p:spPr>
          <a:xfrm>
            <a:off x="4267141" y="2941875"/>
            <a:ext cx="420000" cy="3963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23" name="Shape 123"/>
          <p:cNvCxnSpPr>
            <a:endCxn id="122" idx="3"/>
          </p:cNvCxnSpPr>
          <p:nvPr/>
        </p:nvCxnSpPr>
        <p:spPr>
          <a:xfrm rot="10800000" flipH="1">
            <a:off x="3392048" y="3280138"/>
            <a:ext cx="936600" cy="7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2519500" y="4070350"/>
            <a:ext cx="15159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Stop camera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31407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55000" y="1228675"/>
            <a:ext cx="8634000" cy="273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Five degrees of freedom: 3 translations on right hand (height, width, depth), 2 rotations on left hand (Y, Z)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Increasing or decreasing sensitivities ('+' or '-' key)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Flip the main scene ('y' key)</a:t>
            </a:r>
          </a:p>
          <a:p>
            <a:pPr marL="457200" lvl="0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rgbClr val="434343"/>
                </a:solidFill>
              </a:rPr>
              <a:t>Shift scene to manipulate the Iframe example ('i' key)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329850" y="1854450"/>
            <a:ext cx="2484300" cy="161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>
                <a:solidFill>
                  <a:srgbClr val="000000"/>
                </a:solidFill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Neue</vt:lpstr>
      <vt:lpstr>Amatic SC</vt:lpstr>
      <vt:lpstr>Source Code Pro</vt:lpstr>
      <vt:lpstr>Arial</vt:lpstr>
      <vt:lpstr>beach-day</vt:lpstr>
      <vt:lpstr>kinect interaction using processing and proscene</vt:lpstr>
      <vt:lpstr>First goal</vt:lpstr>
      <vt:lpstr>First Try (OpenKinect-for-Processing)</vt:lpstr>
      <vt:lpstr>Second Try (SimpleOpenNI)</vt:lpstr>
      <vt:lpstr>Final Try (kinect4WinSDK)</vt:lpstr>
      <vt:lpstr>Tools used</vt:lpstr>
      <vt:lpstr>Usage</vt:lpstr>
      <vt:lpstr>Features</vt:lpstr>
      <vt:lpstr>PowerPoint Presentation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interaction using processing and proscene</dc:title>
  <cp:lastModifiedBy>FABIAN MONSALVE BARONA</cp:lastModifiedBy>
  <cp:revision>1</cp:revision>
  <dcterms:modified xsi:type="dcterms:W3CDTF">2017-05-29T16:37:03Z</dcterms:modified>
</cp:coreProperties>
</file>