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3B03F-581A-49E8-99C6-F0049D329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1407A1-62AC-433E-A2B3-6D5A47465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63DF3D-BC0E-4CBF-960B-2703B824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BDE2-4DBF-4954-A029-E69E65270DC6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2D3A3-AC04-41B2-B8CA-61DAD55E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A7F37-E7AB-467C-A317-C44BB5AC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A81-2064-4B85-8984-334A4EFE8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35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FC01A-ECF3-4C08-AEE4-6A62995F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6D04F4-663A-495F-A726-229FC4C5F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0F052-C3D7-455A-872D-54846AFB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BDE2-4DBF-4954-A029-E69E65270DC6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8C831-A7B6-4CB7-A332-9026F924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EE7B5-681F-4025-A387-1A8CA3D2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A81-2064-4B85-8984-334A4EFE8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97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0A47DC-8BD9-4607-84C5-7C12B58A1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EA3792-A711-4C05-9F8C-CED875A80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35498-265C-4F6B-A342-44E4C5543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BDE2-4DBF-4954-A029-E69E65270DC6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7EDCD-2081-4929-B449-182F09BD8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3DDE1-4114-4F32-908F-F56D6800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A81-2064-4B85-8984-334A4EFE8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89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18E27-3FF8-472A-9324-BE5EC8AD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455045-75BF-4766-A5E4-BC01E5C82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3AE749-7AD4-4D47-9BC6-71E2C36F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BDE2-4DBF-4954-A029-E69E65270DC6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20D3F9-CC94-417F-B52D-E7DCA1DC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978F99-8BD0-49FF-AE28-93A6BC4A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A81-2064-4B85-8984-334A4EFE8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19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85BD8-7986-47E6-BB7A-C8089636F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7DCB9B-6854-4C3D-BCAB-FDE00337C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996F7-71BE-41F9-AC85-340B37A27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BDE2-4DBF-4954-A029-E69E65270DC6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672AF2-B55A-4837-BB6E-A145F6941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D0B5BA-3EDE-4E88-AE4C-F91E7777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A81-2064-4B85-8984-334A4EFE8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91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16B38-FF3A-429B-B98B-6A3C88BA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7B334E-56F6-4462-BFD4-4BF9366FC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039D22-2436-4EC1-9FDC-36A43FAE0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E57BCD-C0A3-4C67-BECB-D053EA1E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BDE2-4DBF-4954-A029-E69E65270DC6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D77EC6-569D-4DE9-AB01-68312FF6D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778A0B-7746-416E-BBEC-67EA4437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A81-2064-4B85-8984-334A4EFE8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9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6095B-79EB-4BE8-9BDD-1CA73E016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AA7205-5B94-41B1-AEDE-15D4282D6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E552CB-14DC-4E5D-9079-5A5DBC72D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262122-9294-4F1A-9E7F-33B87FBE4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FCA553-A51E-410C-85A7-7B101F946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75D7AB-59B5-4BDD-9250-747BAF70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BDE2-4DBF-4954-A029-E69E65270DC6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EB5881-C750-478C-8DF3-8B10E9E59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3692D1-613E-42B0-BC72-AC68CDCE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A81-2064-4B85-8984-334A4EFE8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52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9EDC6-783A-4293-8CDA-E2D1BA95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FDB708-0A8E-4A35-9F3F-C6D187C2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BDE2-4DBF-4954-A029-E69E65270DC6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FFDCA2-5EBB-4996-A38A-A9EC931D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9113F8-09CA-47BE-99C2-7F70C561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A81-2064-4B85-8984-334A4EFE8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14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DC9CDC-CCA1-4404-AB67-45A3D1890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BDE2-4DBF-4954-A029-E69E65270DC6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2B3D03-4E26-4524-A23A-C0795673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A40EE6-9DFA-4AC6-821F-936A0EE9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A81-2064-4B85-8984-334A4EFE8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81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5BE9E-FF32-4BC9-AC04-C6091DDED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118E5-20AC-414E-9BC1-E0F7BBAA0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4C85B8-EDD5-4BE2-B2B1-7A151EC85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BDC7EC-E892-494D-A01C-E48B776C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BDE2-4DBF-4954-A029-E69E65270DC6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A88E72-3424-4414-85B6-A8DEA02A1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869819-582F-4930-A3B4-36203A4A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A81-2064-4B85-8984-334A4EFE8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67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DF144-9A23-41E1-86E0-AE42E65DA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C277A8-23ED-480A-84D0-98187CFA0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156FCD-376B-46F6-BD78-33ECCA95D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E4DE71-DB37-4CC2-A642-928862A0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BDE2-4DBF-4954-A029-E69E65270DC6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3819D2-D36B-4FF1-804E-68E83A48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62310E-B70E-4181-A97E-33F98036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A81-2064-4B85-8984-334A4EFE8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58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62BD5C-3329-41D5-8628-B3D771BA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EF9E0B-7EA4-40FC-8CA5-7E753EFF5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71A9-F512-4E90-A399-E00B55AE4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DBDE2-4DBF-4954-A029-E69E65270DC6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0FFB8-94DA-4C8E-A1A5-986D29FD1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D39C9-798E-4E0F-91CD-7B86F28F9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11A81-2064-4B85-8984-334A4EFE8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2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3FB949F-8A87-4001-9797-725B63766DB8}"/>
              </a:ext>
            </a:extLst>
          </p:cNvPr>
          <p:cNvSpPr/>
          <p:nvPr/>
        </p:nvSpPr>
        <p:spPr>
          <a:xfrm>
            <a:off x="3137684" y="1988840"/>
            <a:ext cx="1335323" cy="3015206"/>
          </a:xfrm>
          <a:prstGeom prst="rect">
            <a:avLst/>
          </a:prstGeom>
          <a:solidFill>
            <a:srgbClr val="0070C0"/>
          </a:solidFill>
          <a:ln w="19050" cap="flat"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React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0D2F2C-55D6-4F66-B677-A9CFCCEBD3AD}"/>
              </a:ext>
            </a:extLst>
          </p:cNvPr>
          <p:cNvSpPr/>
          <p:nvPr/>
        </p:nvSpPr>
        <p:spPr>
          <a:xfrm>
            <a:off x="2696137" y="1988840"/>
            <a:ext cx="403450" cy="30152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100" dirty="0"/>
              <a:t>Browser</a:t>
            </a:r>
          </a:p>
        </p:txBody>
      </p:sp>
      <p:sp>
        <p:nvSpPr>
          <p:cNvPr id="6" name="텍스트 상자 3">
            <a:extLst>
              <a:ext uri="{FF2B5EF4-FFF2-40B4-BE49-F238E27FC236}">
                <a16:creationId xmlns:a16="http://schemas.microsoft.com/office/drawing/2014/main" id="{37C9AA92-E6E6-462F-B349-3D0FCEC470E4}"/>
              </a:ext>
            </a:extLst>
          </p:cNvPr>
          <p:cNvSpPr txBox="1"/>
          <p:nvPr/>
        </p:nvSpPr>
        <p:spPr>
          <a:xfrm>
            <a:off x="2906271" y="1178243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Frontend</a:t>
            </a:r>
            <a:endParaRPr kumimoji="1"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텍스트 상자 48">
            <a:extLst>
              <a:ext uri="{FF2B5EF4-FFF2-40B4-BE49-F238E27FC236}">
                <a16:creationId xmlns:a16="http://schemas.microsoft.com/office/drawing/2014/main" id="{41083786-7E73-4810-9A70-0F84AA564A3C}"/>
              </a:ext>
            </a:extLst>
          </p:cNvPr>
          <p:cNvSpPr txBox="1"/>
          <p:nvPr/>
        </p:nvSpPr>
        <p:spPr>
          <a:xfrm>
            <a:off x="5760697" y="5544687"/>
            <a:ext cx="1501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Framework</a:t>
            </a:r>
          </a:p>
          <a:p>
            <a:pPr algn="ctr"/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(Spring Boot)</a:t>
            </a:r>
            <a:endParaRPr kumimoji="1"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텍스트 상자 49">
            <a:extLst>
              <a:ext uri="{FF2B5EF4-FFF2-40B4-BE49-F238E27FC236}">
                <a16:creationId xmlns:a16="http://schemas.microsoft.com/office/drawing/2014/main" id="{717F5097-51B9-43B7-9022-19833D0BB763}"/>
              </a:ext>
            </a:extLst>
          </p:cNvPr>
          <p:cNvSpPr txBox="1"/>
          <p:nvPr/>
        </p:nvSpPr>
        <p:spPr>
          <a:xfrm>
            <a:off x="8199948" y="5544687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endParaRPr kumimoji="1"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텍스트 상자 56">
            <a:extLst>
              <a:ext uri="{FF2B5EF4-FFF2-40B4-BE49-F238E27FC236}">
                <a16:creationId xmlns:a16="http://schemas.microsoft.com/office/drawing/2014/main" id="{D0F7BAA6-7084-4DB3-A5C5-389D1C262136}"/>
              </a:ext>
            </a:extLst>
          </p:cNvPr>
          <p:cNvSpPr txBox="1"/>
          <p:nvPr/>
        </p:nvSpPr>
        <p:spPr>
          <a:xfrm>
            <a:off x="6642734" y="1178243"/>
            <a:ext cx="1255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</a:t>
            </a:r>
            <a:endParaRPr kumimoji="1"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텍스트 상자 58">
            <a:extLst>
              <a:ext uri="{FF2B5EF4-FFF2-40B4-BE49-F238E27FC236}">
                <a16:creationId xmlns:a16="http://schemas.microsoft.com/office/drawing/2014/main" id="{9BEDECD5-C55A-49C6-8ED2-6A1F19012CCA}"/>
              </a:ext>
            </a:extLst>
          </p:cNvPr>
          <p:cNvSpPr txBox="1"/>
          <p:nvPr/>
        </p:nvSpPr>
        <p:spPr>
          <a:xfrm>
            <a:off x="3168595" y="5544687"/>
            <a:ext cx="75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28F16A-FB3B-4457-89A4-316DB2C8A6FE}"/>
              </a:ext>
            </a:extLst>
          </p:cNvPr>
          <p:cNvSpPr/>
          <p:nvPr/>
        </p:nvSpPr>
        <p:spPr>
          <a:xfrm>
            <a:off x="5443001" y="1988840"/>
            <a:ext cx="2009321" cy="719868"/>
          </a:xfrm>
          <a:prstGeom prst="rect">
            <a:avLst/>
          </a:prstGeom>
          <a:solidFill>
            <a:srgbClr val="7BB047"/>
          </a:solidFill>
          <a:ln w="19050" cap="flat"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Controller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196CFC-667E-48DD-B785-77F30953B055}"/>
              </a:ext>
            </a:extLst>
          </p:cNvPr>
          <p:cNvSpPr/>
          <p:nvPr/>
        </p:nvSpPr>
        <p:spPr>
          <a:xfrm>
            <a:off x="5443001" y="2746909"/>
            <a:ext cx="2009321" cy="719868"/>
          </a:xfrm>
          <a:prstGeom prst="rect">
            <a:avLst/>
          </a:prstGeom>
          <a:solidFill>
            <a:srgbClr val="7BB047"/>
          </a:solidFill>
          <a:ln w="19050" cap="flat"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Service(Biz logic)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A91F1F-5720-473C-BAE3-C56DE2863362}"/>
              </a:ext>
            </a:extLst>
          </p:cNvPr>
          <p:cNvSpPr/>
          <p:nvPr/>
        </p:nvSpPr>
        <p:spPr>
          <a:xfrm>
            <a:off x="5443000" y="3512939"/>
            <a:ext cx="2009321" cy="719868"/>
          </a:xfrm>
          <a:prstGeom prst="rect">
            <a:avLst/>
          </a:prstGeom>
          <a:solidFill>
            <a:srgbClr val="7BB047"/>
          </a:solidFill>
          <a:ln w="19050" cap="flat"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Data Access Object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4B7FF1-A37D-4840-BEBD-099835A45573}"/>
              </a:ext>
            </a:extLst>
          </p:cNvPr>
          <p:cNvSpPr/>
          <p:nvPr/>
        </p:nvSpPr>
        <p:spPr>
          <a:xfrm>
            <a:off x="5442999" y="4265937"/>
            <a:ext cx="2009321" cy="7198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ap="flat"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MyBatis</a:t>
            </a:r>
            <a:r>
              <a:rPr lang="en-US" altLang="ko-KR" sz="1100" dirty="0"/>
              <a:t>(SQL)</a:t>
            </a:r>
          </a:p>
        </p:txBody>
      </p:sp>
      <p:cxnSp>
        <p:nvCxnSpPr>
          <p:cNvPr id="15" name="직선 연결선[R] 19">
            <a:extLst>
              <a:ext uri="{FF2B5EF4-FFF2-40B4-BE49-F238E27FC236}">
                <a16:creationId xmlns:a16="http://schemas.microsoft.com/office/drawing/2014/main" id="{DE51879F-424D-4C97-B6FF-26079BF9A23D}"/>
              </a:ext>
            </a:extLst>
          </p:cNvPr>
          <p:cNvCxnSpPr/>
          <p:nvPr/>
        </p:nvCxnSpPr>
        <p:spPr>
          <a:xfrm>
            <a:off x="5201786" y="1178243"/>
            <a:ext cx="0" cy="4907549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747DBB47-3B8E-4D39-8E87-7DA777E13FE5}"/>
              </a:ext>
            </a:extLst>
          </p:cNvPr>
          <p:cNvSpPr txBox="1">
            <a:spLocks/>
          </p:cNvSpPr>
          <p:nvPr/>
        </p:nvSpPr>
        <p:spPr>
          <a:xfrm>
            <a:off x="457200" y="152718"/>
            <a:ext cx="11003870" cy="7560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1"/>
                </a:solidFill>
                <a:latin typeface="Arial Black (제목)"/>
              </a:rPr>
              <a:t>U-care(HIS) Architecture</a:t>
            </a:r>
            <a:endParaRPr lang="ko-KR" altLang="en-US" sz="3600" dirty="0">
              <a:solidFill>
                <a:schemeClr val="accent1"/>
              </a:solidFill>
              <a:latin typeface="Arial Black (제목)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2DB0D8E-E960-49BD-B494-F5F96C849E45}"/>
              </a:ext>
            </a:extLst>
          </p:cNvPr>
          <p:cNvSpPr/>
          <p:nvPr/>
        </p:nvSpPr>
        <p:spPr>
          <a:xfrm>
            <a:off x="7693534" y="1988840"/>
            <a:ext cx="2009321" cy="3015205"/>
          </a:xfrm>
          <a:prstGeom prst="rect">
            <a:avLst/>
          </a:prstGeom>
          <a:solidFill>
            <a:srgbClr val="CB6969"/>
          </a:solidFill>
          <a:ln w="19050" cap="flat"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1349387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 Black (제목)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대헌</dc:creator>
  <cp:lastModifiedBy>조 대헌</cp:lastModifiedBy>
  <cp:revision>3</cp:revision>
  <dcterms:created xsi:type="dcterms:W3CDTF">2021-07-25T13:58:27Z</dcterms:created>
  <dcterms:modified xsi:type="dcterms:W3CDTF">2021-07-25T14:01:50Z</dcterms:modified>
</cp:coreProperties>
</file>