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3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대현" initials="김대" lastIdx="3" clrIdx="0">
    <p:extLst>
      <p:ext uri="{19B8F6BF-5375-455C-9EA6-DF929625EA0E}">
        <p15:presenceInfo xmlns:p15="http://schemas.microsoft.com/office/powerpoint/2012/main" userId="a8bb8b699f737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5E207-6D64-4B7D-BD5C-8AE28C95BF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D8AEF6-0986-42AB-874F-379CC8A87D2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기업 경영 스마트워크 환경 제공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445F04FA-99C6-4B23-924B-D488BE24C4DE}" type="parTrans" cxnId="{FAB70F8D-4A2F-47E6-99A7-412E795ED598}">
      <dgm:prSet/>
      <dgm:spPr/>
      <dgm:t>
        <a:bodyPr/>
        <a:lstStyle/>
        <a:p>
          <a:endParaRPr lang="en-US"/>
        </a:p>
      </dgm:t>
    </dgm:pt>
    <dgm:pt modelId="{1F3B6FA9-B0E6-4015-95BB-D214D236CB07}" type="sibTrans" cxnId="{FAB70F8D-4A2F-47E6-99A7-412E795ED598}">
      <dgm:prSet/>
      <dgm:spPr/>
      <dgm:t>
        <a:bodyPr/>
        <a:lstStyle/>
        <a:p>
          <a:endParaRPr lang="en-US"/>
        </a:p>
      </dgm:t>
    </dgm:pt>
    <dgm:pt modelId="{32EA7C17-7599-47AB-B978-C560CDC770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사용자 데이터 안전하게 보관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BC2142CE-2FF4-48A3-A87D-982DF761695F}" type="parTrans" cxnId="{A053DAC9-56A3-4294-9076-B8834634FEFD}">
      <dgm:prSet/>
      <dgm:spPr/>
      <dgm:t>
        <a:bodyPr/>
        <a:lstStyle/>
        <a:p>
          <a:endParaRPr lang="en-US"/>
        </a:p>
      </dgm:t>
    </dgm:pt>
    <dgm:pt modelId="{6D15676A-49A5-4D18-9130-8E2667414FC9}" type="sibTrans" cxnId="{A053DAC9-56A3-4294-9076-B8834634FEFD}">
      <dgm:prSet/>
      <dgm:spPr/>
      <dgm:t>
        <a:bodyPr/>
        <a:lstStyle/>
        <a:p>
          <a:endParaRPr lang="en-US"/>
        </a:p>
      </dgm:t>
    </dgm:pt>
    <dgm:pt modelId="{1EE2BA91-280C-439D-B284-F68DFC0F53B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설치형 프로그램 데이터 통합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018C0E52-B3BD-4B36-9A11-C7491E9FD1E7}" type="parTrans" cxnId="{76C57107-CBAA-4144-BD5A-8B6156B8DED6}">
      <dgm:prSet/>
      <dgm:spPr/>
      <dgm:t>
        <a:bodyPr/>
        <a:lstStyle/>
        <a:p>
          <a:endParaRPr lang="en-US"/>
        </a:p>
      </dgm:t>
    </dgm:pt>
    <dgm:pt modelId="{22398D11-3D90-4DB1-B1E0-26D574A91E1A}" type="sibTrans" cxnId="{76C57107-CBAA-4144-BD5A-8B6156B8DED6}">
      <dgm:prSet/>
      <dgm:spPr/>
      <dgm:t>
        <a:bodyPr/>
        <a:lstStyle/>
        <a:p>
          <a:endParaRPr lang="en-US"/>
        </a:p>
      </dgm:t>
    </dgm:pt>
    <dgm:pt modelId="{BC17A832-ABCB-4814-BA80-001F30BBD77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일관된 </a:t>
          </a:r>
          <a:r>
            <a: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UI/UX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BFFF7739-BE81-45E8-8FA1-3351114A84EB}" type="parTrans" cxnId="{E8F37447-584D-437E-8905-06822AD52806}">
      <dgm:prSet/>
      <dgm:spPr/>
      <dgm:t>
        <a:bodyPr/>
        <a:lstStyle/>
        <a:p>
          <a:pPr latinLnBrk="1"/>
          <a:endParaRPr lang="ko-KR" altLang="en-US"/>
        </a:p>
      </dgm:t>
    </dgm:pt>
    <dgm:pt modelId="{0560A221-61AB-4221-8D27-109586BBC566}" type="sibTrans" cxnId="{E8F37447-584D-437E-8905-06822AD52806}">
      <dgm:prSet/>
      <dgm:spPr/>
      <dgm:t>
        <a:bodyPr/>
        <a:lstStyle/>
        <a:p>
          <a:pPr latinLnBrk="1"/>
          <a:endParaRPr lang="ko-KR" altLang="en-US"/>
        </a:p>
      </dgm:t>
    </dgm:pt>
    <dgm:pt modelId="{85D2BB93-5A1F-4841-96A3-C0E6859FB747}" type="pres">
      <dgm:prSet presAssocID="{0705E207-6D64-4B7D-BD5C-8AE28C95BFBC}" presName="root" presStyleCnt="0">
        <dgm:presLayoutVars>
          <dgm:dir/>
          <dgm:resizeHandles val="exact"/>
        </dgm:presLayoutVars>
      </dgm:prSet>
      <dgm:spPr/>
    </dgm:pt>
    <dgm:pt modelId="{BC336004-E87C-4966-9F51-58DDD7426FF0}" type="pres">
      <dgm:prSet presAssocID="{32D8AEF6-0986-42AB-874F-379CC8A87D2C}" presName="compNode" presStyleCnt="0"/>
      <dgm:spPr/>
    </dgm:pt>
    <dgm:pt modelId="{276C04CC-F99C-41C7-9B19-27DFEE9AE15C}" type="pres">
      <dgm:prSet presAssocID="{32D8AEF6-0986-42AB-874F-379CC8A87D2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F05E41-E4AC-4E4D-ACFC-BA7ED0AD16AE}" type="pres">
      <dgm:prSet presAssocID="{32D8AEF6-0986-42AB-874F-379CC8A87D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66EE3EB-492B-4BF5-95D3-08E74A204CF3}" type="pres">
      <dgm:prSet presAssocID="{32D8AEF6-0986-42AB-874F-379CC8A87D2C}" presName="spaceRect" presStyleCnt="0"/>
      <dgm:spPr/>
    </dgm:pt>
    <dgm:pt modelId="{1C743B80-0808-4D62-AF3E-40DAE4C0FAAF}" type="pres">
      <dgm:prSet presAssocID="{32D8AEF6-0986-42AB-874F-379CC8A87D2C}" presName="textRect" presStyleLbl="revTx" presStyleIdx="0" presStyleCnt="4">
        <dgm:presLayoutVars>
          <dgm:chMax val="1"/>
          <dgm:chPref val="1"/>
        </dgm:presLayoutVars>
      </dgm:prSet>
      <dgm:spPr/>
    </dgm:pt>
    <dgm:pt modelId="{4255E2C3-3998-4331-9BE9-A00B3BA99953}" type="pres">
      <dgm:prSet presAssocID="{1F3B6FA9-B0E6-4015-95BB-D214D236CB07}" presName="sibTrans" presStyleCnt="0"/>
      <dgm:spPr/>
    </dgm:pt>
    <dgm:pt modelId="{C0F40454-34E0-4B57-A436-970959E3FF3E}" type="pres">
      <dgm:prSet presAssocID="{32EA7C17-7599-47AB-B978-C560CDC77090}" presName="compNode" presStyleCnt="0"/>
      <dgm:spPr/>
    </dgm:pt>
    <dgm:pt modelId="{AB1BEB7B-D851-493B-A5D6-1E9B1B98EDC3}" type="pres">
      <dgm:prSet presAssocID="{32EA7C17-7599-47AB-B978-C560CDC7709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44C159A-5574-47B7-BA97-22531A3A5D2E}" type="pres">
      <dgm:prSet presAssocID="{32EA7C17-7599-47AB-B978-C560CDC770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BE64CA-6EA4-4D7D-80C2-427878A2011C}" type="pres">
      <dgm:prSet presAssocID="{32EA7C17-7599-47AB-B978-C560CDC77090}" presName="spaceRect" presStyleCnt="0"/>
      <dgm:spPr/>
    </dgm:pt>
    <dgm:pt modelId="{DD16497B-ED6B-470E-904D-B3D5AC2BB9E7}" type="pres">
      <dgm:prSet presAssocID="{32EA7C17-7599-47AB-B978-C560CDC77090}" presName="textRect" presStyleLbl="revTx" presStyleIdx="1" presStyleCnt="4">
        <dgm:presLayoutVars>
          <dgm:chMax val="1"/>
          <dgm:chPref val="1"/>
        </dgm:presLayoutVars>
      </dgm:prSet>
      <dgm:spPr/>
    </dgm:pt>
    <dgm:pt modelId="{CDEE870E-2402-4F67-819D-96554EB1EA2B}" type="pres">
      <dgm:prSet presAssocID="{6D15676A-49A5-4D18-9130-8E2667414FC9}" presName="sibTrans" presStyleCnt="0"/>
      <dgm:spPr/>
    </dgm:pt>
    <dgm:pt modelId="{303922B3-AF0D-4F7F-B9C2-5A96E388C78D}" type="pres">
      <dgm:prSet presAssocID="{1EE2BA91-280C-439D-B284-F68DFC0F53BD}" presName="compNode" presStyleCnt="0"/>
      <dgm:spPr/>
    </dgm:pt>
    <dgm:pt modelId="{80107BD7-5A3B-4D23-934B-483675227EEB}" type="pres">
      <dgm:prSet presAssocID="{1EE2BA91-280C-439D-B284-F68DFC0F53B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23B435E-AFA8-400A-8CE1-B99CD7F90A6D}" type="pres">
      <dgm:prSet presAssocID="{1EE2BA91-280C-439D-B284-F68DFC0F5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ABD85C-28D7-41FA-9429-23473A6703BB}" type="pres">
      <dgm:prSet presAssocID="{1EE2BA91-280C-439D-B284-F68DFC0F53BD}" presName="spaceRect" presStyleCnt="0"/>
      <dgm:spPr/>
    </dgm:pt>
    <dgm:pt modelId="{1CF6C1C9-10C3-4EFC-A528-8D14125CF525}" type="pres">
      <dgm:prSet presAssocID="{1EE2BA91-280C-439D-B284-F68DFC0F53BD}" presName="textRect" presStyleLbl="revTx" presStyleIdx="2" presStyleCnt="4">
        <dgm:presLayoutVars>
          <dgm:chMax val="1"/>
          <dgm:chPref val="1"/>
        </dgm:presLayoutVars>
      </dgm:prSet>
      <dgm:spPr/>
    </dgm:pt>
    <dgm:pt modelId="{CE6E477C-3ACA-4F57-BE6F-DADCCE62F0C5}" type="pres">
      <dgm:prSet presAssocID="{22398D11-3D90-4DB1-B1E0-26D574A91E1A}" presName="sibTrans" presStyleCnt="0"/>
      <dgm:spPr/>
    </dgm:pt>
    <dgm:pt modelId="{588CE7FB-E15C-4DFA-A01A-0B2DAF51CB8D}" type="pres">
      <dgm:prSet presAssocID="{BC17A832-ABCB-4814-BA80-001F30BBD773}" presName="compNode" presStyleCnt="0"/>
      <dgm:spPr/>
    </dgm:pt>
    <dgm:pt modelId="{0535F808-7F4D-4190-8924-D0218FDD64F9}" type="pres">
      <dgm:prSet presAssocID="{BC17A832-ABCB-4814-BA80-001F30BBD77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80D34E-DACE-4EC4-BBC8-44765F1FB113}" type="pres">
      <dgm:prSet presAssocID="{BC17A832-ABCB-4814-BA80-001F30BBD7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F2B2EAB-9188-4DE2-AD7B-7EC61EB4266A}" type="pres">
      <dgm:prSet presAssocID="{BC17A832-ABCB-4814-BA80-001F30BBD773}" presName="spaceRect" presStyleCnt="0"/>
      <dgm:spPr/>
    </dgm:pt>
    <dgm:pt modelId="{FE3728AC-0B7F-4E84-8192-367C9E60CF3C}" type="pres">
      <dgm:prSet presAssocID="{BC17A832-ABCB-4814-BA80-001F30BBD7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C57107-CBAA-4144-BD5A-8B6156B8DED6}" srcId="{0705E207-6D64-4B7D-BD5C-8AE28C95BFBC}" destId="{1EE2BA91-280C-439D-B284-F68DFC0F53BD}" srcOrd="2" destOrd="0" parTransId="{018C0E52-B3BD-4B36-9A11-C7491E9FD1E7}" sibTransId="{22398D11-3D90-4DB1-B1E0-26D574A91E1A}"/>
    <dgm:cxn modelId="{601D0512-17F1-4C5D-8AEE-366714754E8F}" type="presOf" srcId="{0705E207-6D64-4B7D-BD5C-8AE28C95BFBC}" destId="{85D2BB93-5A1F-4841-96A3-C0E6859FB747}" srcOrd="0" destOrd="0" presId="urn:microsoft.com/office/officeart/2018/5/layout/IconLeafLabelList"/>
    <dgm:cxn modelId="{E8F37447-584D-437E-8905-06822AD52806}" srcId="{0705E207-6D64-4B7D-BD5C-8AE28C95BFBC}" destId="{BC17A832-ABCB-4814-BA80-001F30BBD773}" srcOrd="3" destOrd="0" parTransId="{BFFF7739-BE81-45E8-8FA1-3351114A84EB}" sibTransId="{0560A221-61AB-4221-8D27-109586BBC566}"/>
    <dgm:cxn modelId="{FAB70F8D-4A2F-47E6-99A7-412E795ED598}" srcId="{0705E207-6D64-4B7D-BD5C-8AE28C95BFBC}" destId="{32D8AEF6-0986-42AB-874F-379CC8A87D2C}" srcOrd="0" destOrd="0" parTransId="{445F04FA-99C6-4B23-924B-D488BE24C4DE}" sibTransId="{1F3B6FA9-B0E6-4015-95BB-D214D236CB07}"/>
    <dgm:cxn modelId="{6AC12D92-343A-44F1-8377-7559FB97A2C0}" type="presOf" srcId="{32EA7C17-7599-47AB-B978-C560CDC77090}" destId="{DD16497B-ED6B-470E-904D-B3D5AC2BB9E7}" srcOrd="0" destOrd="0" presId="urn:microsoft.com/office/officeart/2018/5/layout/IconLeafLabelList"/>
    <dgm:cxn modelId="{7B590F94-A0FA-43DF-B295-47D530974FC3}" type="presOf" srcId="{BC17A832-ABCB-4814-BA80-001F30BBD773}" destId="{FE3728AC-0B7F-4E84-8192-367C9E60CF3C}" srcOrd="0" destOrd="0" presId="urn:microsoft.com/office/officeart/2018/5/layout/IconLeafLabelList"/>
    <dgm:cxn modelId="{A053DAC9-56A3-4294-9076-B8834634FEFD}" srcId="{0705E207-6D64-4B7D-BD5C-8AE28C95BFBC}" destId="{32EA7C17-7599-47AB-B978-C560CDC77090}" srcOrd="1" destOrd="0" parTransId="{BC2142CE-2FF4-48A3-A87D-982DF761695F}" sibTransId="{6D15676A-49A5-4D18-9130-8E2667414FC9}"/>
    <dgm:cxn modelId="{6BA7C3E8-C028-4B10-81F4-6D77BA307F88}" type="presOf" srcId="{32D8AEF6-0986-42AB-874F-379CC8A87D2C}" destId="{1C743B80-0808-4D62-AF3E-40DAE4C0FAAF}" srcOrd="0" destOrd="0" presId="urn:microsoft.com/office/officeart/2018/5/layout/IconLeafLabelList"/>
    <dgm:cxn modelId="{9510D4E8-3064-4C62-9E4B-B250D2026062}" type="presOf" srcId="{1EE2BA91-280C-439D-B284-F68DFC0F53BD}" destId="{1CF6C1C9-10C3-4EFC-A528-8D14125CF525}" srcOrd="0" destOrd="0" presId="urn:microsoft.com/office/officeart/2018/5/layout/IconLeafLabelList"/>
    <dgm:cxn modelId="{F28882F1-41BD-4973-96F8-BC0CA6EE6C0F}" type="presParOf" srcId="{85D2BB93-5A1F-4841-96A3-C0E6859FB747}" destId="{BC336004-E87C-4966-9F51-58DDD7426FF0}" srcOrd="0" destOrd="0" presId="urn:microsoft.com/office/officeart/2018/5/layout/IconLeafLabelList"/>
    <dgm:cxn modelId="{7F156A59-D0A0-4F12-958C-351F5F819EAA}" type="presParOf" srcId="{BC336004-E87C-4966-9F51-58DDD7426FF0}" destId="{276C04CC-F99C-41C7-9B19-27DFEE9AE15C}" srcOrd="0" destOrd="0" presId="urn:microsoft.com/office/officeart/2018/5/layout/IconLeafLabelList"/>
    <dgm:cxn modelId="{05353274-993D-45D5-BBDD-CF0F83CD89AC}" type="presParOf" srcId="{BC336004-E87C-4966-9F51-58DDD7426FF0}" destId="{3BF05E41-E4AC-4E4D-ACFC-BA7ED0AD16AE}" srcOrd="1" destOrd="0" presId="urn:microsoft.com/office/officeart/2018/5/layout/IconLeafLabelList"/>
    <dgm:cxn modelId="{419F612E-B7EC-40F8-8AC1-FDB32624A36E}" type="presParOf" srcId="{BC336004-E87C-4966-9F51-58DDD7426FF0}" destId="{466EE3EB-492B-4BF5-95D3-08E74A204CF3}" srcOrd="2" destOrd="0" presId="urn:microsoft.com/office/officeart/2018/5/layout/IconLeafLabelList"/>
    <dgm:cxn modelId="{5F1E1E05-89E4-4871-9735-481012B4E22F}" type="presParOf" srcId="{BC336004-E87C-4966-9F51-58DDD7426FF0}" destId="{1C743B80-0808-4D62-AF3E-40DAE4C0FAAF}" srcOrd="3" destOrd="0" presId="urn:microsoft.com/office/officeart/2018/5/layout/IconLeafLabelList"/>
    <dgm:cxn modelId="{4442FA99-5BEF-4EE8-944A-16F8EA4B45B0}" type="presParOf" srcId="{85D2BB93-5A1F-4841-96A3-C0E6859FB747}" destId="{4255E2C3-3998-4331-9BE9-A00B3BA99953}" srcOrd="1" destOrd="0" presId="urn:microsoft.com/office/officeart/2018/5/layout/IconLeafLabelList"/>
    <dgm:cxn modelId="{6C25BB61-166E-448B-A2FF-E473D3E51029}" type="presParOf" srcId="{85D2BB93-5A1F-4841-96A3-C0E6859FB747}" destId="{C0F40454-34E0-4B57-A436-970959E3FF3E}" srcOrd="2" destOrd="0" presId="urn:microsoft.com/office/officeart/2018/5/layout/IconLeafLabelList"/>
    <dgm:cxn modelId="{FC698F2C-9E0B-4AB8-A10C-F33FAE62EE95}" type="presParOf" srcId="{C0F40454-34E0-4B57-A436-970959E3FF3E}" destId="{AB1BEB7B-D851-493B-A5D6-1E9B1B98EDC3}" srcOrd="0" destOrd="0" presId="urn:microsoft.com/office/officeart/2018/5/layout/IconLeafLabelList"/>
    <dgm:cxn modelId="{19E6C9C0-1145-4665-9109-E14BE0232421}" type="presParOf" srcId="{C0F40454-34E0-4B57-A436-970959E3FF3E}" destId="{D44C159A-5574-47B7-BA97-22531A3A5D2E}" srcOrd="1" destOrd="0" presId="urn:microsoft.com/office/officeart/2018/5/layout/IconLeafLabelList"/>
    <dgm:cxn modelId="{85E3CA1E-B3D3-4985-951A-0F75AA054225}" type="presParOf" srcId="{C0F40454-34E0-4B57-A436-970959E3FF3E}" destId="{28BE64CA-6EA4-4D7D-80C2-427878A2011C}" srcOrd="2" destOrd="0" presId="urn:microsoft.com/office/officeart/2018/5/layout/IconLeafLabelList"/>
    <dgm:cxn modelId="{C20F0517-F713-4DC7-8F32-DD620A271C23}" type="presParOf" srcId="{C0F40454-34E0-4B57-A436-970959E3FF3E}" destId="{DD16497B-ED6B-470E-904D-B3D5AC2BB9E7}" srcOrd="3" destOrd="0" presId="urn:microsoft.com/office/officeart/2018/5/layout/IconLeafLabelList"/>
    <dgm:cxn modelId="{21B7551F-9524-4E03-9D23-6C6400F71AB7}" type="presParOf" srcId="{85D2BB93-5A1F-4841-96A3-C0E6859FB747}" destId="{CDEE870E-2402-4F67-819D-96554EB1EA2B}" srcOrd="3" destOrd="0" presId="urn:microsoft.com/office/officeart/2018/5/layout/IconLeafLabelList"/>
    <dgm:cxn modelId="{81BD5EBF-FB5F-43BD-8923-D8F89DF02449}" type="presParOf" srcId="{85D2BB93-5A1F-4841-96A3-C0E6859FB747}" destId="{303922B3-AF0D-4F7F-B9C2-5A96E388C78D}" srcOrd="4" destOrd="0" presId="urn:microsoft.com/office/officeart/2018/5/layout/IconLeafLabelList"/>
    <dgm:cxn modelId="{3F0233C6-C631-42D4-8B17-78BD563C8FE9}" type="presParOf" srcId="{303922B3-AF0D-4F7F-B9C2-5A96E388C78D}" destId="{80107BD7-5A3B-4D23-934B-483675227EEB}" srcOrd="0" destOrd="0" presId="urn:microsoft.com/office/officeart/2018/5/layout/IconLeafLabelList"/>
    <dgm:cxn modelId="{8978B41A-815D-4A3C-831C-7811A59D5C82}" type="presParOf" srcId="{303922B3-AF0D-4F7F-B9C2-5A96E388C78D}" destId="{523B435E-AFA8-400A-8CE1-B99CD7F90A6D}" srcOrd="1" destOrd="0" presId="urn:microsoft.com/office/officeart/2018/5/layout/IconLeafLabelList"/>
    <dgm:cxn modelId="{FA097EAE-E6AE-45C2-AF1A-81C98679F11C}" type="presParOf" srcId="{303922B3-AF0D-4F7F-B9C2-5A96E388C78D}" destId="{02ABD85C-28D7-41FA-9429-23473A6703BB}" srcOrd="2" destOrd="0" presId="urn:microsoft.com/office/officeart/2018/5/layout/IconLeafLabelList"/>
    <dgm:cxn modelId="{EB27BFE5-7364-4FFB-9E21-D161897926FF}" type="presParOf" srcId="{303922B3-AF0D-4F7F-B9C2-5A96E388C78D}" destId="{1CF6C1C9-10C3-4EFC-A528-8D14125CF525}" srcOrd="3" destOrd="0" presId="urn:microsoft.com/office/officeart/2018/5/layout/IconLeafLabelList"/>
    <dgm:cxn modelId="{8C90B8D1-C695-4277-994F-D98A9C682479}" type="presParOf" srcId="{85D2BB93-5A1F-4841-96A3-C0E6859FB747}" destId="{CE6E477C-3ACA-4F57-BE6F-DADCCE62F0C5}" srcOrd="5" destOrd="0" presId="urn:microsoft.com/office/officeart/2018/5/layout/IconLeafLabelList"/>
    <dgm:cxn modelId="{F08AC18A-D672-4C7A-A3E7-68BE55DA0B4F}" type="presParOf" srcId="{85D2BB93-5A1F-4841-96A3-C0E6859FB747}" destId="{588CE7FB-E15C-4DFA-A01A-0B2DAF51CB8D}" srcOrd="6" destOrd="0" presId="urn:microsoft.com/office/officeart/2018/5/layout/IconLeafLabelList"/>
    <dgm:cxn modelId="{493C8071-3750-4D13-917F-D9D336B006EE}" type="presParOf" srcId="{588CE7FB-E15C-4DFA-A01A-0B2DAF51CB8D}" destId="{0535F808-7F4D-4190-8924-D0218FDD64F9}" srcOrd="0" destOrd="0" presId="urn:microsoft.com/office/officeart/2018/5/layout/IconLeafLabelList"/>
    <dgm:cxn modelId="{8EAE82DD-6B66-42FB-83DD-E2B965F746F2}" type="presParOf" srcId="{588CE7FB-E15C-4DFA-A01A-0B2DAF51CB8D}" destId="{D780D34E-DACE-4EC4-BBC8-44765F1FB113}" srcOrd="1" destOrd="0" presId="urn:microsoft.com/office/officeart/2018/5/layout/IconLeafLabelList"/>
    <dgm:cxn modelId="{E7055758-519B-4F7B-9479-B42EF2B3A83A}" type="presParOf" srcId="{588CE7FB-E15C-4DFA-A01A-0B2DAF51CB8D}" destId="{9F2B2EAB-9188-4DE2-AD7B-7EC61EB4266A}" srcOrd="2" destOrd="0" presId="urn:microsoft.com/office/officeart/2018/5/layout/IconLeafLabelList"/>
    <dgm:cxn modelId="{F2972932-8149-4E33-9CFB-DFF2EC82DA68}" type="presParOf" srcId="{588CE7FB-E15C-4DFA-A01A-0B2DAF51CB8D}" destId="{FE3728AC-0B7F-4E84-8192-367C9E60CF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04CC-F99C-41C7-9B19-27DFEE9AE15C}">
      <dsp:nvSpPr>
        <dsp:cNvPr id="0" name=""/>
        <dsp:cNvSpPr/>
      </dsp:nvSpPr>
      <dsp:spPr>
        <a:xfrm>
          <a:off x="1031658" y="1342764"/>
          <a:ext cx="1494195" cy="1494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05E41-E4AC-4E4D-ACFC-BA7ED0AD16AE}">
      <dsp:nvSpPr>
        <dsp:cNvPr id="0" name=""/>
        <dsp:cNvSpPr/>
      </dsp:nvSpPr>
      <dsp:spPr>
        <a:xfrm>
          <a:off x="1350093" y="1661199"/>
          <a:ext cx="857325" cy="857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43B80-0808-4D62-AF3E-40DAE4C0FAAF}">
      <dsp:nvSpPr>
        <dsp:cNvPr id="0" name=""/>
        <dsp:cNvSpPr/>
      </dsp:nvSpPr>
      <dsp:spPr>
        <a:xfrm>
          <a:off x="554006" y="3302364"/>
          <a:ext cx="2449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기업 경영 스마트워크 환경 제공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554006" y="3302364"/>
        <a:ext cx="2449500" cy="1327500"/>
      </dsp:txXfrm>
    </dsp:sp>
    <dsp:sp modelId="{AB1BEB7B-D851-493B-A5D6-1E9B1B98EDC3}">
      <dsp:nvSpPr>
        <dsp:cNvPr id="0" name=""/>
        <dsp:cNvSpPr/>
      </dsp:nvSpPr>
      <dsp:spPr>
        <a:xfrm>
          <a:off x="3909821" y="1342764"/>
          <a:ext cx="1494195" cy="1494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C159A-5574-47B7-BA97-22531A3A5D2E}">
      <dsp:nvSpPr>
        <dsp:cNvPr id="0" name=""/>
        <dsp:cNvSpPr/>
      </dsp:nvSpPr>
      <dsp:spPr>
        <a:xfrm>
          <a:off x="4228256" y="1661199"/>
          <a:ext cx="857325" cy="857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6497B-ED6B-470E-904D-B3D5AC2BB9E7}">
      <dsp:nvSpPr>
        <dsp:cNvPr id="0" name=""/>
        <dsp:cNvSpPr/>
      </dsp:nvSpPr>
      <dsp:spPr>
        <a:xfrm>
          <a:off x="3432168" y="3302364"/>
          <a:ext cx="2449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사용자 데이터 안전하게 보관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432168" y="3302364"/>
        <a:ext cx="2449500" cy="1327500"/>
      </dsp:txXfrm>
    </dsp:sp>
    <dsp:sp modelId="{80107BD7-5A3B-4D23-934B-483675227EEB}">
      <dsp:nvSpPr>
        <dsp:cNvPr id="0" name=""/>
        <dsp:cNvSpPr/>
      </dsp:nvSpPr>
      <dsp:spPr>
        <a:xfrm>
          <a:off x="6787983" y="1342764"/>
          <a:ext cx="1494195" cy="1494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B435E-AFA8-400A-8CE1-B99CD7F90A6D}">
      <dsp:nvSpPr>
        <dsp:cNvPr id="0" name=""/>
        <dsp:cNvSpPr/>
      </dsp:nvSpPr>
      <dsp:spPr>
        <a:xfrm>
          <a:off x="7106418" y="1661199"/>
          <a:ext cx="857325" cy="857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C1C9-10C3-4EFC-A528-8D14125CF525}">
      <dsp:nvSpPr>
        <dsp:cNvPr id="0" name=""/>
        <dsp:cNvSpPr/>
      </dsp:nvSpPr>
      <dsp:spPr>
        <a:xfrm>
          <a:off x="6310331" y="3302364"/>
          <a:ext cx="2449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설치형 프로그램 데이터 통합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6310331" y="3302364"/>
        <a:ext cx="2449500" cy="1327500"/>
      </dsp:txXfrm>
    </dsp:sp>
    <dsp:sp modelId="{0535F808-7F4D-4190-8924-D0218FDD64F9}">
      <dsp:nvSpPr>
        <dsp:cNvPr id="0" name=""/>
        <dsp:cNvSpPr/>
      </dsp:nvSpPr>
      <dsp:spPr>
        <a:xfrm>
          <a:off x="9666146" y="1342764"/>
          <a:ext cx="1494195" cy="1494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0D34E-DACE-4EC4-BBC8-44765F1FB113}">
      <dsp:nvSpPr>
        <dsp:cNvPr id="0" name=""/>
        <dsp:cNvSpPr/>
      </dsp:nvSpPr>
      <dsp:spPr>
        <a:xfrm>
          <a:off x="9984581" y="1661199"/>
          <a:ext cx="857325" cy="857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728AC-0B7F-4E84-8192-367C9E60CF3C}">
      <dsp:nvSpPr>
        <dsp:cNvPr id="0" name=""/>
        <dsp:cNvSpPr/>
      </dsp:nvSpPr>
      <dsp:spPr>
        <a:xfrm>
          <a:off x="9188493" y="3302364"/>
          <a:ext cx="2449500" cy="13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000" kern="12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일관된 </a:t>
          </a:r>
          <a:r>
            <a:rPr lang="en-US" altLang="ko-KR" sz="2000" kern="120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UI/UX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9188493" y="3302364"/>
        <a:ext cx="2449500" cy="132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6EE59-ED50-4AD2-BA3C-6D046E40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56574-760E-48EA-B4CE-3726DFF8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79456-4318-4FB1-BB25-84273046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FDECF-2F30-4216-B0A6-00D61671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FFC3-01C1-4F09-88C9-B15E4F2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4ED29-759B-40FD-AD61-28B0B0E5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77F0E-A42F-4B61-9A3E-C11B98F3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51E1-892B-4399-AE05-12114412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AAF18-EB8A-4229-B984-3591466D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63218-E69F-46F4-AA99-29B8F2F8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319AF-E66C-428C-961E-C14716C8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85F10-1F46-441C-8DF9-5598082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BB3C3-C444-4083-8A0C-1B695734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EE62-27AF-4FDD-B99F-EB103778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B1D6-5076-45EE-A36D-4FD13C6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10DDD-3235-48FC-AD55-ABAE002D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A4872-8CDC-4980-A94F-93C4EAA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476F6-FE3C-4AA7-AB2A-E048288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D4A73-D51D-46A2-A20F-B0D5ED96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379C9-42B9-437E-89E2-AB64E0E1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6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508B-7D7E-47B7-B2D2-2B4EA0E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7D434-B370-4255-9C71-29A11568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91BE-FD91-41D0-8A3F-E9BD65A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1952B-4E3B-4AF1-975F-5FCFCFC4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13881-4608-446D-8050-31554F1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F03E-0D20-4217-81C6-3818E180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D7CAE-2871-4A89-8EF7-1CCF235A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1B907-4800-4EE1-97B0-E83B5162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791A3-EF40-415A-AE9E-05A5B713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B8E7-B6E9-4662-A11B-A68EEC2B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14D55-6035-47EF-8B85-6C7CB69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EF594-E1C3-4196-9D43-9E62462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AFFCC-3F3C-4701-A670-F0C2EA57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27B3C-9F99-4C24-BBD3-6E46074F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28190-124E-4FAA-BF65-B301721F1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5ABF3-1FC0-4448-93D6-03A08442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3462B0-C327-4939-872B-D715518B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6DE28-0D7C-4683-89BF-7B07A50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C5281C-CB75-4906-B385-6C48D7DC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B714-569E-4416-BD07-E8DED0EF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589D0-565B-41FA-B0C0-6FAAC1F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EA6B9-382B-4869-8979-AA9B330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A7D8A-B335-4AE5-A36D-7B27708E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FF351-D74F-466C-92E8-4F26D8E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A7CCF-EF34-422A-9DFB-385DC47F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311F7-50C0-4CF3-9C11-2DD519CF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B90B-B87B-4FEE-8105-57B352D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3E1E-F621-4F40-A1EC-C7F33070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151CB2-EBF1-473B-A819-BC2D1DED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62987-21A8-4988-899B-6EDD75F0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F0F08-5117-4E6F-B16F-660A224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5FCA6-FF66-46C3-A4B5-CEA8E2DD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7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2D76-599D-460D-9F0A-657D4CC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C3EC0-AB72-4681-981C-CFE61B83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550541-EE35-4A60-A129-C313AE17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264C6-A7EA-41D3-B177-F7BB387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484B4-C9AD-4916-B0E8-5A315D80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B9D77-2314-42BB-B09A-1E3E400D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4456A7-BBC9-4B81-B56C-F1D2311F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0FC6B-B50C-44AD-87A2-E94FCFE4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B6433-CAB1-4A6D-9409-9697219EF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45D8-C918-45F9-9C26-AB9934860F76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67DB9-B6A4-44B2-A112-CCE6BD86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E34E4-BD6D-488A-95AE-BE583698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12A0-B790-4C2B-A659-2307B706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7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79A3-E009-4680-8172-6CE9050DC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90285"/>
            <a:ext cx="8839200" cy="1393371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WEHAGO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법인조정</a:t>
            </a:r>
            <a:b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김대현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천의령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박자겸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안성민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최은우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변지윤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이지은</a:t>
            </a:r>
            <a:r>
              <a:rPr lang="en-US" altLang="ko-KR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kern="5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장재호</a:t>
            </a:r>
            <a:br>
              <a:rPr lang="ko-KR" altLang="en-US" sz="4400" b="0" i="0" u="none" strike="noStrike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2987F-A087-4428-9191-1351074F7A31}"/>
              </a:ext>
            </a:extLst>
          </p:cNvPr>
          <p:cNvSpPr txBox="1"/>
          <p:nvPr/>
        </p:nvSpPr>
        <p:spPr>
          <a:xfrm flipH="1">
            <a:off x="370111" y="2627085"/>
            <a:ext cx="11502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최신 개발 트렌드에 맞춰진 설치형 프로그램들을 </a:t>
            </a:r>
            <a:r>
              <a:rPr lang="ko-KR" altLang="en-US" dirty="0" err="1"/>
              <a:t>웹앱으로</a:t>
            </a:r>
            <a:r>
              <a:rPr lang="ko-KR" altLang="en-US" dirty="0"/>
              <a:t> </a:t>
            </a:r>
            <a:r>
              <a:rPr lang="en-US" altLang="ko-KR" dirty="0"/>
              <a:t>migration</a:t>
            </a:r>
            <a:r>
              <a:rPr lang="ko-KR" altLang="en-US" dirty="0"/>
              <a:t>한 </a:t>
            </a:r>
            <a:r>
              <a:rPr lang="en-US" altLang="ko-KR" dirty="0" err="1"/>
              <a:t>wehago</a:t>
            </a:r>
            <a:r>
              <a:rPr lang="ko-KR" altLang="en-US" dirty="0"/>
              <a:t>는 프로그램 사이의 정보 공유를 용이하게 만들고 데이터 관리를 포함하여 보안과 업데이트를 사용자 책임에서 자유롭게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설치형 프로그램들 중 </a:t>
            </a:r>
            <a:r>
              <a:rPr lang="en-US" altLang="ko-KR" dirty="0" err="1"/>
              <a:t>SmartA</a:t>
            </a:r>
            <a:r>
              <a:rPr lang="ko-KR" altLang="en-US" dirty="0"/>
              <a:t>라는 프로그램의 </a:t>
            </a:r>
            <a:r>
              <a:rPr lang="en-US" altLang="ko-KR" dirty="0"/>
              <a:t>'</a:t>
            </a:r>
            <a:r>
              <a:rPr lang="ko-KR" altLang="en-US" dirty="0"/>
              <a:t>법인조정</a:t>
            </a:r>
            <a:r>
              <a:rPr lang="en-US" altLang="ko-KR" dirty="0"/>
              <a:t>’ </a:t>
            </a:r>
            <a:r>
              <a:rPr lang="ko-KR" altLang="en-US" dirty="0"/>
              <a:t>메뉴를 </a:t>
            </a:r>
            <a:r>
              <a:rPr lang="en-US" altLang="ko-KR" dirty="0"/>
              <a:t>react</a:t>
            </a:r>
            <a:r>
              <a:rPr lang="ko-KR" altLang="en-US" dirty="0"/>
              <a:t>로 변환하는 작업을 하였고</a:t>
            </a:r>
            <a:endParaRPr lang="en-US" altLang="ko-KR" dirty="0"/>
          </a:p>
          <a:p>
            <a:r>
              <a:rPr lang="ko-KR" altLang="en-US" dirty="0"/>
              <a:t>기존 설치형 프로그램에 저장된 </a:t>
            </a:r>
            <a:r>
              <a:rPr lang="en-US" altLang="ko-KR" dirty="0"/>
              <a:t>DB</a:t>
            </a:r>
            <a:r>
              <a:rPr lang="ko-KR" altLang="en-US" dirty="0"/>
              <a:t>를 그대로 </a:t>
            </a:r>
            <a:r>
              <a:rPr lang="en-US" altLang="ko-KR" dirty="0"/>
              <a:t>porting</a:t>
            </a:r>
            <a:r>
              <a:rPr lang="ko-KR" altLang="en-US" dirty="0"/>
              <a:t>하여 사용할 수 있게 구현하였다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개발속도와 생산성 향상을 위해 </a:t>
            </a:r>
            <a:r>
              <a:rPr lang="ko-KR" altLang="en-US" dirty="0" err="1"/>
              <a:t>더존비즈온</a:t>
            </a:r>
            <a:r>
              <a:rPr lang="ko-KR" altLang="en-US" dirty="0"/>
              <a:t> </a:t>
            </a:r>
            <a:r>
              <a:rPr lang="en-US" altLang="ko-KR" dirty="0"/>
              <a:t>Front Framework</a:t>
            </a:r>
            <a:r>
              <a:rPr lang="ko-KR" altLang="en-US" dirty="0"/>
              <a:t>인 </a:t>
            </a:r>
            <a:r>
              <a:rPr lang="en-US" altLang="ko-KR" dirty="0"/>
              <a:t>LUNA CANVAS</a:t>
            </a:r>
            <a:r>
              <a:rPr lang="ko-KR" altLang="en-US" dirty="0"/>
              <a:t>를 활용</a:t>
            </a:r>
            <a:br>
              <a:rPr lang="ko-KR" altLang="en-US" dirty="0"/>
            </a:br>
            <a:r>
              <a:rPr lang="ko-KR" altLang="en-US" dirty="0"/>
              <a:t>하여 다른 </a:t>
            </a:r>
            <a:r>
              <a:rPr lang="en-US" altLang="ko-KR" dirty="0"/>
              <a:t>Component</a:t>
            </a:r>
            <a:r>
              <a:rPr lang="ko-KR" altLang="en-US" dirty="0"/>
              <a:t>들과 동일한 사용자 경험을 제공받을 수 있게 </a:t>
            </a:r>
            <a:r>
              <a:rPr lang="en-US" altLang="ko-KR" dirty="0"/>
              <a:t>UX/UI</a:t>
            </a:r>
            <a:r>
              <a:rPr lang="ko-KR" altLang="en-US" dirty="0"/>
              <a:t>를 구성하였다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2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FE1D2FD5-92AB-491E-A1B7-EDBADC25EAAC}"/>
              </a:ext>
            </a:extLst>
          </p:cNvPr>
          <p:cNvGrpSpPr/>
          <p:nvPr/>
        </p:nvGrpSpPr>
        <p:grpSpPr>
          <a:xfrm>
            <a:off x="824685" y="-21948"/>
            <a:ext cx="10542629" cy="6901896"/>
            <a:chOff x="216115" y="33409"/>
            <a:chExt cx="10542629" cy="6901896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B5C853DE-5D10-49CD-9B5D-25B5E69D26FE}"/>
                </a:ext>
              </a:extLst>
            </p:cNvPr>
            <p:cNvGrpSpPr/>
            <p:nvPr/>
          </p:nvGrpSpPr>
          <p:grpSpPr>
            <a:xfrm>
              <a:off x="8285344" y="33409"/>
              <a:ext cx="2473400" cy="1955216"/>
              <a:chOff x="757050" y="330380"/>
              <a:chExt cx="2473400" cy="1955216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5654176E-1023-48A9-A60A-66E02392E665}"/>
                  </a:ext>
                </a:extLst>
              </p:cNvPr>
              <p:cNvSpPr/>
              <p:nvPr/>
            </p:nvSpPr>
            <p:spPr>
              <a:xfrm>
                <a:off x="1325324" y="330380"/>
                <a:ext cx="1655464" cy="1633489"/>
              </a:xfrm>
              <a:prstGeom prst="rect">
                <a:avLst/>
              </a:prstGeom>
              <a:solidFill>
                <a:srgbClr val="EEEEEE"/>
              </a:solidFill>
              <a:ln w="3175" cap="sq">
                <a:noFill/>
              </a:ln>
              <a:scene3d>
                <a:camera prst="isometricTopUp"/>
                <a:lightRig rig="threePt" dir="t"/>
              </a:scene3d>
              <a:sp3d prstMaterial="softEdge">
                <a:bevelT w="0" h="635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40FA3028-5468-4EDD-A7BD-18C4A227E798}"/>
                  </a:ext>
                </a:extLst>
              </p:cNvPr>
              <p:cNvSpPr txBox="1"/>
              <p:nvPr/>
            </p:nvSpPr>
            <p:spPr>
              <a:xfrm>
                <a:off x="757050" y="1521733"/>
                <a:ext cx="1720470" cy="52322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Service</a:t>
                </a:r>
                <a:endParaRPr lang="ko-KR" altLang="en-US" sz="3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E04490CE-6BC0-4043-8921-9FE3E6A61F1B}"/>
                  </a:ext>
                </a:extLst>
              </p:cNvPr>
              <p:cNvGrpSpPr/>
              <p:nvPr/>
            </p:nvGrpSpPr>
            <p:grpSpPr>
              <a:xfrm>
                <a:off x="1471181" y="463124"/>
                <a:ext cx="1368000" cy="1368000"/>
                <a:chOff x="1471181" y="463124"/>
                <a:chExt cx="1368000" cy="1368000"/>
              </a:xfrm>
            </p:grpSpPr>
            <p:sp>
              <p:nvSpPr>
                <p:cNvPr id="224" name="모서리가 둥근 직사각형 89">
                  <a:extLst>
                    <a:ext uri="{FF2B5EF4-FFF2-40B4-BE49-F238E27FC236}">
                      <a16:creationId xmlns:a16="http://schemas.microsoft.com/office/drawing/2014/main" id="{12EE1D4F-5122-4F2D-801A-E7F76EA986F2}"/>
                    </a:ext>
                  </a:extLst>
                </p:cNvPr>
                <p:cNvSpPr/>
                <p:nvPr/>
              </p:nvSpPr>
              <p:spPr>
                <a:xfrm>
                  <a:off x="1471181" y="463124"/>
                  <a:ext cx="1368000" cy="1368000"/>
                </a:xfrm>
                <a:prstGeom prst="roundRect">
                  <a:avLst>
                    <a:gd name="adj" fmla="val 5213"/>
                  </a:avLst>
                </a:prstGeom>
                <a:solidFill>
                  <a:srgbClr val="157FFF"/>
                </a:solidFill>
                <a:ln w="38100">
                  <a:noFill/>
                </a:ln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25" name="Picture 10" descr="wehago logo 이미지 검색결과&quot;">
                  <a:extLst>
                    <a:ext uri="{FF2B5EF4-FFF2-40B4-BE49-F238E27FC236}">
                      <a16:creationId xmlns:a16="http://schemas.microsoft.com/office/drawing/2014/main" id="{68E81C59-654F-4E12-A953-B11B505E4F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36336" y="530404"/>
                  <a:ext cx="1233439" cy="1233439"/>
                </a:xfrm>
                <a:prstGeom prst="rect">
                  <a:avLst/>
                </a:prstGeom>
                <a:noFill/>
                <a:scene3d>
                  <a:camera prst="isometricBottomDown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C82CDC05-33AA-4DF3-9A6F-23C43E403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8506" y="1433652"/>
                <a:ext cx="851944" cy="851944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5A0F6F56-9768-4BC8-9AFB-F4C00D1BE862}"/>
                </a:ext>
              </a:extLst>
            </p:cNvPr>
            <p:cNvGrpSpPr/>
            <p:nvPr/>
          </p:nvGrpSpPr>
          <p:grpSpPr>
            <a:xfrm>
              <a:off x="7077002" y="2787369"/>
              <a:ext cx="2542182" cy="2032940"/>
              <a:chOff x="6524933" y="3017682"/>
              <a:chExt cx="2542182" cy="2032940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54CE2D87-743E-42AF-A28B-F0205F79DCEB}"/>
                  </a:ext>
                </a:extLst>
              </p:cNvPr>
              <p:cNvSpPr/>
              <p:nvPr/>
            </p:nvSpPr>
            <p:spPr>
              <a:xfrm>
                <a:off x="7095936" y="3017682"/>
                <a:ext cx="1655464" cy="1633489"/>
              </a:xfrm>
              <a:prstGeom prst="rect">
                <a:avLst/>
              </a:prstGeom>
              <a:solidFill>
                <a:srgbClr val="EEEEEE"/>
              </a:solidFill>
              <a:ln w="3175" cap="sq">
                <a:noFill/>
              </a:ln>
              <a:scene3d>
                <a:camera prst="isometricTopUp"/>
                <a:lightRig rig="threePt" dir="t"/>
              </a:scene3d>
              <a:sp3d prstMaterial="softEdge">
                <a:bevelT w="0" h="635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42A4B9A9-B243-4551-B391-2C7F6C209260}"/>
                  </a:ext>
                </a:extLst>
              </p:cNvPr>
              <p:cNvGrpSpPr/>
              <p:nvPr/>
            </p:nvGrpSpPr>
            <p:grpSpPr>
              <a:xfrm>
                <a:off x="7239167" y="3149925"/>
                <a:ext cx="1369003" cy="1369003"/>
                <a:chOff x="5027657" y="4063501"/>
                <a:chExt cx="2160000" cy="216000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217" name="모서리가 둥근 직사각형 96">
                  <a:extLst>
                    <a:ext uri="{FF2B5EF4-FFF2-40B4-BE49-F238E27FC236}">
                      <a16:creationId xmlns:a16="http://schemas.microsoft.com/office/drawing/2014/main" id="{B118F247-C8CA-442C-883F-0EEAFD516D24}"/>
                    </a:ext>
                  </a:extLst>
                </p:cNvPr>
                <p:cNvSpPr/>
                <p:nvPr/>
              </p:nvSpPr>
              <p:spPr>
                <a:xfrm>
                  <a:off x="5027657" y="4063501"/>
                  <a:ext cx="2160000" cy="2160000"/>
                </a:xfrm>
                <a:prstGeom prst="roundRect">
                  <a:avLst>
                    <a:gd name="adj" fmla="val 5213"/>
                  </a:avLst>
                </a:prstGeom>
                <a:solidFill>
                  <a:srgbClr val="2C2C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8" name="Picture 8" descr="vscode icon 이미지 검색결과&quot;">
                  <a:extLst>
                    <a:ext uri="{FF2B5EF4-FFF2-40B4-BE49-F238E27FC236}">
                      <a16:creationId xmlns:a16="http://schemas.microsoft.com/office/drawing/2014/main" id="{001D7775-739E-415C-9553-6441F8E8F2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5623" b="74654" l="3219" r="32260">
                              <a14:foregroundMark x1="19536" y1="41413" x2="20434" y2="5831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24" t="25650" r="66578" b="25913"/>
                <a:stretch/>
              </p:blipFill>
              <p:spPr bwMode="auto">
                <a:xfrm>
                  <a:off x="5590682" y="4374104"/>
                  <a:ext cx="1033950" cy="9987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9" name="그림 218">
                  <a:extLst>
                    <a:ext uri="{FF2B5EF4-FFF2-40B4-BE49-F238E27FC236}">
                      <a16:creationId xmlns:a16="http://schemas.microsoft.com/office/drawing/2014/main" id="{2B0C1E46-F972-42F7-8AB1-EFC1C2C09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9110" t="18988" r="3342" b="23877"/>
                <a:stretch/>
              </p:blipFill>
              <p:spPr>
                <a:xfrm>
                  <a:off x="5044429" y="5550524"/>
                  <a:ext cx="2121694" cy="265951"/>
                </a:xfrm>
                <a:prstGeom prst="rect">
                  <a:avLst/>
                </a:prstGeom>
              </p:spPr>
            </p:pic>
          </p:grpSp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52C866F-8BB6-4665-B7F3-110AC2C10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4446" y="4137953"/>
                <a:ext cx="912669" cy="912669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07F728E-AF83-4674-BB7D-BAD12EAB91C6}"/>
                  </a:ext>
                </a:extLst>
              </p:cNvPr>
              <p:cNvSpPr txBox="1"/>
              <p:nvPr/>
            </p:nvSpPr>
            <p:spPr>
              <a:xfrm>
                <a:off x="6524933" y="4231526"/>
                <a:ext cx="1720470" cy="52322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Develop</a:t>
                </a:r>
                <a:endParaRPr lang="ko-KR" altLang="en-US" sz="3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6A969080-45C2-4E7C-B181-2E809FA5F43E}"/>
                </a:ext>
              </a:extLst>
            </p:cNvPr>
            <p:cNvGrpSpPr/>
            <p:nvPr/>
          </p:nvGrpSpPr>
          <p:grpSpPr>
            <a:xfrm>
              <a:off x="3947049" y="993342"/>
              <a:ext cx="2531529" cy="2023451"/>
              <a:chOff x="6299079" y="2585868"/>
              <a:chExt cx="2531529" cy="2023451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BE1BD96-02BA-40C8-8328-E3FADCDD4A42}"/>
                  </a:ext>
                </a:extLst>
              </p:cNvPr>
              <p:cNvSpPr/>
              <p:nvPr/>
            </p:nvSpPr>
            <p:spPr>
              <a:xfrm>
                <a:off x="6864069" y="2585868"/>
                <a:ext cx="1655464" cy="1633489"/>
              </a:xfrm>
              <a:prstGeom prst="rect">
                <a:avLst/>
              </a:prstGeom>
              <a:solidFill>
                <a:srgbClr val="EEEEEE"/>
              </a:solidFill>
              <a:ln w="3175" cap="sq">
                <a:noFill/>
              </a:ln>
              <a:scene3d>
                <a:camera prst="isometricTopUp"/>
                <a:lightRig rig="threePt" dir="t"/>
              </a:scene3d>
              <a:sp3d prstMaterial="softEdge">
                <a:bevelT w="0" h="635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29895FF4-E76A-4EEB-A129-6BCD7CD28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7939" y="3696650"/>
                <a:ext cx="912669" cy="912669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233A3E4-C4F4-4C86-BD36-5AE120645A6A}"/>
                  </a:ext>
                </a:extLst>
              </p:cNvPr>
              <p:cNvSpPr txBox="1"/>
              <p:nvPr/>
            </p:nvSpPr>
            <p:spPr>
              <a:xfrm>
                <a:off x="6299079" y="3791309"/>
                <a:ext cx="1720470" cy="52322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Storage</a:t>
                </a:r>
                <a:endParaRPr lang="ko-KR" altLang="en-US" sz="3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EB961E5C-EDA8-48B6-A008-18B0431998FF}"/>
                  </a:ext>
                </a:extLst>
              </p:cNvPr>
              <p:cNvGrpSpPr/>
              <p:nvPr/>
            </p:nvGrpSpPr>
            <p:grpSpPr>
              <a:xfrm>
                <a:off x="7007801" y="2718612"/>
                <a:ext cx="1368000" cy="1368000"/>
                <a:chOff x="5016000" y="1212754"/>
                <a:chExt cx="2160000" cy="2160000"/>
              </a:xfrm>
              <a:scene3d>
                <a:camera prst="isometricBottomDown"/>
                <a:lightRig rig="threePt" dir="t"/>
              </a:scene3d>
            </p:grpSpPr>
            <p:sp>
              <p:nvSpPr>
                <p:cNvPr id="209" name="모서리가 둥근 직사각형 104">
                  <a:extLst>
                    <a:ext uri="{FF2B5EF4-FFF2-40B4-BE49-F238E27FC236}">
                      <a16:creationId xmlns:a16="http://schemas.microsoft.com/office/drawing/2014/main" id="{27DC4749-DEAD-4AB6-9195-19D39206F3EC}"/>
                    </a:ext>
                  </a:extLst>
                </p:cNvPr>
                <p:cNvSpPr/>
                <p:nvPr/>
              </p:nvSpPr>
              <p:spPr>
                <a:xfrm>
                  <a:off x="5016000" y="1212754"/>
                  <a:ext cx="2160000" cy="2160000"/>
                </a:xfrm>
                <a:prstGeom prst="roundRect">
                  <a:avLst>
                    <a:gd name="adj" fmla="val 5213"/>
                  </a:avLst>
                </a:prstGeom>
                <a:solidFill>
                  <a:srgbClr val="0052CC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A2147858-1D8D-4D37-BA05-60258F2F8A1D}"/>
                    </a:ext>
                  </a:extLst>
                </p:cNvPr>
                <p:cNvGrpSpPr/>
                <p:nvPr/>
              </p:nvGrpSpPr>
              <p:grpSpPr>
                <a:xfrm>
                  <a:off x="5086349" y="1349829"/>
                  <a:ext cx="2033589" cy="1967253"/>
                  <a:chOff x="4949805" y="681100"/>
                  <a:chExt cx="2044604" cy="1967253"/>
                </a:xfrm>
              </p:grpSpPr>
              <p:pic>
                <p:nvPicPr>
                  <p:cNvPr id="211" name="Picture 2" descr="sourcetree 이미지 검색결과&quot;">
                    <a:extLst>
                      <a:ext uri="{FF2B5EF4-FFF2-40B4-BE49-F238E27FC236}">
                        <a16:creationId xmlns:a16="http://schemas.microsoft.com/office/drawing/2014/main" id="{A7CB95E0-BAD4-4C59-A51F-CD384458A9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29" t="14017" r="14224" b="14274"/>
                  <a:stretch/>
                </p:blipFill>
                <p:spPr bwMode="auto">
                  <a:xfrm>
                    <a:off x="5308245" y="681100"/>
                    <a:ext cx="1433753" cy="15566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12" name="그림 211">
                    <a:extLst>
                      <a:ext uri="{FF2B5EF4-FFF2-40B4-BE49-F238E27FC236}">
                        <a16:creationId xmlns:a16="http://schemas.microsoft.com/office/drawing/2014/main" id="{8734D02B-4058-4150-AD51-3947AD16B7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58" t="9944" r="2595" b="16832"/>
                  <a:stretch/>
                </p:blipFill>
                <p:spPr>
                  <a:xfrm>
                    <a:off x="4949805" y="2188027"/>
                    <a:ext cx="2044604" cy="460326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D8EDD3A2-5D81-4083-9730-CFE9EADB0460}"/>
                </a:ext>
              </a:extLst>
            </p:cNvPr>
            <p:cNvGrpSpPr/>
            <p:nvPr/>
          </p:nvGrpSpPr>
          <p:grpSpPr>
            <a:xfrm>
              <a:off x="1067916" y="2706618"/>
              <a:ext cx="2413411" cy="1865138"/>
              <a:chOff x="5580436" y="3628146"/>
              <a:chExt cx="2413411" cy="1865138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2477B5DC-339F-484C-BEE4-69165FC37E1A}"/>
                  </a:ext>
                </a:extLst>
              </p:cNvPr>
              <p:cNvSpPr/>
              <p:nvPr/>
            </p:nvSpPr>
            <p:spPr>
              <a:xfrm>
                <a:off x="6074626" y="3628146"/>
                <a:ext cx="1655464" cy="1633489"/>
              </a:xfrm>
              <a:prstGeom prst="rect">
                <a:avLst/>
              </a:prstGeom>
              <a:solidFill>
                <a:srgbClr val="EEEEEE"/>
              </a:solidFill>
              <a:ln w="3175" cap="sq">
                <a:noFill/>
              </a:ln>
              <a:scene3d>
                <a:camera prst="isometricTopUp"/>
                <a:lightRig rig="threePt" dir="t"/>
              </a:scene3d>
              <a:sp3d prstMaterial="softEdge">
                <a:bevelT w="0" h="635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4541038-4888-40E1-8EA5-07DB0B0CA6DB}"/>
                  </a:ext>
                </a:extLst>
              </p:cNvPr>
              <p:cNvGrpSpPr/>
              <p:nvPr/>
            </p:nvGrpSpPr>
            <p:grpSpPr>
              <a:xfrm>
                <a:off x="5580436" y="3760890"/>
                <a:ext cx="2413411" cy="1732394"/>
                <a:chOff x="5304324" y="3588821"/>
                <a:chExt cx="2413411" cy="1732394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3B8B3F6-1ACA-4516-86A2-CC5B68D3A6E1}"/>
                    </a:ext>
                  </a:extLst>
                </p:cNvPr>
                <p:cNvSpPr txBox="1"/>
                <p:nvPr/>
              </p:nvSpPr>
              <p:spPr>
                <a:xfrm>
                  <a:off x="5304324" y="4682171"/>
                  <a:ext cx="1720470" cy="523220"/>
                </a:xfrm>
                <a:prstGeom prst="rect">
                  <a:avLst/>
                </a:prstGeom>
                <a:noFill/>
                <a:scene3d>
                  <a:camera prst="isometricLeftDown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나눔스퀘어라운드 ExtraBold" panose="020B0600000101010101" pitchFamily="50" charset="-127"/>
                      <a:ea typeface="나눔스퀘어라운드 ExtraBold" panose="020B0600000101010101" pitchFamily="50" charset="-127"/>
                    </a:rPr>
                    <a:t>Sketch</a:t>
                  </a:r>
                </a:p>
              </p:txBody>
            </p:sp>
            <p:grpSp>
              <p:nvGrpSpPr>
                <p:cNvPr id="201" name="그룹 200">
                  <a:extLst>
                    <a:ext uri="{FF2B5EF4-FFF2-40B4-BE49-F238E27FC236}">
                      <a16:creationId xmlns:a16="http://schemas.microsoft.com/office/drawing/2014/main" id="{E5AE932E-B744-44A8-92ED-60427ABA9A25}"/>
                    </a:ext>
                  </a:extLst>
                </p:cNvPr>
                <p:cNvGrpSpPr/>
                <p:nvPr/>
              </p:nvGrpSpPr>
              <p:grpSpPr>
                <a:xfrm>
                  <a:off x="5944371" y="3588821"/>
                  <a:ext cx="1368000" cy="1368000"/>
                  <a:chOff x="7755198" y="3231160"/>
                  <a:chExt cx="1368000" cy="1368000"/>
                </a:xfrm>
              </p:grpSpPr>
              <p:sp>
                <p:nvSpPr>
                  <p:cNvPr id="203" name="모서리가 둥근 직사각형 114">
                    <a:extLst>
                      <a:ext uri="{FF2B5EF4-FFF2-40B4-BE49-F238E27FC236}">
                        <a16:creationId xmlns:a16="http://schemas.microsoft.com/office/drawing/2014/main" id="{A637B673-B5EB-49E0-A5D4-DFDAE448DBB8}"/>
                      </a:ext>
                    </a:extLst>
                  </p:cNvPr>
                  <p:cNvSpPr/>
                  <p:nvPr/>
                </p:nvSpPr>
                <p:spPr>
                  <a:xfrm>
                    <a:off x="7755198" y="3231160"/>
                    <a:ext cx="1368000" cy="1368000"/>
                  </a:xfrm>
                  <a:prstGeom prst="roundRect">
                    <a:avLst>
                      <a:gd name="adj" fmla="val 5213"/>
                    </a:avLst>
                  </a:prstGeom>
                  <a:solidFill>
                    <a:srgbClr val="0D0D0D"/>
                  </a:solidFill>
                  <a:ln w="38100">
                    <a:solidFill>
                      <a:schemeClr val="tx1"/>
                    </a:solidFill>
                  </a:ln>
                  <a:scene3d>
                    <a:camera prst="isometricBottomDown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04" name="그림 203">
                    <a:extLst>
                      <a:ext uri="{FF2B5EF4-FFF2-40B4-BE49-F238E27FC236}">
                        <a16:creationId xmlns:a16="http://schemas.microsoft.com/office/drawing/2014/main" id="{EEC294CD-2289-4426-9DAD-1620AD6965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779" t="12137" r="73302" b="83677"/>
                  <a:stretch/>
                </p:blipFill>
                <p:spPr>
                  <a:xfrm>
                    <a:off x="7778718" y="3690195"/>
                    <a:ext cx="1301277" cy="449009"/>
                  </a:xfrm>
                  <a:prstGeom prst="rect">
                    <a:avLst/>
                  </a:prstGeom>
                  <a:scene3d>
                    <a:camera prst="isometricBottomDown"/>
                    <a:lightRig rig="threePt" dir="t"/>
                  </a:scene3d>
                </p:spPr>
              </p:pic>
            </p:grpSp>
            <p:pic>
              <p:nvPicPr>
                <p:cNvPr id="202" name="그림 201">
                  <a:extLst>
                    <a:ext uri="{FF2B5EF4-FFF2-40B4-BE49-F238E27FC236}">
                      <a16:creationId xmlns:a16="http://schemas.microsoft.com/office/drawing/2014/main" id="{567A8F76-19D5-4F6B-8444-CFD32548E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3261" y="4536741"/>
                  <a:ext cx="784474" cy="784474"/>
                </a:xfrm>
                <a:prstGeom prst="rect">
                  <a:avLst/>
                </a:prstGeom>
                <a:scene3d>
                  <a:camera prst="isometricRightUp"/>
                  <a:lightRig rig="threePt" dir="t"/>
                </a:scene3d>
              </p:spPr>
            </p:pic>
          </p:grp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4201B443-599D-4398-AA00-074762738EF0}"/>
                </a:ext>
              </a:extLst>
            </p:cNvPr>
            <p:cNvGrpSpPr/>
            <p:nvPr/>
          </p:nvGrpSpPr>
          <p:grpSpPr>
            <a:xfrm>
              <a:off x="4058369" y="4524433"/>
              <a:ext cx="2496466" cy="1890378"/>
              <a:chOff x="1772984" y="3813231"/>
              <a:chExt cx="2496466" cy="1890378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2797801-D912-4E4F-A907-3E0C1CC50612}"/>
                  </a:ext>
                </a:extLst>
              </p:cNvPr>
              <p:cNvSpPr/>
              <p:nvPr/>
            </p:nvSpPr>
            <p:spPr>
              <a:xfrm>
                <a:off x="2341258" y="3813231"/>
                <a:ext cx="1655464" cy="1633489"/>
              </a:xfrm>
              <a:prstGeom prst="rect">
                <a:avLst/>
              </a:prstGeom>
              <a:solidFill>
                <a:srgbClr val="EEEEEE"/>
              </a:solidFill>
              <a:ln w="3175" cap="sq">
                <a:noFill/>
              </a:ln>
              <a:scene3d>
                <a:camera prst="isometricTopUp"/>
                <a:lightRig rig="threePt" dir="t"/>
              </a:scene3d>
              <a:sp3d prstMaterial="softEdge">
                <a:bevelT w="0" h="635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C3B0BB5-5EF9-468C-A6E9-8516B7E64AE5}"/>
                  </a:ext>
                </a:extLst>
              </p:cNvPr>
              <p:cNvSpPr txBox="1"/>
              <p:nvPr/>
            </p:nvSpPr>
            <p:spPr>
              <a:xfrm>
                <a:off x="1772984" y="5004584"/>
                <a:ext cx="1720470" cy="52322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err="1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smartA</a:t>
                </a:r>
                <a:endParaRPr lang="ko-KR" altLang="en-US" sz="32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10F43E18-84B2-47C7-ABA5-2C06255DD9EB}"/>
                  </a:ext>
                </a:extLst>
              </p:cNvPr>
              <p:cNvGrpSpPr/>
              <p:nvPr/>
            </p:nvGrpSpPr>
            <p:grpSpPr>
              <a:xfrm>
                <a:off x="2487115" y="3945975"/>
                <a:ext cx="1368000" cy="1368000"/>
                <a:chOff x="2487115" y="3945975"/>
                <a:chExt cx="1368000" cy="1368000"/>
              </a:xfrm>
            </p:grpSpPr>
            <p:sp>
              <p:nvSpPr>
                <p:cNvPr id="196" name="모서리가 둥근 직사각형 121">
                  <a:extLst>
                    <a:ext uri="{FF2B5EF4-FFF2-40B4-BE49-F238E27FC236}">
                      <a16:creationId xmlns:a16="http://schemas.microsoft.com/office/drawing/2014/main" id="{25864025-CC00-43F7-A1F6-2F35440511D9}"/>
                    </a:ext>
                  </a:extLst>
                </p:cNvPr>
                <p:cNvSpPr/>
                <p:nvPr/>
              </p:nvSpPr>
              <p:spPr>
                <a:xfrm>
                  <a:off x="2487115" y="3945975"/>
                  <a:ext cx="1368000" cy="1368000"/>
                </a:xfrm>
                <a:prstGeom prst="roundRect">
                  <a:avLst>
                    <a:gd name="adj" fmla="val 5213"/>
                  </a:avLst>
                </a:prstGeom>
                <a:solidFill>
                  <a:schemeClr val="bg1"/>
                </a:solidFill>
                <a:ln w="38100">
                  <a:noFill/>
                </a:ln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7" name="그림 196">
                  <a:extLst>
                    <a:ext uri="{FF2B5EF4-FFF2-40B4-BE49-F238E27FC236}">
                      <a16:creationId xmlns:a16="http://schemas.microsoft.com/office/drawing/2014/main" id="{DDCE9390-A07B-4367-B56C-2891E7F770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441"/>
                <a:stretch/>
              </p:blipFill>
              <p:spPr>
                <a:xfrm>
                  <a:off x="2521899" y="4444429"/>
                  <a:ext cx="1294181" cy="342164"/>
                </a:xfrm>
                <a:prstGeom prst="rect">
                  <a:avLst/>
                </a:prstGeom>
                <a:scene3d>
                  <a:camera prst="isometricBottomDown"/>
                  <a:lightRig rig="threePt" dir="t"/>
                </a:scene3d>
              </p:spPr>
            </p:pic>
          </p:grp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F00BA10E-8539-4210-A641-D19682877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2325" y="4866484"/>
                <a:ext cx="837125" cy="837125"/>
              </a:xfrm>
              <a:prstGeom prst="rect">
                <a:avLst/>
              </a:prstGeom>
              <a:scene3d>
                <a:camera prst="isometricRightUp"/>
                <a:lightRig rig="threePt" dir="t"/>
              </a:scene3d>
            </p:spPr>
          </p:pic>
        </p:grp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F7FAB48B-6FAB-4966-9B9C-0D0C0A50E464}"/>
                </a:ext>
              </a:extLst>
            </p:cNvPr>
            <p:cNvCxnSpPr/>
            <p:nvPr/>
          </p:nvCxnSpPr>
          <p:spPr>
            <a:xfrm>
              <a:off x="2898579" y="2870936"/>
              <a:ext cx="1758104" cy="7639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067FD81A-3A55-4A0C-9594-FA68513A439A}"/>
                </a:ext>
              </a:extLst>
            </p:cNvPr>
            <p:cNvCxnSpPr/>
            <p:nvPr/>
          </p:nvCxnSpPr>
          <p:spPr>
            <a:xfrm>
              <a:off x="6074669" y="4694272"/>
              <a:ext cx="1758104" cy="196"/>
            </a:xfrm>
            <a:prstGeom prst="straightConnector1">
              <a:avLst/>
            </a:prstGeom>
            <a:ln w="41275"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90AD51AE-4541-4F06-B1C7-325260979D50}"/>
                </a:ext>
              </a:extLst>
            </p:cNvPr>
            <p:cNvCxnSpPr/>
            <p:nvPr/>
          </p:nvCxnSpPr>
          <p:spPr>
            <a:xfrm>
              <a:off x="6126406" y="2988509"/>
              <a:ext cx="1508973" cy="195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D832D49F-1583-4E8D-8ADC-8D058B995FD0}"/>
                </a:ext>
              </a:extLst>
            </p:cNvPr>
            <p:cNvCxnSpPr/>
            <p:nvPr/>
          </p:nvCxnSpPr>
          <p:spPr>
            <a:xfrm>
              <a:off x="8873480" y="3167314"/>
              <a:ext cx="745704" cy="0"/>
            </a:xfrm>
            <a:prstGeom prst="line">
              <a:avLst/>
            </a:prstGeom>
            <a:ln w="41275"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B110892-3C45-4155-84ED-12B004BB665E}"/>
                </a:ext>
              </a:extLst>
            </p:cNvPr>
            <p:cNvCxnSpPr/>
            <p:nvPr/>
          </p:nvCxnSpPr>
          <p:spPr>
            <a:xfrm>
              <a:off x="7949695" y="2654505"/>
              <a:ext cx="1826235" cy="0"/>
            </a:xfrm>
            <a:prstGeom prst="line">
              <a:avLst/>
            </a:prstGeom>
            <a:ln w="412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84A83054-CA5B-4088-A1E5-98E7D56CDEDC}"/>
                </a:ext>
              </a:extLst>
            </p:cNvPr>
            <p:cNvCxnSpPr/>
            <p:nvPr/>
          </p:nvCxnSpPr>
          <p:spPr>
            <a:xfrm>
              <a:off x="8009033" y="1988625"/>
              <a:ext cx="1237299" cy="0"/>
            </a:xfrm>
            <a:prstGeom prst="straightConnector1">
              <a:avLst/>
            </a:prstGeom>
            <a:ln w="41275"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3C6FB3F-120D-4B78-85BB-5D02A6B3800B}"/>
                </a:ext>
              </a:extLst>
            </p:cNvPr>
            <p:cNvSpPr txBox="1"/>
            <p:nvPr/>
          </p:nvSpPr>
          <p:spPr>
            <a:xfrm>
              <a:off x="3596159" y="2948600"/>
              <a:ext cx="1313180" cy="646331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Build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9A8B0E-046E-4360-88D0-5758F4B86E85}"/>
                </a:ext>
              </a:extLst>
            </p:cNvPr>
            <p:cNvSpPr txBox="1"/>
            <p:nvPr/>
          </p:nvSpPr>
          <p:spPr>
            <a:xfrm>
              <a:off x="6668489" y="5042330"/>
              <a:ext cx="2733184" cy="707886"/>
            </a:xfrm>
            <a:prstGeom prst="rect">
              <a:avLst/>
            </a:prstGeom>
            <a:noFill/>
            <a:ln>
              <a:noFill/>
            </a:ln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Reference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F3568B7-C445-4A3C-BF41-E64FD3564923}"/>
                </a:ext>
              </a:extLst>
            </p:cNvPr>
            <p:cNvSpPr txBox="1"/>
            <p:nvPr/>
          </p:nvSpPr>
          <p:spPr>
            <a:xfrm>
              <a:off x="6651208" y="2424795"/>
              <a:ext cx="1016625" cy="646331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Pull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5899DCA-421E-4309-94B3-4E0045E36940}"/>
                </a:ext>
              </a:extLst>
            </p:cNvPr>
            <p:cNvSpPr txBox="1"/>
            <p:nvPr/>
          </p:nvSpPr>
          <p:spPr>
            <a:xfrm>
              <a:off x="8474228" y="2141038"/>
              <a:ext cx="1726755" cy="646331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Deploy</a:t>
              </a:r>
            </a:p>
          </p:txBody>
        </p:sp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5EE1AC6F-930B-45F4-B029-1DF21C90F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6115" y="5495305"/>
              <a:ext cx="1417846" cy="1440000"/>
            </a:xfrm>
            <a:prstGeom prst="rect">
              <a:avLst/>
            </a:prstGeom>
            <a:scene3d>
              <a:camera prst="isometricBottomDown"/>
              <a:lightRig rig="threePt" dir="t"/>
            </a:scene3d>
          </p:spPr>
        </p:pic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47FC631-D4B9-43DE-AC66-80BC10A4EAB0}"/>
                </a:ext>
              </a:extLst>
            </p:cNvPr>
            <p:cNvCxnSpPr/>
            <p:nvPr/>
          </p:nvCxnSpPr>
          <p:spPr>
            <a:xfrm>
              <a:off x="1399739" y="5848259"/>
              <a:ext cx="745704" cy="0"/>
            </a:xfrm>
            <a:prstGeom prst="line">
              <a:avLst/>
            </a:prstGeom>
            <a:ln w="41275"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D7976A4E-F604-4CF2-B9AD-B047F1CC9FD9}"/>
                </a:ext>
              </a:extLst>
            </p:cNvPr>
            <p:cNvCxnSpPr/>
            <p:nvPr/>
          </p:nvCxnSpPr>
          <p:spPr>
            <a:xfrm>
              <a:off x="475954" y="5335450"/>
              <a:ext cx="1826235" cy="0"/>
            </a:xfrm>
            <a:prstGeom prst="line">
              <a:avLst/>
            </a:prstGeom>
            <a:ln w="412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CD9D6DE7-759D-48E8-ABC4-556CD6FAF0D9}"/>
                </a:ext>
              </a:extLst>
            </p:cNvPr>
            <p:cNvCxnSpPr/>
            <p:nvPr/>
          </p:nvCxnSpPr>
          <p:spPr>
            <a:xfrm>
              <a:off x="535292" y="4669570"/>
              <a:ext cx="1237299" cy="0"/>
            </a:xfrm>
            <a:prstGeom prst="straightConnector1">
              <a:avLst/>
            </a:prstGeom>
            <a:ln w="41275"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7045A9-D1CA-42D8-AF70-4DFD81E7C709}"/>
                </a:ext>
              </a:extLst>
            </p:cNvPr>
            <p:cNvSpPr txBox="1"/>
            <p:nvPr/>
          </p:nvSpPr>
          <p:spPr>
            <a:xfrm>
              <a:off x="1023933" y="4787125"/>
              <a:ext cx="1713931" cy="646331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Design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981889A4-4C69-48CB-A774-FED0D8FC7A2B}"/>
              </a:ext>
            </a:extLst>
          </p:cNvPr>
          <p:cNvSpPr txBox="1"/>
          <p:nvPr/>
        </p:nvSpPr>
        <p:spPr>
          <a:xfrm>
            <a:off x="374036" y="-1603890"/>
            <a:ext cx="9245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</a:t>
            </a:r>
          </a:p>
        </p:txBody>
      </p:sp>
    </p:spTree>
    <p:extLst>
      <p:ext uri="{BB962C8B-B14F-4D97-AF65-F5344CB8AC3E}">
        <p14:creationId xmlns:p14="http://schemas.microsoft.com/office/powerpoint/2010/main" val="383150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48F6DF-B365-4777-BE62-65C5DCCD47B5}"/>
              </a:ext>
            </a:extLst>
          </p:cNvPr>
          <p:cNvSpPr txBox="1"/>
          <p:nvPr/>
        </p:nvSpPr>
        <p:spPr>
          <a:xfrm>
            <a:off x="1739900" y="311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B5510-43F3-4CC4-82F0-B8BA05B53E50}"/>
              </a:ext>
            </a:extLst>
          </p:cNvPr>
          <p:cNvSpPr txBox="1"/>
          <p:nvPr/>
        </p:nvSpPr>
        <p:spPr>
          <a:xfrm>
            <a:off x="446314" y="-173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설계의 주안점</a:t>
            </a: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3360B87E-1EBF-442E-828F-45180721E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668664"/>
              </p:ext>
            </p:extLst>
          </p:nvPr>
        </p:nvGraphicFramePr>
        <p:xfrm>
          <a:off x="0" y="494517"/>
          <a:ext cx="12192000" cy="5972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1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4A50A4-B8CB-4B9D-9E67-A9258B78BD95}"/>
              </a:ext>
            </a:extLst>
          </p:cNvPr>
          <p:cNvGrpSpPr/>
          <p:nvPr/>
        </p:nvGrpSpPr>
        <p:grpSpPr>
          <a:xfrm>
            <a:off x="792240" y="328431"/>
            <a:ext cx="10607520" cy="6201138"/>
            <a:chOff x="792240" y="423014"/>
            <a:chExt cx="10607520" cy="6201138"/>
          </a:xfrm>
        </p:grpSpPr>
        <p:sp>
          <p:nvSpPr>
            <p:cNvPr id="4" name="육각형 3"/>
            <p:cNvSpPr/>
            <p:nvPr/>
          </p:nvSpPr>
          <p:spPr>
            <a:xfrm rot="5400000">
              <a:off x="2520154" y="513014"/>
              <a:ext cx="3240000" cy="30600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100000">
                  <a:srgbClr val="00B5EC">
                    <a:lumMod val="90000"/>
                  </a:srgbClr>
                </a:gs>
                <a:gs pos="0">
                  <a:srgbClr val="00B5EC"/>
                </a:gs>
                <a:gs pos="51000">
                  <a:srgbClr val="00B5EC">
                    <a:lumMod val="90000"/>
                  </a:srgbClr>
                </a:gs>
                <a:gs pos="50000">
                  <a:srgbClr val="00B5EC"/>
                </a:gs>
              </a:gsLst>
              <a:lin ang="19860000" scaled="0"/>
            </a:gradFill>
            <a:ln>
              <a:noFill/>
            </a:ln>
            <a:scene3d>
              <a:camera prst="obliqueTopRight"/>
              <a:lightRig rig="threePt" dir="t"/>
            </a:scene3d>
            <a:sp3d>
              <a:bevelT w="0" h="7620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000595F2-1F99-49BA-8C1C-FBA28752AAA5}"/>
                </a:ext>
              </a:extLst>
            </p:cNvPr>
            <p:cNvSpPr/>
            <p:nvPr/>
          </p:nvSpPr>
          <p:spPr>
            <a:xfrm rot="5400000">
              <a:off x="4476000" y="3474152"/>
              <a:ext cx="3240000" cy="30600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100000">
                  <a:schemeClr val="tx1">
                    <a:lumMod val="70000"/>
                    <a:lumOff val="3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51000">
                  <a:schemeClr val="tx1">
                    <a:lumMod val="70000"/>
                    <a:lumOff val="3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</a:gsLst>
              <a:lin ang="19860000" scaled="0"/>
            </a:gradFill>
            <a:ln>
              <a:noFill/>
            </a:ln>
            <a:scene3d>
              <a:camera prst="obliqueTopRight"/>
              <a:lightRig rig="threePt" dir="t"/>
            </a:scene3d>
            <a:sp3d>
              <a:bevelT w="0" h="7620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육각형 5"/>
            <p:cNvSpPr/>
            <p:nvPr/>
          </p:nvSpPr>
          <p:spPr>
            <a:xfrm rot="5400000">
              <a:off x="6293914" y="513014"/>
              <a:ext cx="3240000" cy="30600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100000">
                  <a:srgbClr val="00B5EC">
                    <a:lumMod val="90000"/>
                  </a:srgbClr>
                </a:gs>
                <a:gs pos="0">
                  <a:srgbClr val="00B5EC"/>
                </a:gs>
                <a:gs pos="51000">
                  <a:srgbClr val="00B5EC">
                    <a:lumMod val="90000"/>
                  </a:srgbClr>
                </a:gs>
                <a:gs pos="50000">
                  <a:srgbClr val="00B5EC"/>
                </a:gs>
              </a:gsLst>
              <a:lin ang="19860000" scaled="0"/>
            </a:gradFill>
            <a:ln>
              <a:noFill/>
            </a:ln>
            <a:scene3d>
              <a:camera prst="obliqueTopRight"/>
              <a:lightRig rig="threePt" dir="t"/>
            </a:scene3d>
            <a:sp3d>
              <a:bevelT w="0" h="7620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000595F2-1F99-49BA-8C1C-FBA28752AAA5}"/>
                </a:ext>
              </a:extLst>
            </p:cNvPr>
            <p:cNvSpPr/>
            <p:nvPr/>
          </p:nvSpPr>
          <p:spPr>
            <a:xfrm rot="5400000">
              <a:off x="8249760" y="3474152"/>
              <a:ext cx="3240000" cy="30600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100000">
                  <a:schemeClr val="tx1">
                    <a:lumMod val="70000"/>
                    <a:lumOff val="3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51000">
                  <a:schemeClr val="tx1">
                    <a:lumMod val="70000"/>
                    <a:lumOff val="3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</a:gsLst>
              <a:lin ang="19860000" scaled="0"/>
            </a:gradFill>
            <a:ln>
              <a:noFill/>
            </a:ln>
            <a:scene3d>
              <a:camera prst="obliqueTopRight"/>
              <a:lightRig rig="threePt" dir="t"/>
            </a:scene3d>
            <a:sp3d>
              <a:bevelT w="0" h="7620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000595F2-1F99-49BA-8C1C-FBA28752AAA5}"/>
                </a:ext>
              </a:extLst>
            </p:cNvPr>
            <p:cNvSpPr/>
            <p:nvPr/>
          </p:nvSpPr>
          <p:spPr>
            <a:xfrm rot="5400000">
              <a:off x="702240" y="3474152"/>
              <a:ext cx="3240000" cy="30600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100000">
                  <a:schemeClr val="tx1">
                    <a:lumMod val="70000"/>
                    <a:lumOff val="30000"/>
                  </a:schemeClr>
                </a:gs>
                <a:gs pos="0">
                  <a:schemeClr val="tx1">
                    <a:lumMod val="50000"/>
                    <a:lumOff val="50000"/>
                  </a:schemeClr>
                </a:gs>
                <a:gs pos="51000">
                  <a:schemeClr val="tx1">
                    <a:lumMod val="70000"/>
                    <a:lumOff val="3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</a:gsLst>
              <a:lin ang="19860000" scaled="0"/>
            </a:gradFill>
            <a:ln>
              <a:noFill/>
            </a:ln>
            <a:scene3d>
              <a:camera prst="obliqueTopRight"/>
              <a:lightRig rig="threePt" dir="t"/>
            </a:scene3d>
            <a:sp3d>
              <a:bevelT w="0" h="7620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2807097" y="1970415"/>
              <a:ext cx="2666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사내 업무</a:t>
              </a:r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사전 적응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517" y="4984925"/>
              <a:ext cx="30412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통합환경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제공을 통한 </a:t>
              </a:r>
              <a:br>
                <a:rPr lang="en-US" altLang="ko-KR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</a:b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업무 생산성 향상</a:t>
              </a:r>
              <a:endParaRPr lang="ko-KR" altLang="en-US" sz="4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5773" y="4979744"/>
              <a:ext cx="29402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백업 </a:t>
              </a:r>
              <a:endPara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보안 관리로 비용절감</a:t>
              </a:r>
              <a:endParaRPr lang="ko-KR" altLang="en-US" sz="4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2430" y="4987117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통합된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데이터로</a:t>
              </a:r>
              <a:endPara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빅데이터로 활용 가능</a:t>
              </a:r>
              <a:endParaRPr lang="ko-KR" altLang="en-US" sz="4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8408" y="2015450"/>
              <a:ext cx="2291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클라우드</a:t>
              </a: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플랫폼</a:t>
              </a:r>
              <a:endPara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기술 이전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65692" y="934087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9451" y="906971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endPara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41406" y="3853529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endPara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0154" y="3871148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95297" y="3853529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05</a:t>
              </a:r>
              <a:endPara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466329" y="-1384708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86217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64AA2-5B57-418C-84D7-E6FE14227761}"/>
              </a:ext>
            </a:extLst>
          </p:cNvPr>
          <p:cNvSpPr/>
          <p:nvPr/>
        </p:nvSpPr>
        <p:spPr>
          <a:xfrm>
            <a:off x="1698171" y="130630"/>
            <a:ext cx="4673600" cy="659674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83429-2D74-48D0-96FD-C845D5AA381B}"/>
              </a:ext>
            </a:extLst>
          </p:cNvPr>
          <p:cNvSpPr/>
          <p:nvPr/>
        </p:nvSpPr>
        <p:spPr>
          <a:xfrm>
            <a:off x="1879599" y="703934"/>
            <a:ext cx="4310744" cy="127725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1B31C-54B7-4453-A9E3-08A70E189149}"/>
              </a:ext>
            </a:extLst>
          </p:cNvPr>
          <p:cNvSpPr/>
          <p:nvPr/>
        </p:nvSpPr>
        <p:spPr>
          <a:xfrm>
            <a:off x="1879599" y="2220686"/>
            <a:ext cx="4310744" cy="1553022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70CC9C-079A-4E3B-BA28-64D94365A1A8}"/>
              </a:ext>
            </a:extLst>
          </p:cNvPr>
          <p:cNvSpPr/>
          <p:nvPr/>
        </p:nvSpPr>
        <p:spPr>
          <a:xfrm>
            <a:off x="1879599" y="4013203"/>
            <a:ext cx="4310744" cy="89988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설계의 주안점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4C598-86DB-401D-96AC-6975C91C9AA8}"/>
              </a:ext>
            </a:extLst>
          </p:cNvPr>
          <p:cNvSpPr/>
          <p:nvPr/>
        </p:nvSpPr>
        <p:spPr>
          <a:xfrm>
            <a:off x="1879599" y="5145315"/>
            <a:ext cx="4310744" cy="13498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5918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나눔스퀘어라운드 ExtraBold</vt:lpstr>
      <vt:lpstr>맑은 고딕</vt:lpstr>
      <vt:lpstr>Arial</vt:lpstr>
      <vt:lpstr>Office 테마</vt:lpstr>
      <vt:lpstr>WEHAGO 법인조정 김대현 천의령 박자겸 안성민 최은우 변지윤 이지은 장재호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LEAF</dc:title>
  <dc:creator>김 대현</dc:creator>
  <cp:lastModifiedBy>woo rion</cp:lastModifiedBy>
  <cp:revision>5</cp:revision>
  <dcterms:created xsi:type="dcterms:W3CDTF">2019-12-18T02:44:19Z</dcterms:created>
  <dcterms:modified xsi:type="dcterms:W3CDTF">2019-12-18T03:12:53Z</dcterms:modified>
</cp:coreProperties>
</file>