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638F8-CEA9-4968-8466-7805F049D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815A2-F0C2-4574-8E41-722EDBE36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CB246-3CFB-4511-BF86-204618BEF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A449-9BC8-43EA-899A-02E6730E6E72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E070E-1643-4FC2-8705-B96F387B7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B8988-C71C-4324-9610-64767F17D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7222-F5E8-424C-B28B-4700ECC7B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25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98302-EF98-465F-85CA-BD9786068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BAA15-889D-491A-BD15-DDEECA596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27D2E-D04E-4CB6-99D2-E1D144052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A449-9BC8-43EA-899A-02E6730E6E72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51C4B-643C-4B29-96EF-9CD2F4DDE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17518-CB97-456D-9408-F803C0137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7222-F5E8-424C-B28B-4700ECC7B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823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08B200-B64C-460B-A31B-B4569B244A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C9DFD-9582-4F75-B1B5-B8020A616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997A1-7048-4C9C-A895-4BDCC81D5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A449-9BC8-43EA-899A-02E6730E6E72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E8EA7-05E6-4C64-B4FC-F151FBAA4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E5C93-4A0E-4DB7-87AC-F92D52603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7222-F5E8-424C-B28B-4700ECC7B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56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7D6A8-336D-4CD2-B35B-D86F7D1AF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6EEF4-2ACB-454D-B014-3DFCF88F5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2745C-2497-48FC-A024-1EBD4C6AB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A449-9BC8-43EA-899A-02E6730E6E72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60FDD-A769-405C-9BCA-662DFA718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5FF4B-840B-4C3C-B666-01FE5DA5D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7222-F5E8-424C-B28B-4700ECC7B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50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E0DDF-1A9D-49F9-816B-F267371F5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ECB36-33A8-46D4-8DA0-790DF5899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8E570-FE86-48E7-8676-BF704B5E9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A449-9BC8-43EA-899A-02E6730E6E72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9A8D1-DFF0-4848-8746-2649A9483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3B1F4-C6BE-4015-9855-C0CBD3636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7222-F5E8-424C-B28B-4700ECC7B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60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C4CAF-881D-47BA-B68A-38EB9553E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6CE48-718E-4E79-BBC2-253277CF1F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4047C-F297-4BE1-B755-EBC2A907D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C6B47-3C2F-46D8-8078-54230BD1E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A449-9BC8-43EA-899A-02E6730E6E72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C354A-D64C-4A23-9495-0E0148F00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D5942-D743-450A-A44E-1277EB98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7222-F5E8-424C-B28B-4700ECC7B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844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05B82-CB35-4FA9-88B0-33CCD502A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A843E-923E-4FAC-BDDF-229365094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A67EB-3A15-432E-B86B-1D4BF9C17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3A996C-90EC-45D1-B7B2-02083AD6C4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69BAFD-860F-45CB-8D66-70B60CC949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3EE45C-EDA6-4A77-A941-3578EA145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A449-9BC8-43EA-899A-02E6730E6E72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A0F3F1-0455-4787-801B-543E0CDE0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F9180A-8C0E-4362-B0BB-DD97EC274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7222-F5E8-424C-B28B-4700ECC7B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710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FB7A3-1B75-4197-8E0D-52E9E43E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041407-2BC4-4C12-9C3B-CD46823A5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A449-9BC8-43EA-899A-02E6730E6E72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F27B62-3CBF-44B7-9193-891E98FB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4E2FB3-D89F-45A0-AED3-E5287211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7222-F5E8-424C-B28B-4700ECC7B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09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02E07E-6F3A-45DC-BFB9-9E447FE05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A449-9BC8-43EA-899A-02E6730E6E72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EDE5C4-2F77-4493-BD36-1F8A6DD88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9A20D2-207D-4414-8F53-6980A80A9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7222-F5E8-424C-B28B-4700ECC7B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313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A6E65-2D78-490E-82B3-1687C947B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59292-EF35-4AAE-AC60-9676825C0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34717A-6A8E-447A-B5D3-F02FA0747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BCE79-305A-4F05-A132-843A4884E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A449-9BC8-43EA-899A-02E6730E6E72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885AC-4211-4F8B-9E32-983DD9659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C9D9-BDAB-4196-9036-31B13337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7222-F5E8-424C-B28B-4700ECC7B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771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35C1C-A63E-458A-9576-66782CB0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62E47-8739-4F72-9D04-E8F802CE29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C39E2B-153F-426A-B0DE-F4BB33E3E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94D22-BFE8-433A-B43F-71D408ABA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A449-9BC8-43EA-899A-02E6730E6E72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64B49-71BE-4ADD-A9B7-7DBDA765B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644D3-8D1D-4DA8-B170-5DEB40010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7222-F5E8-424C-B28B-4700ECC7B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904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778958-2CDB-4C50-B858-07E897C59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DD18D-2A1C-4C0F-A506-EBC30C55C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4E9B5-19C5-4ED3-AFB4-5947A2C536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1A449-9BC8-43EA-899A-02E6730E6E72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318B5-E4BB-4ED9-A7AF-8FB8DDD1FA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97F51-0017-4AFA-86E8-8E6D01369C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B7222-F5E8-424C-B28B-4700ECC7B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020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596C-F4DC-4341-BCC8-B4F34C628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38238"/>
            <a:ext cx="9144000" cy="1781524"/>
          </a:xfrm>
        </p:spPr>
        <p:txBody>
          <a:bodyPr/>
          <a:lstStyle/>
          <a:p>
            <a:r>
              <a:rPr lang="en-IN" b="1" dirty="0"/>
              <a:t>Custom Command Line Interface using Java</a:t>
            </a:r>
          </a:p>
        </p:txBody>
      </p:sp>
    </p:spTree>
    <p:extLst>
      <p:ext uri="{BB962C8B-B14F-4D97-AF65-F5344CB8AC3E}">
        <p14:creationId xmlns:p14="http://schemas.microsoft.com/office/powerpoint/2010/main" val="2981371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C2271-C710-400D-866B-69F3C514B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8B26C-3066-4E3B-B504-D6CC3A759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The goal of this project is to create a custom Command Line Interface (CLI) using Java that supports essential file system and utility commands, mimicking the functionality of traditional terminal environments like Bash or Windows CMD.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2219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97D00-35A7-4DD0-BF8F-57C47D330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4B765-CC1D-4B01-AB5F-49810AB4A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1790"/>
          </a:xfrm>
        </p:spPr>
        <p:txBody>
          <a:bodyPr/>
          <a:lstStyle/>
          <a:p>
            <a:r>
              <a:rPr lang="en-IN" dirty="0"/>
              <a:t>Programming Language: Java</a:t>
            </a:r>
          </a:p>
          <a:p>
            <a:r>
              <a:rPr lang="en-IN" dirty="0"/>
              <a:t>IDE: Microsoft VS Code</a:t>
            </a:r>
          </a:p>
          <a:p>
            <a:r>
              <a:rPr lang="en-IN" dirty="0"/>
              <a:t>OS: Windows</a:t>
            </a:r>
          </a:p>
          <a:p>
            <a:r>
              <a:rPr lang="en-IN" dirty="0"/>
              <a:t>Java Libraries: java.io, </a:t>
            </a:r>
            <a:r>
              <a:rPr lang="en-IN" dirty="0" err="1"/>
              <a:t>java.nio</a:t>
            </a:r>
            <a:r>
              <a:rPr lang="en-IN" dirty="0"/>
              <a:t>, </a:t>
            </a:r>
            <a:r>
              <a:rPr lang="en-IN" dirty="0" err="1"/>
              <a:t>java.util</a:t>
            </a:r>
            <a:r>
              <a:rPr lang="en-IN" dirty="0"/>
              <a:t>, etc.</a:t>
            </a:r>
          </a:p>
          <a:p>
            <a:r>
              <a:rPr lang="en-IN" dirty="0"/>
              <a:t>Version Control: GitHub</a:t>
            </a:r>
          </a:p>
        </p:txBody>
      </p:sp>
    </p:spTree>
    <p:extLst>
      <p:ext uri="{BB962C8B-B14F-4D97-AF65-F5344CB8AC3E}">
        <p14:creationId xmlns:p14="http://schemas.microsoft.com/office/powerpoint/2010/main" val="492513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D0446-8E53-4C44-AC74-5A980FDB4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Project Idea/Overview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BB2F9-776D-4573-9C58-C51BDDA85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This project replicates basic terminal commands within a Java-powered CLI environment. Users can execute operations like file navigation (cd, ls, </a:t>
            </a:r>
            <a:r>
              <a:rPr lang="en-US" dirty="0" err="1"/>
              <a:t>pwd</a:t>
            </a:r>
            <a:r>
              <a:rPr lang="en-US" dirty="0"/>
              <a:t>), file handling (cp, mv, rm, </a:t>
            </a:r>
            <a:r>
              <a:rPr lang="en-US" dirty="0" err="1"/>
              <a:t>mkdir</a:t>
            </a:r>
            <a:r>
              <a:rPr lang="en-US" dirty="0"/>
              <a:t>, </a:t>
            </a:r>
            <a:r>
              <a:rPr lang="en-US" dirty="0" err="1"/>
              <a:t>rmdir</a:t>
            </a:r>
            <a:r>
              <a:rPr lang="en-US" dirty="0"/>
              <a:t>), display content (cat, more), and utility commands (date, </a:t>
            </a:r>
            <a:r>
              <a:rPr lang="en-US" dirty="0" err="1"/>
              <a:t>args</a:t>
            </a:r>
            <a:r>
              <a:rPr lang="en-US" dirty="0"/>
              <a:t>, help, exit). It aims to provide a lightweight, educational alternative to native terminals, helping users understand how commands interact with the OS.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2537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499A5-08B9-45FB-BD19-AF017578A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Workflow/Architecture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9CDDA-B296-4413-A26C-0F35F1B5A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The system reads user input, tokenizes the command and arguments, routes the input to a command handler, executes logic using Java’s File APIs, and returns output to the terminal. Commands are modular, making the architecture scalable and easy to extend.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8459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2C9DB-3F91-48BC-AE4A-B8ABFD81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Features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31A6A-62CE-4FB3-B10F-A309A0C06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Navigation: cd, </a:t>
            </a:r>
            <a:r>
              <a:rPr lang="en-IN" dirty="0" err="1"/>
              <a:t>pwd</a:t>
            </a:r>
            <a:r>
              <a:rPr lang="en-IN" dirty="0"/>
              <a:t>, ls</a:t>
            </a:r>
          </a:p>
          <a:p>
            <a:r>
              <a:rPr lang="en-IN" dirty="0"/>
              <a:t>File Handling: cp, mv, rm, </a:t>
            </a:r>
            <a:r>
              <a:rPr lang="en-IN" dirty="0" err="1"/>
              <a:t>mkdir</a:t>
            </a:r>
            <a:r>
              <a:rPr lang="en-IN" dirty="0"/>
              <a:t>, </a:t>
            </a:r>
            <a:r>
              <a:rPr lang="en-IN" dirty="0" err="1"/>
              <a:t>rmdir</a:t>
            </a:r>
            <a:endParaRPr lang="en-IN" dirty="0"/>
          </a:p>
          <a:p>
            <a:r>
              <a:rPr lang="en-IN" dirty="0"/>
              <a:t>Viewing: cat, more</a:t>
            </a:r>
          </a:p>
          <a:p>
            <a:r>
              <a:rPr lang="en-IN" dirty="0"/>
              <a:t>Utilities: date, </a:t>
            </a:r>
            <a:r>
              <a:rPr lang="en-IN" dirty="0" err="1"/>
              <a:t>args</a:t>
            </a:r>
            <a:r>
              <a:rPr lang="en-IN" dirty="0"/>
              <a:t>, clear, help, exit</a:t>
            </a:r>
          </a:p>
          <a:p>
            <a:r>
              <a:rPr lang="en-IN" dirty="0"/>
              <a:t>Command structure: [command] [</a:t>
            </a:r>
            <a:r>
              <a:rPr lang="en-IN" dirty="0" err="1"/>
              <a:t>args</a:t>
            </a:r>
            <a:r>
              <a:rPr lang="en-IN" dirty="0"/>
              <a:t>]</a:t>
            </a:r>
          </a:p>
          <a:p>
            <a:r>
              <a:rPr lang="en-IN" dirty="0"/>
              <a:t>Modular code for scalability</a:t>
            </a:r>
          </a:p>
        </p:txBody>
      </p:sp>
    </p:spTree>
    <p:extLst>
      <p:ext uri="{BB962C8B-B14F-4D97-AF65-F5344CB8AC3E}">
        <p14:creationId xmlns:p14="http://schemas.microsoft.com/office/powerpoint/2010/main" val="2742028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C84B2-3096-4CCE-BC08-DBCF5BA99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Role and Responsibilities of Each Team 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4D268-89B6-42E6-8341-C83D4F4C1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1" dirty="0"/>
              <a:t>Krishna Pant (Team Leader): </a:t>
            </a:r>
            <a:r>
              <a:rPr lang="en-IN" dirty="0"/>
              <a:t>Designed Command Parser, integrated main Logic, managed architecture</a:t>
            </a:r>
          </a:p>
          <a:p>
            <a:pPr algn="just"/>
            <a:r>
              <a:rPr lang="en-IN" b="1" dirty="0"/>
              <a:t>Aditya Rawat: </a:t>
            </a:r>
            <a:r>
              <a:rPr lang="en-IN" dirty="0"/>
              <a:t>Implemented File Operations (cp, mv, rm, </a:t>
            </a:r>
            <a:r>
              <a:rPr lang="en-IN" dirty="0" err="1"/>
              <a:t>mkdir</a:t>
            </a:r>
            <a:r>
              <a:rPr lang="en-IN" dirty="0"/>
              <a:t>, </a:t>
            </a:r>
            <a:r>
              <a:rPr lang="en-IN" dirty="0" err="1"/>
              <a:t>rmdir</a:t>
            </a:r>
            <a:r>
              <a:rPr lang="en-IN" dirty="0"/>
              <a:t>) and testing. Also, maintained the GitHub Repository for the project.</a:t>
            </a:r>
          </a:p>
          <a:p>
            <a:pPr algn="just"/>
            <a:r>
              <a:rPr lang="en-IN" b="1" dirty="0" err="1"/>
              <a:t>Ayush</a:t>
            </a:r>
            <a:r>
              <a:rPr lang="en-IN" b="1" dirty="0"/>
              <a:t> </a:t>
            </a:r>
            <a:r>
              <a:rPr lang="en-IN" b="1" dirty="0" err="1"/>
              <a:t>Kandari</a:t>
            </a:r>
            <a:r>
              <a:rPr lang="en-IN" b="1" dirty="0"/>
              <a:t>: </a:t>
            </a:r>
            <a:r>
              <a:rPr lang="en-IN" dirty="0"/>
              <a:t>Worked on utility features (date, </a:t>
            </a:r>
            <a:r>
              <a:rPr lang="en-IN" dirty="0" err="1"/>
              <a:t>args</a:t>
            </a:r>
            <a:r>
              <a:rPr lang="en-IN" dirty="0"/>
              <a:t>, more, help) and command Documentation</a:t>
            </a:r>
          </a:p>
          <a:p>
            <a:pPr algn="just"/>
            <a:r>
              <a:rPr lang="en-IN" b="1" dirty="0" err="1"/>
              <a:t>Divyanshu</a:t>
            </a:r>
            <a:r>
              <a:rPr lang="en-IN" b="1" dirty="0"/>
              <a:t> Sharma: </a:t>
            </a:r>
            <a:r>
              <a:rPr lang="en-IN" dirty="0"/>
              <a:t>Handled User interaction interface, error handling and project documentation.</a:t>
            </a:r>
          </a:p>
        </p:txBody>
      </p:sp>
    </p:spTree>
    <p:extLst>
      <p:ext uri="{BB962C8B-B14F-4D97-AF65-F5344CB8AC3E}">
        <p14:creationId xmlns:p14="http://schemas.microsoft.com/office/powerpoint/2010/main" val="993383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353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Custom Command Line Interface using Java</vt:lpstr>
      <vt:lpstr>Objective</vt:lpstr>
      <vt:lpstr>Technology Stack</vt:lpstr>
      <vt:lpstr>Project Idea/Overview</vt:lpstr>
      <vt:lpstr>Workflow/Architecture</vt:lpstr>
      <vt:lpstr>Features Implemented</vt:lpstr>
      <vt:lpstr>Role and Responsibilities of Each Team 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Command Line Interface using Java</dc:title>
  <dc:creator>Aditya</dc:creator>
  <cp:lastModifiedBy>Aditya</cp:lastModifiedBy>
  <cp:revision>3</cp:revision>
  <dcterms:created xsi:type="dcterms:W3CDTF">2025-04-25T05:36:20Z</dcterms:created>
  <dcterms:modified xsi:type="dcterms:W3CDTF">2025-04-25T06:05:54Z</dcterms:modified>
</cp:coreProperties>
</file>