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72" d="100"/>
          <a:sy n="72" d="100"/>
        </p:scale>
        <p:origin x="33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1284-0F74-4AD0-8190-C2D043089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34205-FCCD-44BA-879E-A25591841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F873-884E-4391-8DD3-1A95B9FD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57E-CB8A-490B-A1A6-0D91A0AC088F}" type="datetimeFigureOut">
              <a:rPr lang="en-AU" smtClean="0"/>
              <a:t>2/07/2017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FB04-81B2-4DD1-B247-29253926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DE705-EAD4-41D0-9653-D17755CD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85D-CCC5-4B6C-9ED7-11B234A6EF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86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3880-C65A-4A9B-AD8F-8CB17619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259A1-73FA-4673-8ADC-70E1608ED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10800-6299-4252-9998-57C29377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57E-CB8A-490B-A1A6-0D91A0AC088F}" type="datetimeFigureOut">
              <a:rPr lang="en-AU" smtClean="0"/>
              <a:t>2/07/2017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941FF-79F9-4C8E-94B1-AA66E13C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A0212-AAC6-471D-9EAD-DD148E55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85D-CCC5-4B6C-9ED7-11B234A6EF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68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7ADE2-F36D-4F45-B608-82045F640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445B7-37BC-45A0-8520-53E1FC952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CA636-A1D4-4692-BEC5-70A46FE5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57E-CB8A-490B-A1A6-0D91A0AC088F}" type="datetimeFigureOut">
              <a:rPr lang="en-AU" smtClean="0"/>
              <a:t>2/07/2017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28C9C-D5AD-4D5F-A44D-F8E1DFA5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DEA0-06D8-4362-82CE-06388A50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85D-CCC5-4B6C-9ED7-11B234A6EF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58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5686-448C-4B31-B5BA-FF79B77C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29B3-3E5C-4713-BB7D-8FDCB581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26F85-F96A-4D5A-9506-95445713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57E-CB8A-490B-A1A6-0D91A0AC088F}" type="datetimeFigureOut">
              <a:rPr lang="en-AU" smtClean="0"/>
              <a:t>2/07/2017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362F5-DFD6-433D-826C-5079F29B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6BC82-957F-4FEF-9EE1-576AE6BD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85D-CCC5-4B6C-9ED7-11B234A6EF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36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1169-37DD-47F6-B47D-31E29EE7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A464E-FE46-4FC5-806A-75A6358AA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1C676-5EC5-4793-9252-D1EFBDB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57E-CB8A-490B-A1A6-0D91A0AC088F}" type="datetimeFigureOut">
              <a:rPr lang="en-AU" smtClean="0"/>
              <a:t>2/07/2017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37792-99E5-439E-8AFE-6058AC76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720FD-53D6-4DAC-B5C8-5435E63E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85D-CCC5-4B6C-9ED7-11B234A6EF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85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39C6-F076-44A0-A8F7-3F9E3665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F8B0-C2C6-425C-BBA9-6A360FBB1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5506E-43DA-4FEB-AD8A-EB67E35A9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AB618-4ED4-4FA8-B5E7-5C10146C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57E-CB8A-490B-A1A6-0D91A0AC088F}" type="datetimeFigureOut">
              <a:rPr lang="en-AU" smtClean="0"/>
              <a:t>2/07/2017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C5E46-7361-4F40-A746-59BCEAA5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82AF2-2510-4999-89EF-93BDFCE9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85D-CCC5-4B6C-9ED7-11B234A6EF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406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C116-8C3B-4346-97EB-7BC58F2F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0DB71-0C7E-4B19-85BC-46B974934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44B04-DF10-4AE6-92EC-2CE540C64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74D26-F10F-454B-A2FB-AA30232AC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A580D-37A3-40AB-ADB3-55D96BD97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29FCC-1A40-4CEA-BDB2-DD90C5EA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57E-CB8A-490B-A1A6-0D91A0AC088F}" type="datetimeFigureOut">
              <a:rPr lang="en-AU" smtClean="0"/>
              <a:t>2/07/2017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84BE8-0C6D-4833-B35B-C6C7DEF1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D85B7-75F3-4871-8D19-1A1063D1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85D-CCC5-4B6C-9ED7-11B234A6EF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0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8D33-92D8-4343-9A27-4ED5DE69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6DA99-E861-457D-8647-FF517A5F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57E-CB8A-490B-A1A6-0D91A0AC088F}" type="datetimeFigureOut">
              <a:rPr lang="en-AU" smtClean="0"/>
              <a:t>2/07/2017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2DBF3-7F8F-4431-88FB-1EFD8F13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57313-1FBD-4243-B64D-74B542F2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85D-CCC5-4B6C-9ED7-11B234A6EF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65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5BBF5-1658-4911-A7A6-345BD5F0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57E-CB8A-490B-A1A6-0D91A0AC088F}" type="datetimeFigureOut">
              <a:rPr lang="en-AU" smtClean="0"/>
              <a:t>2/07/2017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B31D5-DDF6-4D04-A795-C38088AF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BC293-C8AB-467E-92FE-2C46C744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85D-CCC5-4B6C-9ED7-11B234A6EF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464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7A6C-8CC1-4FEE-AD6D-D3A1D6DB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9F8A-6DE7-49DF-8D10-DE50485F2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63A32-34C4-4BC5-82EB-FFFCCCDA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EFF07-285E-42E6-90DD-EC358B17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57E-CB8A-490B-A1A6-0D91A0AC088F}" type="datetimeFigureOut">
              <a:rPr lang="en-AU" smtClean="0"/>
              <a:t>2/07/2017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30D52-445D-47C0-BF9E-1333387A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96EFE-A755-46B3-9AE7-30B87BFB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85D-CCC5-4B6C-9ED7-11B234A6EF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45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B3FE-52DB-4586-AC84-E7271B338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E3575-5BAD-42C7-89AF-806E92563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7DEAB-BF47-40EA-8D00-FF90AE118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FD79D-1C8A-4418-B3FA-7427AC99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57E-CB8A-490B-A1A6-0D91A0AC088F}" type="datetimeFigureOut">
              <a:rPr lang="en-AU" smtClean="0"/>
              <a:t>2/07/2017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B4BDB-DDB7-4AA1-BA8E-06F853BE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6DBD8-CD79-4EA2-BDC2-234C6C62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85D-CCC5-4B6C-9ED7-11B234A6EF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6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17851-D423-49C1-B87E-56A1681B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9E496-95B2-45C9-B734-B599C786B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F0CBA-19BA-4918-92CD-7C3C0E542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9757E-CB8A-490B-A1A6-0D91A0AC088F}" type="datetimeFigureOut">
              <a:rPr lang="en-AU" smtClean="0"/>
              <a:t>2/07/2017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AA4C1-12CE-4420-9B92-E4628D34C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7BEC-2802-4F11-AB1C-0CBCC9A73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4985D-CCC5-4B6C-9ED7-11B234A6EF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73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875266D-0A5D-40A7-8319-0089E559EC7E}"/>
              </a:ext>
            </a:extLst>
          </p:cNvPr>
          <p:cNvGrpSpPr/>
          <p:nvPr/>
        </p:nvGrpSpPr>
        <p:grpSpPr>
          <a:xfrm>
            <a:off x="675654" y="479056"/>
            <a:ext cx="2902449" cy="910472"/>
            <a:chOff x="2215773" y="606715"/>
            <a:chExt cx="2902449" cy="11866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65AD85-9C24-4087-9287-3EAF5BC2BFE4}"/>
                </a:ext>
              </a:extLst>
            </p:cNvPr>
            <p:cNvSpPr/>
            <p:nvPr/>
          </p:nvSpPr>
          <p:spPr>
            <a:xfrm>
              <a:off x="2215773" y="606715"/>
              <a:ext cx="2902449" cy="11866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General</a:t>
              </a:r>
            </a:p>
            <a:p>
              <a:pPr algn="ctr"/>
              <a:endParaRPr lang="en-AU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2590E9-680E-4D4A-A32F-654CFB3CAEF3}"/>
                </a:ext>
              </a:extLst>
            </p:cNvPr>
            <p:cNvSpPr/>
            <p:nvPr/>
          </p:nvSpPr>
          <p:spPr>
            <a:xfrm>
              <a:off x="2601074" y="1288865"/>
              <a:ext cx="934949" cy="38528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00B0F0"/>
                  </a:solidFill>
                </a:rPr>
                <a:t>Tests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1B7F60-D089-4FBE-AF0E-A5077D7E0EC9}"/>
                </a:ext>
              </a:extLst>
            </p:cNvPr>
            <p:cNvSpPr/>
            <p:nvPr/>
          </p:nvSpPr>
          <p:spPr>
            <a:xfrm>
              <a:off x="3784314" y="1288865"/>
              <a:ext cx="934949" cy="38528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92D050"/>
                  </a:solidFill>
                </a:rPr>
                <a:t>UWP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82C09A-40B9-4E87-8D22-79A2CCF9447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179144" y="1150241"/>
            <a:ext cx="1183219" cy="239287"/>
          </a:xfrm>
          <a:prstGeom prst="line">
            <a:avLst/>
          </a:prstGeom>
          <a:ln>
            <a:head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CE7FF47-187E-484D-B44E-D63F1559AF1E}"/>
              </a:ext>
            </a:extLst>
          </p:cNvPr>
          <p:cNvSpPr/>
          <p:nvPr/>
        </p:nvSpPr>
        <p:spPr>
          <a:xfrm>
            <a:off x="7065306" y="1955156"/>
            <a:ext cx="2902449" cy="9104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Autofac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C4D588-7C77-46DE-AA22-B09C11A3CE49}"/>
              </a:ext>
            </a:extLst>
          </p:cNvPr>
          <p:cNvSpPr/>
          <p:nvPr/>
        </p:nvSpPr>
        <p:spPr>
          <a:xfrm>
            <a:off x="7457436" y="636531"/>
            <a:ext cx="2118189" cy="5137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BuildIt.Shared</a:t>
            </a:r>
            <a:endParaRPr lang="en-A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66CBEE-476A-4927-AD1A-12EA50780FCF}"/>
              </a:ext>
            </a:extLst>
          </p:cNvPr>
          <p:cNvCxnSpPr>
            <a:stCxn id="21" idx="1"/>
            <a:endCxn id="5" idx="3"/>
          </p:cNvCxnSpPr>
          <p:nvPr/>
        </p:nvCxnSpPr>
        <p:spPr>
          <a:xfrm flipH="1">
            <a:off x="3578103" y="893386"/>
            <a:ext cx="3879333" cy="40906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7CD36D-1D48-4C18-9AFB-7DF46A2492D8}"/>
              </a:ext>
            </a:extLst>
          </p:cNvPr>
          <p:cNvCxnSpPr>
            <a:stCxn id="21" idx="2"/>
            <a:endCxn id="16" idx="0"/>
          </p:cNvCxnSpPr>
          <p:nvPr/>
        </p:nvCxnSpPr>
        <p:spPr>
          <a:xfrm>
            <a:off x="8516531" y="1150241"/>
            <a:ext cx="0" cy="804915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3120E9F-2554-4C8E-A160-EBBD345FF870}"/>
              </a:ext>
            </a:extLst>
          </p:cNvPr>
          <p:cNvSpPr/>
          <p:nvPr/>
        </p:nvSpPr>
        <p:spPr>
          <a:xfrm>
            <a:off x="4362363" y="1132673"/>
            <a:ext cx="2118189" cy="513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BuildIt.UI.Shared</a:t>
            </a:r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2D787D-4518-46DE-A13B-E17C051122D5}"/>
              </a:ext>
            </a:extLst>
          </p:cNvPr>
          <p:cNvGrpSpPr/>
          <p:nvPr/>
        </p:nvGrpSpPr>
        <p:grpSpPr>
          <a:xfrm>
            <a:off x="675654" y="2667708"/>
            <a:ext cx="2902449" cy="910472"/>
            <a:chOff x="2215773" y="606715"/>
            <a:chExt cx="2902449" cy="118666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3918DB0-3D8C-4233-93E2-0A58C9D62DFC}"/>
                </a:ext>
              </a:extLst>
            </p:cNvPr>
            <p:cNvSpPr/>
            <p:nvPr/>
          </p:nvSpPr>
          <p:spPr>
            <a:xfrm>
              <a:off x="2215773" y="606715"/>
              <a:ext cx="2902449" cy="11866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States</a:t>
              </a:r>
            </a:p>
            <a:p>
              <a:pPr algn="ctr"/>
              <a:endParaRPr lang="en-AU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F05490-7738-4678-B241-475F8953DDB7}"/>
                </a:ext>
              </a:extLst>
            </p:cNvPr>
            <p:cNvSpPr/>
            <p:nvPr/>
          </p:nvSpPr>
          <p:spPr>
            <a:xfrm>
              <a:off x="2601074" y="1288865"/>
              <a:ext cx="934949" cy="38528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00B0F0"/>
                  </a:solidFill>
                </a:rPr>
                <a:t>Tests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3EB0B7-7205-47AB-A9AD-45383AAB94FA}"/>
                </a:ext>
              </a:extLst>
            </p:cNvPr>
            <p:cNvSpPr/>
            <p:nvPr/>
          </p:nvSpPr>
          <p:spPr>
            <a:xfrm>
              <a:off x="3784314" y="1288865"/>
              <a:ext cx="934949" cy="38528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92D050"/>
                  </a:solidFill>
                </a:rPr>
                <a:t>UWP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C620E0-0935-49A2-87AC-BA29E9934691}"/>
              </a:ext>
            </a:extLst>
          </p:cNvPr>
          <p:cNvCxnSpPr>
            <a:stCxn id="5" idx="2"/>
            <a:endCxn id="23" idx="0"/>
          </p:cNvCxnSpPr>
          <p:nvPr/>
        </p:nvCxnSpPr>
        <p:spPr>
          <a:xfrm>
            <a:off x="2126879" y="1389528"/>
            <a:ext cx="0" cy="127818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6E07C0-BA26-4CC6-9774-FF28DEC3FD70}"/>
              </a:ext>
            </a:extLst>
          </p:cNvPr>
          <p:cNvCxnSpPr>
            <a:cxnSpLocks/>
            <a:stCxn id="15" idx="1"/>
            <a:endCxn id="25" idx="0"/>
          </p:cNvCxnSpPr>
          <p:nvPr/>
        </p:nvCxnSpPr>
        <p:spPr>
          <a:xfrm flipH="1">
            <a:off x="2711670" y="1389528"/>
            <a:ext cx="1650693" cy="180156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40D680-B56B-4DDC-85AC-E8A6F09636B2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3578103" y="893386"/>
            <a:ext cx="3879333" cy="2229558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93729B-BD60-4498-BB46-8C8A0BE1B5E3}"/>
              </a:ext>
            </a:extLst>
          </p:cNvPr>
          <p:cNvCxnSpPr>
            <a:cxnSpLocks/>
            <a:stCxn id="16" idx="1"/>
            <a:endCxn id="24" idx="3"/>
          </p:cNvCxnSpPr>
          <p:nvPr/>
        </p:nvCxnSpPr>
        <p:spPr>
          <a:xfrm flipH="1">
            <a:off x="1995904" y="2410392"/>
            <a:ext cx="5069402" cy="928501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43781D3-1F4F-431D-A4CF-3ED66FEC6EDD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flipH="1">
            <a:off x="1528430" y="1389528"/>
            <a:ext cx="598449" cy="180156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6E592C3-22D9-4C11-9867-C5F5800FE8DD}"/>
              </a:ext>
            </a:extLst>
          </p:cNvPr>
          <p:cNvCxnSpPr>
            <a:cxnSpLocks/>
            <a:stCxn id="21" idx="1"/>
            <a:endCxn id="14" idx="3"/>
          </p:cNvCxnSpPr>
          <p:nvPr/>
        </p:nvCxnSpPr>
        <p:spPr>
          <a:xfrm flipH="1">
            <a:off x="3179144" y="893386"/>
            <a:ext cx="4278292" cy="256855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362DD5-34BC-4F44-840E-483A282DA41C}"/>
              </a:ext>
            </a:extLst>
          </p:cNvPr>
          <p:cNvCxnSpPr>
            <a:cxnSpLocks/>
            <a:stCxn id="21" idx="1"/>
            <a:endCxn id="25" idx="3"/>
          </p:cNvCxnSpPr>
          <p:nvPr/>
        </p:nvCxnSpPr>
        <p:spPr>
          <a:xfrm flipH="1">
            <a:off x="3179144" y="893386"/>
            <a:ext cx="4278292" cy="2445507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Randolph</dc:creator>
  <cp:lastModifiedBy>Nick Randolph</cp:lastModifiedBy>
  <cp:revision>8</cp:revision>
  <dcterms:created xsi:type="dcterms:W3CDTF">2017-07-01T21:47:09Z</dcterms:created>
  <dcterms:modified xsi:type="dcterms:W3CDTF">2017-07-02T06:57:51Z</dcterms:modified>
</cp:coreProperties>
</file>