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46"/>
  </p:notesMasterIdLst>
  <p:sldIdLst>
    <p:sldId id="256" r:id="rId2"/>
    <p:sldId id="349" r:id="rId3"/>
    <p:sldId id="258" r:id="rId4"/>
    <p:sldId id="260" r:id="rId5"/>
    <p:sldId id="259" r:id="rId6"/>
    <p:sldId id="300" r:id="rId7"/>
    <p:sldId id="301" r:id="rId8"/>
    <p:sldId id="261" r:id="rId9"/>
    <p:sldId id="306" r:id="rId10"/>
    <p:sldId id="307" r:id="rId11"/>
    <p:sldId id="313" r:id="rId12"/>
    <p:sldId id="309" r:id="rId13"/>
    <p:sldId id="316" r:id="rId14"/>
    <p:sldId id="317" r:id="rId15"/>
    <p:sldId id="318" r:id="rId16"/>
    <p:sldId id="315" r:id="rId17"/>
    <p:sldId id="314" r:id="rId18"/>
    <p:sldId id="322" r:id="rId19"/>
    <p:sldId id="319" r:id="rId20"/>
    <p:sldId id="321" r:id="rId21"/>
    <p:sldId id="325" r:id="rId22"/>
    <p:sldId id="326" r:id="rId23"/>
    <p:sldId id="328" r:id="rId24"/>
    <p:sldId id="327" r:id="rId25"/>
    <p:sldId id="302" r:id="rId26"/>
    <p:sldId id="330" r:id="rId27"/>
    <p:sldId id="331" r:id="rId28"/>
    <p:sldId id="332" r:id="rId29"/>
    <p:sldId id="333" r:id="rId30"/>
    <p:sldId id="335" r:id="rId31"/>
    <p:sldId id="336" r:id="rId32"/>
    <p:sldId id="337" r:id="rId33"/>
    <p:sldId id="338" r:id="rId34"/>
    <p:sldId id="340" r:id="rId35"/>
    <p:sldId id="341" r:id="rId36"/>
    <p:sldId id="342" r:id="rId37"/>
    <p:sldId id="343" r:id="rId38"/>
    <p:sldId id="344" r:id="rId39"/>
    <p:sldId id="345" r:id="rId40"/>
    <p:sldId id="346" r:id="rId41"/>
    <p:sldId id="334" r:id="rId42"/>
    <p:sldId id="271" r:id="rId43"/>
    <p:sldId id="347" r:id="rId44"/>
    <p:sldId id="348" r:id="rId45"/>
  </p:sldIdLst>
  <p:sldSz cx="9144000" cy="5143500" type="screen16x9"/>
  <p:notesSz cx="6858000" cy="9144000"/>
  <p:embeddedFontLst>
    <p:embeddedFont>
      <p:font typeface="Cambria Math" panose="02040503050406030204" pitchFamily="18" charset="0"/>
      <p:regular r:id="rId47"/>
    </p:embeddedFont>
    <p:embeddedFont>
      <p:font typeface="Open Sans SemiBold" panose="020B0706030804020204" pitchFamily="34" charset="0"/>
      <p:bold r:id="rId48"/>
      <p:boldItalic r:id="rId49"/>
    </p:embeddedFont>
    <p:embeddedFont>
      <p:font typeface="Oswald" pitchFamily="2" charset="0"/>
      <p:regular r:id="rId50"/>
      <p:bold r:id="rId51"/>
    </p:embeddedFont>
    <p:embeddedFont>
      <p:font typeface="Oswald SemiBold" pitchFamily="2" charset="0"/>
      <p:bold r:id="rId52"/>
    </p:embeddedFont>
    <p:embeddedFont>
      <p:font typeface="Palanquin Dark" panose="020B0604020202020204" charset="0"/>
      <p:regular r:id="rId53"/>
      <p:bold r:id="rId54"/>
    </p:embeddedFont>
    <p:embeddedFont>
      <p:font typeface="Poppins" panose="00000500000000000000" pitchFamily="2" charset="0"/>
      <p:regular r:id="rId55"/>
      <p:bold r:id="rId56"/>
      <p:italic r:id="rId57"/>
      <p:boldItalic r:id="rId58"/>
    </p:embeddedFont>
    <p:embeddedFont>
      <p:font typeface="Poppins Black" panose="00000A00000000000000" pitchFamily="2" charset="0"/>
      <p:bold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2934"/>
    <a:srgbClr val="80ED99"/>
    <a:srgbClr val="7AB0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B8603E-65D1-41C5-84A7-46EB839437AC}">
  <a:tblStyle styleId="{69B8603E-65D1-41C5-84A7-46EB839437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1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152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078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99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9570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774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557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98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820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831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3002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4b3b7ab8f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4b3b7ab8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446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189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581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221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237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8749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5491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627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3802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4933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05189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5476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1853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1843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88433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9310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66553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966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89732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464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37339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a4b3b7ab8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a4b3b7ab8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1893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068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2217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593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681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368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22895"/>
            <a:ext cx="3852000" cy="2021400"/>
          </a:xfrm>
          <a:prstGeom prst="rect">
            <a:avLst/>
          </a:prstGeom>
        </p:spPr>
        <p:txBody>
          <a:bodyPr spcFirstLastPara="1" wrap="square" lIns="91425" tIns="91425" rIns="91425" bIns="91425" anchor="b" anchorCtr="0">
            <a:noAutofit/>
          </a:bodyPr>
          <a:lstStyle>
            <a:lvl1pPr lvl="0" algn="l">
              <a:spcBef>
                <a:spcPts val="0"/>
              </a:spcBef>
              <a:spcAft>
                <a:spcPts val="0"/>
              </a:spcAft>
              <a:buSzPts val="5000"/>
              <a:buNone/>
              <a:defRPr sz="5000">
                <a:latin typeface="Oswald SemiBold" pitchFamily="2" charset="0"/>
                <a:ea typeface="Open Sans SemiBold" panose="020B0604020202020204" pitchFamily="34" charset="0"/>
                <a:cs typeface="Open Sans SemiBold" panose="020B0604020202020204" pitchFamily="34" charset="0"/>
              </a:defRPr>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032950"/>
            <a:ext cx="2962200" cy="68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atin typeface="Oswald" pitchFamily="2" charset="0"/>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11" name="Google Shape;11;p2"/>
          <p:cNvSpPr/>
          <p:nvPr/>
        </p:nvSpPr>
        <p:spPr>
          <a:xfrm>
            <a:off x="-1829809" y="-197483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rot="1398703">
            <a:off x="1587171" y="641380"/>
            <a:ext cx="5337561" cy="377164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4000"/>
              <a:buNone/>
              <a:defRPr sz="4000">
                <a:latin typeface="Oswald SemiBold" pitchFamily="2" charset="0"/>
                <a:ea typeface="Open Sans SemiBold" panose="020B0604020202020204" pitchFamily="34" charset="0"/>
                <a:cs typeface="Open Sans SemiBold" panose="020B0604020202020204" pitchFamily="34" charset="0"/>
              </a:defRPr>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552700" y="1383425"/>
            <a:ext cx="923400" cy="69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4800"/>
              <a:buNone/>
              <a:defRPr sz="4800">
                <a:solidFill>
                  <a:schemeClr val="lt2"/>
                </a:solidFill>
                <a:latin typeface="Oswald SemiBold" pitchFamily="2" charset="0"/>
                <a:ea typeface="Open Sans SemiBold" panose="020B0604020202020204" pitchFamily="34" charset="0"/>
                <a:cs typeface="Open Sans SemiBold" panose="020B0604020202020204" pitchFamily="34" charset="0"/>
              </a:defRPr>
            </a:lvl1pPr>
            <a:lvl2pPr lvl="1" rtl="0">
              <a:lnSpc>
                <a:spcPct val="100000"/>
              </a:lnSpc>
              <a:spcBef>
                <a:spcPts val="0"/>
              </a:spcBef>
              <a:spcAft>
                <a:spcPts val="0"/>
              </a:spcAft>
              <a:buSzPts val="12000"/>
              <a:buNone/>
              <a:defRPr sz="12000"/>
            </a:lvl2pPr>
            <a:lvl3pPr lvl="2" rtl="0">
              <a:lnSpc>
                <a:spcPct val="100000"/>
              </a:lnSpc>
              <a:spcBef>
                <a:spcPts val="0"/>
              </a:spcBef>
              <a:spcAft>
                <a:spcPts val="0"/>
              </a:spcAft>
              <a:buSzPts val="12000"/>
              <a:buNone/>
              <a:defRPr sz="12000"/>
            </a:lvl3pPr>
            <a:lvl4pPr lvl="3" rtl="0">
              <a:lnSpc>
                <a:spcPct val="100000"/>
              </a:lnSpc>
              <a:spcBef>
                <a:spcPts val="0"/>
              </a:spcBef>
              <a:spcAft>
                <a:spcPts val="0"/>
              </a:spcAft>
              <a:buSzPts val="12000"/>
              <a:buNone/>
              <a:defRPr sz="12000"/>
            </a:lvl4pPr>
            <a:lvl5pPr lvl="4" rtl="0">
              <a:lnSpc>
                <a:spcPct val="100000"/>
              </a:lnSpc>
              <a:spcBef>
                <a:spcPts val="0"/>
              </a:spcBef>
              <a:spcAft>
                <a:spcPts val="0"/>
              </a:spcAft>
              <a:buSzPts val="12000"/>
              <a:buNone/>
              <a:defRPr sz="12000"/>
            </a:lvl5pPr>
            <a:lvl6pPr lvl="5" rtl="0">
              <a:lnSpc>
                <a:spcPct val="100000"/>
              </a:lnSpc>
              <a:spcBef>
                <a:spcPts val="0"/>
              </a:spcBef>
              <a:spcAft>
                <a:spcPts val="0"/>
              </a:spcAft>
              <a:buSzPts val="12000"/>
              <a:buNone/>
              <a:defRPr sz="12000"/>
            </a:lvl6pPr>
            <a:lvl7pPr lvl="6" rtl="0">
              <a:lnSpc>
                <a:spcPct val="100000"/>
              </a:lnSpc>
              <a:spcBef>
                <a:spcPts val="0"/>
              </a:spcBef>
              <a:spcAft>
                <a:spcPts val="0"/>
              </a:spcAft>
              <a:buSzPts val="12000"/>
              <a:buNone/>
              <a:defRPr sz="12000"/>
            </a:lvl7pPr>
            <a:lvl8pPr lvl="7" rtl="0">
              <a:lnSpc>
                <a:spcPct val="100000"/>
              </a:lnSpc>
              <a:spcBef>
                <a:spcPts val="0"/>
              </a:spcBef>
              <a:spcAft>
                <a:spcPts val="0"/>
              </a:spcAft>
              <a:buSzPts val="12000"/>
              <a:buNone/>
              <a:defRPr sz="12000"/>
            </a:lvl8pPr>
            <a:lvl9pPr lvl="8" rtl="0">
              <a:lnSpc>
                <a:spcPct val="100000"/>
              </a:lnSpc>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2552700" y="2957291"/>
            <a:ext cx="2935800" cy="76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atin typeface="Oswald" pitchFamily="2" charset="0"/>
              </a:defRPr>
            </a:lvl1pPr>
            <a:lvl2pPr lvl="1">
              <a:lnSpc>
                <a:spcPct val="100000"/>
              </a:lnSpc>
              <a:spcBef>
                <a:spcPts val="1600"/>
              </a:spcBef>
              <a:spcAft>
                <a:spcPts val="0"/>
              </a:spcAft>
              <a:buNone/>
              <a:defRPr/>
            </a:lvl2pPr>
            <a:lvl3pPr lvl="2">
              <a:lnSpc>
                <a:spcPct val="100000"/>
              </a:lnSpc>
              <a:spcBef>
                <a:spcPts val="1600"/>
              </a:spcBef>
              <a:spcAft>
                <a:spcPts val="0"/>
              </a:spcAft>
              <a:buNone/>
              <a:defRPr/>
            </a:lvl3pPr>
            <a:lvl4pPr lvl="3">
              <a:lnSpc>
                <a:spcPct val="100000"/>
              </a:lnSpc>
              <a:spcBef>
                <a:spcPts val="1600"/>
              </a:spcBef>
              <a:spcAft>
                <a:spcPts val="0"/>
              </a:spcAft>
              <a:buNone/>
              <a:defRPr/>
            </a:lvl4pPr>
            <a:lvl5pPr lvl="4">
              <a:lnSpc>
                <a:spcPct val="100000"/>
              </a:lnSpc>
              <a:spcBef>
                <a:spcPts val="1600"/>
              </a:spcBef>
              <a:spcAft>
                <a:spcPts val="0"/>
              </a:spcAft>
              <a:buNone/>
              <a:defRPr/>
            </a:lvl5pPr>
            <a:lvl6pPr lvl="5">
              <a:lnSpc>
                <a:spcPct val="100000"/>
              </a:lnSpc>
              <a:spcBef>
                <a:spcPts val="1600"/>
              </a:spcBef>
              <a:spcAft>
                <a:spcPts val="0"/>
              </a:spcAft>
              <a:buNone/>
              <a:defRPr/>
            </a:lvl6pPr>
            <a:lvl7pPr lvl="6">
              <a:lnSpc>
                <a:spcPct val="100000"/>
              </a:lnSpc>
              <a:spcBef>
                <a:spcPts val="1600"/>
              </a:spcBef>
              <a:spcAft>
                <a:spcPts val="0"/>
              </a:spcAft>
              <a:buNone/>
              <a:defRPr/>
            </a:lvl7pPr>
            <a:lvl8pPr lvl="7">
              <a:lnSpc>
                <a:spcPct val="100000"/>
              </a:lnSpc>
              <a:spcBef>
                <a:spcPts val="1600"/>
              </a:spcBef>
              <a:spcAft>
                <a:spcPts val="0"/>
              </a:spcAft>
              <a:buNone/>
              <a:defRPr/>
            </a:lvl8pPr>
            <a:lvl9pPr lvl="8">
              <a:lnSpc>
                <a:spcPct val="100000"/>
              </a:lnSpc>
              <a:spcBef>
                <a:spcPts val="1600"/>
              </a:spcBef>
              <a:spcAft>
                <a:spcPts val="160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p:nvPr/>
        </p:nvSpPr>
        <p:spPr>
          <a:xfrm>
            <a:off x="355183" y="-402025"/>
            <a:ext cx="7001967" cy="514355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subTitle" idx="1"/>
          </p:nvPr>
        </p:nvSpPr>
        <p:spPr>
          <a:xfrm>
            <a:off x="1508700" y="2466428"/>
            <a:ext cx="3866100" cy="102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atin typeface="Oswald" pitchFamily="2" charset="0"/>
              </a:defRPr>
            </a:lvl1pPr>
            <a:lvl2pPr lvl="1">
              <a:spcBef>
                <a:spcPts val="1600"/>
              </a:spcBef>
              <a:spcAft>
                <a:spcPts val="0"/>
              </a:spcAft>
              <a:buNone/>
              <a:defRPr sz="1600"/>
            </a:lvl2pPr>
            <a:lvl3pPr lvl="2">
              <a:spcBef>
                <a:spcPts val="1600"/>
              </a:spcBef>
              <a:spcAft>
                <a:spcPts val="0"/>
              </a:spcAft>
              <a:buNone/>
              <a:defRPr sz="1600"/>
            </a:lvl3pPr>
            <a:lvl4pPr lvl="3">
              <a:spcBef>
                <a:spcPts val="1600"/>
              </a:spcBef>
              <a:spcAft>
                <a:spcPts val="0"/>
              </a:spcAft>
              <a:buNone/>
              <a:defRPr sz="1600"/>
            </a:lvl4pPr>
            <a:lvl5pPr lvl="4">
              <a:spcBef>
                <a:spcPts val="1600"/>
              </a:spcBef>
              <a:spcAft>
                <a:spcPts val="0"/>
              </a:spcAft>
              <a:buNone/>
              <a:defRPr sz="1600"/>
            </a:lvl5pPr>
            <a:lvl6pPr lvl="5">
              <a:spcBef>
                <a:spcPts val="1600"/>
              </a:spcBef>
              <a:spcAft>
                <a:spcPts val="0"/>
              </a:spcAft>
              <a:buNone/>
              <a:defRPr sz="1600"/>
            </a:lvl6pPr>
            <a:lvl7pPr lvl="6">
              <a:spcBef>
                <a:spcPts val="1600"/>
              </a:spcBef>
              <a:spcAft>
                <a:spcPts val="0"/>
              </a:spcAft>
              <a:buNone/>
              <a:defRPr sz="1600"/>
            </a:lvl7pPr>
            <a:lvl8pPr lvl="7">
              <a:spcBef>
                <a:spcPts val="1600"/>
              </a:spcBef>
              <a:spcAft>
                <a:spcPts val="0"/>
              </a:spcAft>
              <a:buNone/>
              <a:defRPr sz="1600"/>
            </a:lvl8pPr>
            <a:lvl9pPr lvl="8">
              <a:spcBef>
                <a:spcPts val="1600"/>
              </a:spcBef>
              <a:spcAft>
                <a:spcPts val="1600"/>
              </a:spcAft>
              <a:buNone/>
              <a:defRPr sz="1600"/>
            </a:lvl9pPr>
          </a:lstStyle>
          <a:p>
            <a:endParaRPr/>
          </a:p>
        </p:txBody>
      </p:sp>
      <p:sp>
        <p:nvSpPr>
          <p:cNvPr id="42" name="Google Shape;42;p8"/>
          <p:cNvSpPr txBox="1">
            <a:spLocks noGrp="1"/>
          </p:cNvSpPr>
          <p:nvPr>
            <p:ph type="title"/>
          </p:nvPr>
        </p:nvSpPr>
        <p:spPr>
          <a:xfrm>
            <a:off x="1508700" y="1668250"/>
            <a:ext cx="3866100" cy="72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atin typeface="Oswald SemiBold" pitchFamily="2" charset="0"/>
                <a:ea typeface="Open Sans SemiBold" panose="020B0604020202020204" pitchFamily="34" charset="0"/>
                <a:cs typeface="Open Sans SemiBold" panose="020B0604020202020204" pitchFamily="34" charset="0"/>
              </a:defRPr>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2">
  <p:cSld name="CUSTOM_9">
    <p:spTree>
      <p:nvGrpSpPr>
        <p:cNvPr id="1" name="Shape 119"/>
        <p:cNvGrpSpPr/>
        <p:nvPr/>
      </p:nvGrpSpPr>
      <p:grpSpPr>
        <a:xfrm>
          <a:off x="0" y="0"/>
          <a:ext cx="0" cy="0"/>
          <a:chOff x="0" y="0"/>
          <a:chExt cx="0" cy="0"/>
        </a:xfrm>
      </p:grpSpPr>
      <p:sp>
        <p:nvSpPr>
          <p:cNvPr id="120" name="Google Shape;120;p20"/>
          <p:cNvSpPr/>
          <p:nvPr/>
        </p:nvSpPr>
        <p:spPr>
          <a:xfrm rot="-9843763" flipH="1">
            <a:off x="1210955" y="167965"/>
            <a:ext cx="7743762" cy="4660210"/>
          </a:xfrm>
          <a:custGeom>
            <a:avLst/>
            <a:gdLst/>
            <a:ahLst/>
            <a:cxnLst/>
            <a:rect l="l" t="t" r="r" b="b"/>
            <a:pathLst>
              <a:path w="159514" h="110474" extrusionOk="0">
                <a:moveTo>
                  <a:pt x="45147" y="0"/>
                </a:moveTo>
                <a:cubicBezTo>
                  <a:pt x="37611" y="0"/>
                  <a:pt x="30146" y="3378"/>
                  <a:pt x="22816" y="12595"/>
                </a:cubicBezTo>
                <a:cubicBezTo>
                  <a:pt x="0" y="41316"/>
                  <a:pt x="46700" y="90351"/>
                  <a:pt x="69249" y="103327"/>
                </a:cubicBezTo>
                <a:cubicBezTo>
                  <a:pt x="77689" y="108192"/>
                  <a:pt x="87067" y="110473"/>
                  <a:pt x="96471" y="110473"/>
                </a:cubicBezTo>
                <a:cubicBezTo>
                  <a:pt x="119178" y="110473"/>
                  <a:pt x="142032" y="97169"/>
                  <a:pt x="152175" y="74807"/>
                </a:cubicBezTo>
                <a:cubicBezTo>
                  <a:pt x="159147" y="59396"/>
                  <a:pt x="159514" y="43484"/>
                  <a:pt x="150307" y="30075"/>
                </a:cubicBezTo>
                <a:cubicBezTo>
                  <a:pt x="143020" y="19415"/>
                  <a:pt x="138448" y="16065"/>
                  <a:pt x="134265" y="16065"/>
                </a:cubicBezTo>
                <a:cubicBezTo>
                  <a:pt x="128185" y="16065"/>
                  <a:pt x="122926" y="23142"/>
                  <a:pt x="111346" y="25138"/>
                </a:cubicBezTo>
                <a:cubicBezTo>
                  <a:pt x="110039" y="25364"/>
                  <a:pt x="108728" y="25470"/>
                  <a:pt x="107413" y="25470"/>
                </a:cubicBezTo>
                <a:cubicBezTo>
                  <a:pt x="87055" y="25470"/>
                  <a:pt x="65838" y="0"/>
                  <a:pt x="45147" y="0"/>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txBox="1">
            <a:spLocks noGrp="1"/>
          </p:cNvSpPr>
          <p:nvPr>
            <p:ph type="title"/>
          </p:nvPr>
        </p:nvSpPr>
        <p:spPr>
          <a:xfrm flipH="1">
            <a:off x="4168650" y="1723650"/>
            <a:ext cx="3626700" cy="1696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5000"/>
              <a:buNone/>
              <a:defRPr sz="5000">
                <a:latin typeface="Oswald SemiBold" pitchFamily="2" charset="0"/>
                <a:ea typeface="Open Sans SemiBold" panose="020B0706030804020204" pitchFamily="34" charset="0"/>
                <a:cs typeface="Open Sans SemiBold" panose="020B0706030804020204" pitchFamily="34" charset="0"/>
              </a:defRPr>
            </a:lvl1pPr>
            <a:lvl2pPr lvl="1" algn="r" rtl="0">
              <a:spcBef>
                <a:spcPts val="0"/>
              </a:spcBef>
              <a:spcAft>
                <a:spcPts val="0"/>
              </a:spcAft>
              <a:buSzPts val="7000"/>
              <a:buNone/>
              <a:defRPr sz="7000"/>
            </a:lvl2pPr>
            <a:lvl3pPr lvl="2" algn="r" rtl="0">
              <a:spcBef>
                <a:spcPts val="0"/>
              </a:spcBef>
              <a:spcAft>
                <a:spcPts val="0"/>
              </a:spcAft>
              <a:buSzPts val="7000"/>
              <a:buNone/>
              <a:defRPr sz="7000"/>
            </a:lvl3pPr>
            <a:lvl4pPr lvl="3" algn="r" rtl="0">
              <a:spcBef>
                <a:spcPts val="0"/>
              </a:spcBef>
              <a:spcAft>
                <a:spcPts val="0"/>
              </a:spcAft>
              <a:buSzPts val="7000"/>
              <a:buNone/>
              <a:defRPr sz="7000"/>
            </a:lvl4pPr>
            <a:lvl5pPr lvl="4" algn="r" rtl="0">
              <a:spcBef>
                <a:spcPts val="0"/>
              </a:spcBef>
              <a:spcAft>
                <a:spcPts val="0"/>
              </a:spcAft>
              <a:buSzPts val="7000"/>
              <a:buNone/>
              <a:defRPr sz="7000"/>
            </a:lvl5pPr>
            <a:lvl6pPr lvl="5" algn="r" rtl="0">
              <a:spcBef>
                <a:spcPts val="0"/>
              </a:spcBef>
              <a:spcAft>
                <a:spcPts val="0"/>
              </a:spcAft>
              <a:buSzPts val="7000"/>
              <a:buNone/>
              <a:defRPr sz="7000"/>
            </a:lvl6pPr>
            <a:lvl7pPr lvl="6" algn="r" rtl="0">
              <a:spcBef>
                <a:spcPts val="0"/>
              </a:spcBef>
              <a:spcAft>
                <a:spcPts val="0"/>
              </a:spcAft>
              <a:buSzPts val="7000"/>
              <a:buNone/>
              <a:defRPr sz="7000"/>
            </a:lvl7pPr>
            <a:lvl8pPr lvl="7" algn="r" rtl="0">
              <a:spcBef>
                <a:spcPts val="0"/>
              </a:spcBef>
              <a:spcAft>
                <a:spcPts val="0"/>
              </a:spcAft>
              <a:buSzPts val="7000"/>
              <a:buNone/>
              <a:defRPr sz="7000"/>
            </a:lvl8pPr>
            <a:lvl9pPr lvl="8" algn="r" rtl="0">
              <a:spcBef>
                <a:spcPts val="0"/>
              </a:spcBef>
              <a:spcAft>
                <a:spcPts val="0"/>
              </a:spcAft>
              <a:buSzPts val="7000"/>
              <a:buNone/>
              <a:defRPr sz="7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2">
    <p:spTree>
      <p:nvGrpSpPr>
        <p:cNvPr id="1" name="Shape 122"/>
        <p:cNvGrpSpPr/>
        <p:nvPr/>
      </p:nvGrpSpPr>
      <p:grpSpPr>
        <a:xfrm>
          <a:off x="0" y="0"/>
          <a:ext cx="0" cy="0"/>
          <a:chOff x="0" y="0"/>
          <a:chExt cx="0" cy="0"/>
        </a:xfrm>
      </p:grpSpPr>
      <p:sp>
        <p:nvSpPr>
          <p:cNvPr id="123" name="Google Shape;123;p21"/>
          <p:cNvSpPr txBox="1">
            <a:spLocks noGrp="1"/>
          </p:cNvSpPr>
          <p:nvPr>
            <p:ph type="title" hasCustomPrompt="1"/>
          </p:nvPr>
        </p:nvSpPr>
        <p:spPr>
          <a:xfrm>
            <a:off x="764102"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latin typeface="Oswald SemiBold" pitchFamily="2" charset="0"/>
                <a:ea typeface="Open Sans SemiBold" panose="020B0706030804020204" pitchFamily="34" charset="0"/>
                <a:cs typeface="Open Sans SemiBold" panose="020B0706030804020204" pitchFamily="34" charset="0"/>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4" name="Google Shape;124;p21"/>
          <p:cNvSpPr txBox="1">
            <a:spLocks noGrp="1"/>
          </p:cNvSpPr>
          <p:nvPr>
            <p:ph type="subTitle" idx="1"/>
          </p:nvPr>
        </p:nvSpPr>
        <p:spPr>
          <a:xfrm>
            <a:off x="1759875"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Oswald SemiBold" pitchFamily="2" charset="0"/>
                <a:ea typeface="Open Sans SemiBold" panose="020B0706030804020204" pitchFamily="34" charset="0"/>
                <a:cs typeface="Open Sans SemiBold" panose="020B0706030804020204" pitchFamily="34" charset="0"/>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125" name="Google Shape;125;p21"/>
          <p:cNvSpPr txBox="1">
            <a:spLocks noGrp="1"/>
          </p:cNvSpPr>
          <p:nvPr>
            <p:ph type="subTitle" idx="2"/>
          </p:nvPr>
        </p:nvSpPr>
        <p:spPr>
          <a:xfrm>
            <a:off x="1759875"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atin typeface="Oswald" pitchFamily="2" charset="0"/>
              </a:defRPr>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6" name="Google Shape;126;p21"/>
          <p:cNvSpPr txBox="1">
            <a:spLocks noGrp="1"/>
          </p:cNvSpPr>
          <p:nvPr>
            <p:ph type="title" idx="3" hasCustomPrompt="1"/>
          </p:nvPr>
        </p:nvSpPr>
        <p:spPr>
          <a:xfrm>
            <a:off x="764102"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latin typeface="Oswald SemiBold" pitchFamily="2" charset="0"/>
                <a:ea typeface="Open Sans SemiBold" panose="020B0706030804020204" pitchFamily="34" charset="0"/>
                <a:cs typeface="Open Sans SemiBold" panose="020B0706030804020204" pitchFamily="34" charset="0"/>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7" name="Google Shape;127;p21"/>
          <p:cNvSpPr txBox="1">
            <a:spLocks noGrp="1"/>
          </p:cNvSpPr>
          <p:nvPr>
            <p:ph type="subTitle" idx="4"/>
          </p:nvPr>
        </p:nvSpPr>
        <p:spPr>
          <a:xfrm>
            <a:off x="1759875"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Oswald SemiBold" pitchFamily="2" charset="0"/>
                <a:ea typeface="Open Sans SemiBold" panose="020B0706030804020204" pitchFamily="34" charset="0"/>
                <a:cs typeface="Open Sans SemiBold" panose="020B0706030804020204" pitchFamily="34" charset="0"/>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28" name="Google Shape;128;p21"/>
          <p:cNvSpPr txBox="1">
            <a:spLocks noGrp="1"/>
          </p:cNvSpPr>
          <p:nvPr>
            <p:ph type="subTitle" idx="5"/>
          </p:nvPr>
        </p:nvSpPr>
        <p:spPr>
          <a:xfrm>
            <a:off x="1759875"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atin typeface="Oswald" pitchFamily="2" charset="0"/>
              </a:defRPr>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9" name="Google Shape;129;p21"/>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atin typeface="Oswald SemiBold" pitchFamily="2" charset="0"/>
                <a:ea typeface="Open Sans SemiBold" panose="020B0706030804020204" pitchFamily="34" charset="0"/>
                <a:cs typeface="Open Sans SemiBold" panose="020B0706030804020204" pitchFamily="34" charset="0"/>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31" name="Google Shape;131;p21"/>
          <p:cNvSpPr/>
          <p:nvPr/>
        </p:nvSpPr>
        <p:spPr>
          <a:xfrm rot="-9542052">
            <a:off x="7466404" y="-1156051"/>
            <a:ext cx="4039911" cy="296766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rot="3055103">
            <a:off x="-1997717" y="3749245"/>
            <a:ext cx="4039950" cy="296769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title" idx="7" hasCustomPrompt="1"/>
          </p:nvPr>
        </p:nvSpPr>
        <p:spPr>
          <a:xfrm>
            <a:off x="4746900"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latin typeface="Oswald SemiBold" pitchFamily="2" charset="0"/>
                <a:ea typeface="Open Sans SemiBold" panose="020B0706030804020204" pitchFamily="34" charset="0"/>
                <a:cs typeface="Open Sans SemiBold" panose="020B0706030804020204" pitchFamily="34" charset="0"/>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4" name="Google Shape;134;p21"/>
          <p:cNvSpPr txBox="1">
            <a:spLocks noGrp="1"/>
          </p:cNvSpPr>
          <p:nvPr>
            <p:ph type="subTitle" idx="8"/>
          </p:nvPr>
        </p:nvSpPr>
        <p:spPr>
          <a:xfrm>
            <a:off x="5742673"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Oswald SemiBold" pitchFamily="2" charset="0"/>
                <a:ea typeface="Open Sans SemiBold" panose="020B0706030804020204" pitchFamily="34" charset="0"/>
                <a:cs typeface="Open Sans SemiBold" panose="020B0706030804020204" pitchFamily="34" charset="0"/>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5" name="Google Shape;135;p21"/>
          <p:cNvSpPr txBox="1">
            <a:spLocks noGrp="1"/>
          </p:cNvSpPr>
          <p:nvPr>
            <p:ph type="subTitle" idx="9"/>
          </p:nvPr>
        </p:nvSpPr>
        <p:spPr>
          <a:xfrm>
            <a:off x="5742673"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atin typeface="Oswald" pitchFamily="2" charset="0"/>
              </a:defRPr>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36" name="Google Shape;136;p21"/>
          <p:cNvSpPr txBox="1">
            <a:spLocks noGrp="1"/>
          </p:cNvSpPr>
          <p:nvPr>
            <p:ph type="title" idx="13" hasCustomPrompt="1"/>
          </p:nvPr>
        </p:nvSpPr>
        <p:spPr>
          <a:xfrm>
            <a:off x="4746900"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latin typeface="Oswald SemiBold" pitchFamily="2" charset="0"/>
                <a:ea typeface="Open Sans SemiBold" panose="020B0706030804020204" pitchFamily="34" charset="0"/>
                <a:cs typeface="Open Sans SemiBold" panose="020B0706030804020204" pitchFamily="34" charset="0"/>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7" name="Google Shape;137;p21"/>
          <p:cNvSpPr txBox="1">
            <a:spLocks noGrp="1"/>
          </p:cNvSpPr>
          <p:nvPr>
            <p:ph type="subTitle" idx="14"/>
          </p:nvPr>
        </p:nvSpPr>
        <p:spPr>
          <a:xfrm>
            <a:off x="5742673"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Oswald SemiBold" pitchFamily="2" charset="0"/>
                <a:ea typeface="Open Sans SemiBold" panose="020B0706030804020204" pitchFamily="34" charset="0"/>
                <a:cs typeface="Open Sans SemiBold" panose="020B0706030804020204" pitchFamily="34" charset="0"/>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8" name="Google Shape;138;p21"/>
          <p:cNvSpPr txBox="1">
            <a:spLocks noGrp="1"/>
          </p:cNvSpPr>
          <p:nvPr>
            <p:ph type="subTitle" idx="15"/>
          </p:nvPr>
        </p:nvSpPr>
        <p:spPr>
          <a:xfrm>
            <a:off x="5742673"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atin typeface="Oswald" pitchFamily="2" charset="0"/>
              </a:defRPr>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2">
  <p:cSld name="CUSTOM_17">
    <p:spTree>
      <p:nvGrpSpPr>
        <p:cNvPr id="1" name="Shape 139"/>
        <p:cNvGrpSpPr/>
        <p:nvPr/>
      </p:nvGrpSpPr>
      <p:grpSpPr>
        <a:xfrm>
          <a:off x="0" y="0"/>
          <a:ext cx="0" cy="0"/>
          <a:chOff x="0" y="0"/>
          <a:chExt cx="0" cy="0"/>
        </a:xfrm>
      </p:grpSpPr>
      <p:sp>
        <p:nvSpPr>
          <p:cNvPr id="140" name="Google Shape;140;p22"/>
          <p:cNvSpPr txBox="1">
            <a:spLocks noGrp="1"/>
          </p:cNvSpPr>
          <p:nvPr>
            <p:ph type="body" idx="1"/>
          </p:nvPr>
        </p:nvSpPr>
        <p:spPr>
          <a:xfrm>
            <a:off x="720000" y="2075500"/>
            <a:ext cx="5250900" cy="193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atin typeface="Oswald" pitchFamily="2" charset="0"/>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1" name="Google Shape;141;p22"/>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atin typeface="Oswald SemiBold" pitchFamily="2" charset="0"/>
                <a:ea typeface="Open Sans SemiBold" panose="020B0706030804020204" pitchFamily="34" charset="0"/>
                <a:cs typeface="Open Sans SemiBold" panose="020B0706030804020204" pitchFamily="34" charset="0"/>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43" name="Google Shape;143;p22"/>
          <p:cNvSpPr/>
          <p:nvPr/>
        </p:nvSpPr>
        <p:spPr>
          <a:xfrm rot="-3678890" flipH="1">
            <a:off x="6399760" y="2305526"/>
            <a:ext cx="4402922" cy="323432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90930"/>
            <a:ext cx="7704000" cy="612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2pPr>
            <a:lvl3pPr lvl="2"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3pPr>
            <a:lvl4pPr lvl="3"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4pPr>
            <a:lvl5pPr lvl="4"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5pPr>
            <a:lvl6pPr lvl="5"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6pPr>
            <a:lvl7pPr lvl="6"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7pPr>
            <a:lvl8pPr lvl="7"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8pPr>
            <a:lvl9pPr lvl="8"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8" r:id="rId4"/>
    <p:sldLayoutId id="2147483666" r:id="rId5"/>
    <p:sldLayoutId id="2147483667" r:id="rId6"/>
    <p:sldLayoutId id="214748366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Open Sans SemiBold" panose="020B0604020202020204" pitchFamily="34" charset="0"/>
          <a:ea typeface="Open Sans SemiBold" panose="020B0604020202020204" pitchFamily="34" charset="0"/>
          <a:cs typeface="Open Sans SemiBold"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Oswald" pitchFamily="2" charset="0"/>
          <a:ea typeface="Oswald" pitchFamily="2"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http://ai.stanford.edu/~amaas/data/sentiment/" TargetMode="Externa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9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6"/>
          <p:cNvGrpSpPr/>
          <p:nvPr/>
        </p:nvGrpSpPr>
        <p:grpSpPr>
          <a:xfrm>
            <a:off x="4066056" y="-147943"/>
            <a:ext cx="5011568" cy="4809645"/>
            <a:chOff x="3512637" y="-432878"/>
            <a:chExt cx="5312241" cy="5098203"/>
          </a:xfrm>
        </p:grpSpPr>
        <p:sp>
          <p:nvSpPr>
            <p:cNvPr id="169" name="Google Shape;169;p26"/>
            <p:cNvSpPr/>
            <p:nvPr/>
          </p:nvSpPr>
          <p:spPr>
            <a:xfrm rot="2240827">
              <a:off x="4027772" y="543484"/>
              <a:ext cx="4281972" cy="3145479"/>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4157823" y="4337661"/>
              <a:ext cx="4571587" cy="266944"/>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5291538" y="3104107"/>
              <a:ext cx="343343" cy="559053"/>
            </a:xfrm>
            <a:custGeom>
              <a:avLst/>
              <a:gdLst/>
              <a:ahLst/>
              <a:cxnLst/>
              <a:rect l="l" t="t" r="r" b="b"/>
              <a:pathLst>
                <a:path w="12143" h="19772" extrusionOk="0">
                  <a:moveTo>
                    <a:pt x="4570" y="1"/>
                  </a:moveTo>
                  <a:cubicBezTo>
                    <a:pt x="4250" y="1"/>
                    <a:pt x="3936" y="42"/>
                    <a:pt x="3636" y="130"/>
                  </a:cubicBezTo>
                  <a:cubicBezTo>
                    <a:pt x="1468" y="797"/>
                    <a:pt x="0" y="3799"/>
                    <a:pt x="767" y="6334"/>
                  </a:cubicBezTo>
                  <a:cubicBezTo>
                    <a:pt x="2731" y="12857"/>
                    <a:pt x="6557" y="19771"/>
                    <a:pt x="9166" y="19771"/>
                  </a:cubicBezTo>
                  <a:cubicBezTo>
                    <a:pt x="9306" y="19771"/>
                    <a:pt x="9442" y="19751"/>
                    <a:pt x="9574" y="19711"/>
                  </a:cubicBezTo>
                  <a:cubicBezTo>
                    <a:pt x="12142" y="18944"/>
                    <a:pt x="11542" y="10638"/>
                    <a:pt x="9440" y="3799"/>
                  </a:cubicBezTo>
                  <a:cubicBezTo>
                    <a:pt x="8779" y="1615"/>
                    <a:pt x="6558" y="1"/>
                    <a:pt x="4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4559639" y="2937992"/>
              <a:ext cx="1007325" cy="1317643"/>
            </a:xfrm>
            <a:custGeom>
              <a:avLst/>
              <a:gdLst/>
              <a:ahLst/>
              <a:cxnLst/>
              <a:rect l="l" t="t" r="r" b="b"/>
              <a:pathLst>
                <a:path w="35626" h="46601" extrusionOk="0">
                  <a:moveTo>
                    <a:pt x="17813" y="1"/>
                  </a:moveTo>
                  <a:cubicBezTo>
                    <a:pt x="8906" y="1"/>
                    <a:pt x="0" y="5571"/>
                    <a:pt x="0" y="11609"/>
                  </a:cubicBezTo>
                  <a:cubicBezTo>
                    <a:pt x="0" y="27921"/>
                    <a:pt x="7239" y="46601"/>
                    <a:pt x="17813" y="46601"/>
                  </a:cubicBezTo>
                  <a:cubicBezTo>
                    <a:pt x="28420" y="46601"/>
                    <a:pt x="35625" y="27921"/>
                    <a:pt x="35625" y="11609"/>
                  </a:cubicBezTo>
                  <a:cubicBezTo>
                    <a:pt x="35625" y="5571"/>
                    <a:pt x="26719" y="1"/>
                    <a:pt x="1781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4869929" y="2937992"/>
              <a:ext cx="436707" cy="65174"/>
            </a:xfrm>
            <a:custGeom>
              <a:avLst/>
              <a:gdLst/>
              <a:ahLst/>
              <a:cxnLst/>
              <a:rect l="l" t="t" r="r" b="b"/>
              <a:pathLst>
                <a:path w="15445" h="2305" extrusionOk="0">
                  <a:moveTo>
                    <a:pt x="6839" y="1"/>
                  </a:moveTo>
                  <a:cubicBezTo>
                    <a:pt x="4537" y="1"/>
                    <a:pt x="2202" y="368"/>
                    <a:pt x="1" y="1068"/>
                  </a:cubicBezTo>
                  <a:cubicBezTo>
                    <a:pt x="2799" y="1872"/>
                    <a:pt x="5721" y="2304"/>
                    <a:pt x="8648" y="2304"/>
                  </a:cubicBezTo>
                  <a:cubicBezTo>
                    <a:pt x="8756" y="2304"/>
                    <a:pt x="8865" y="2304"/>
                    <a:pt x="8974" y="2302"/>
                  </a:cubicBezTo>
                  <a:cubicBezTo>
                    <a:pt x="11142" y="2302"/>
                    <a:pt x="13310" y="2102"/>
                    <a:pt x="15445" y="1702"/>
                  </a:cubicBezTo>
                  <a:cubicBezTo>
                    <a:pt x="12710" y="601"/>
                    <a:pt x="9774" y="1"/>
                    <a:pt x="6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4559639" y="3148329"/>
              <a:ext cx="208443" cy="510279"/>
            </a:xfrm>
            <a:custGeom>
              <a:avLst/>
              <a:gdLst/>
              <a:ahLst/>
              <a:cxnLst/>
              <a:rect l="l" t="t" r="r" b="b"/>
              <a:pathLst>
                <a:path w="7372" h="18047" extrusionOk="0">
                  <a:moveTo>
                    <a:pt x="3903" y="0"/>
                  </a:moveTo>
                  <a:lnTo>
                    <a:pt x="0" y="4170"/>
                  </a:lnTo>
                  <a:cubicBezTo>
                    <a:pt x="0" y="8840"/>
                    <a:pt x="567" y="13477"/>
                    <a:pt x="1635" y="18047"/>
                  </a:cubicBezTo>
                  <a:cubicBezTo>
                    <a:pt x="4003" y="15578"/>
                    <a:pt x="6471" y="10808"/>
                    <a:pt x="6905" y="6138"/>
                  </a:cubicBezTo>
                  <a:cubicBezTo>
                    <a:pt x="7372" y="1168"/>
                    <a:pt x="6104" y="634"/>
                    <a:pt x="3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4423806" y="3092458"/>
              <a:ext cx="424464" cy="523851"/>
            </a:xfrm>
            <a:custGeom>
              <a:avLst/>
              <a:gdLst/>
              <a:ahLst/>
              <a:cxnLst/>
              <a:rect l="l" t="t" r="r" b="b"/>
              <a:pathLst>
                <a:path w="15012" h="18527" extrusionOk="0">
                  <a:moveTo>
                    <a:pt x="10410" y="1"/>
                  </a:moveTo>
                  <a:cubicBezTo>
                    <a:pt x="8656" y="1"/>
                    <a:pt x="6727" y="1011"/>
                    <a:pt x="5805" y="2710"/>
                  </a:cubicBezTo>
                  <a:cubicBezTo>
                    <a:pt x="2336" y="8948"/>
                    <a:pt x="1" y="17054"/>
                    <a:pt x="2369" y="18355"/>
                  </a:cubicBezTo>
                  <a:cubicBezTo>
                    <a:pt x="2581" y="18471"/>
                    <a:pt x="2819" y="18527"/>
                    <a:pt x="3078" y="18527"/>
                  </a:cubicBezTo>
                  <a:cubicBezTo>
                    <a:pt x="5712" y="18527"/>
                    <a:pt x="10585" y="12790"/>
                    <a:pt x="13744" y="7080"/>
                  </a:cubicBezTo>
                  <a:cubicBezTo>
                    <a:pt x="15011" y="4778"/>
                    <a:pt x="14211" y="1543"/>
                    <a:pt x="12243" y="442"/>
                  </a:cubicBezTo>
                  <a:cubicBezTo>
                    <a:pt x="11698" y="142"/>
                    <a:pt x="11066" y="1"/>
                    <a:pt x="10410"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756744" y="3097406"/>
              <a:ext cx="766846" cy="998843"/>
            </a:xfrm>
            <a:custGeom>
              <a:avLst/>
              <a:gdLst/>
              <a:ahLst/>
              <a:cxnLst/>
              <a:rect l="l" t="t" r="r" b="b"/>
              <a:pathLst>
                <a:path w="27121" h="35326" extrusionOk="0">
                  <a:moveTo>
                    <a:pt x="13544" y="467"/>
                  </a:moveTo>
                  <a:cubicBezTo>
                    <a:pt x="20148" y="467"/>
                    <a:pt x="26620" y="4670"/>
                    <a:pt x="26620" y="8940"/>
                  </a:cubicBezTo>
                  <a:cubicBezTo>
                    <a:pt x="26620" y="21182"/>
                    <a:pt x="21249" y="34825"/>
                    <a:pt x="13544" y="34825"/>
                  </a:cubicBezTo>
                  <a:cubicBezTo>
                    <a:pt x="5838" y="34825"/>
                    <a:pt x="468" y="21182"/>
                    <a:pt x="468" y="8940"/>
                  </a:cubicBezTo>
                  <a:cubicBezTo>
                    <a:pt x="468" y="4637"/>
                    <a:pt x="6939" y="467"/>
                    <a:pt x="13544" y="467"/>
                  </a:cubicBezTo>
                  <a:close/>
                  <a:moveTo>
                    <a:pt x="13544" y="0"/>
                  </a:moveTo>
                  <a:cubicBezTo>
                    <a:pt x="6572" y="0"/>
                    <a:pt x="1" y="4337"/>
                    <a:pt x="1" y="8940"/>
                  </a:cubicBezTo>
                  <a:cubicBezTo>
                    <a:pt x="1" y="21415"/>
                    <a:pt x="5571" y="35325"/>
                    <a:pt x="13544" y="35325"/>
                  </a:cubicBezTo>
                  <a:cubicBezTo>
                    <a:pt x="21549" y="35325"/>
                    <a:pt x="27120" y="21415"/>
                    <a:pt x="27120" y="8940"/>
                  </a:cubicBezTo>
                  <a:cubicBezTo>
                    <a:pt x="27120" y="4337"/>
                    <a:pt x="20515" y="0"/>
                    <a:pt x="13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5133084" y="3099272"/>
              <a:ext cx="100942" cy="991321"/>
            </a:xfrm>
            <a:custGeom>
              <a:avLst/>
              <a:gdLst/>
              <a:ahLst/>
              <a:cxnLst/>
              <a:rect l="l" t="t" r="r" b="b"/>
              <a:pathLst>
                <a:path w="3570" h="35060" extrusionOk="0">
                  <a:moveTo>
                    <a:pt x="434" y="1"/>
                  </a:moveTo>
                  <a:lnTo>
                    <a:pt x="67" y="368"/>
                  </a:lnTo>
                  <a:cubicBezTo>
                    <a:pt x="2369" y="2636"/>
                    <a:pt x="3202" y="21316"/>
                    <a:pt x="0" y="34959"/>
                  </a:cubicBezTo>
                  <a:lnTo>
                    <a:pt x="501" y="35059"/>
                  </a:lnTo>
                  <a:cubicBezTo>
                    <a:pt x="3569" y="21917"/>
                    <a:pt x="3069" y="2669"/>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4926507" y="3866090"/>
              <a:ext cx="27398" cy="29745"/>
            </a:xfrm>
            <a:custGeom>
              <a:avLst/>
              <a:gdLst/>
              <a:ahLst/>
              <a:cxnLst/>
              <a:rect l="l" t="t" r="r" b="b"/>
              <a:pathLst>
                <a:path w="969" h="1052" extrusionOk="0">
                  <a:moveTo>
                    <a:pt x="276" y="0"/>
                  </a:moveTo>
                  <a:cubicBezTo>
                    <a:pt x="235" y="0"/>
                    <a:pt x="198" y="11"/>
                    <a:pt x="168" y="34"/>
                  </a:cubicBezTo>
                  <a:cubicBezTo>
                    <a:pt x="1" y="134"/>
                    <a:pt x="34" y="434"/>
                    <a:pt x="201" y="701"/>
                  </a:cubicBezTo>
                  <a:cubicBezTo>
                    <a:pt x="367" y="922"/>
                    <a:pt x="578" y="1051"/>
                    <a:pt x="722" y="1051"/>
                  </a:cubicBezTo>
                  <a:cubicBezTo>
                    <a:pt x="752" y="1051"/>
                    <a:pt x="779" y="1046"/>
                    <a:pt x="802" y="1034"/>
                  </a:cubicBezTo>
                  <a:cubicBezTo>
                    <a:pt x="968" y="934"/>
                    <a:pt x="935" y="601"/>
                    <a:pt x="768" y="334"/>
                  </a:cubicBezTo>
                  <a:cubicBezTo>
                    <a:pt x="613" y="127"/>
                    <a:pt x="418" y="0"/>
                    <a:pt x="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4953877" y="3906665"/>
              <a:ext cx="26437" cy="30085"/>
            </a:xfrm>
            <a:custGeom>
              <a:avLst/>
              <a:gdLst/>
              <a:ahLst/>
              <a:cxnLst/>
              <a:rect l="l" t="t" r="r" b="b"/>
              <a:pathLst>
                <a:path w="935" h="1064" extrusionOk="0">
                  <a:moveTo>
                    <a:pt x="257" y="0"/>
                  </a:moveTo>
                  <a:cubicBezTo>
                    <a:pt x="212" y="0"/>
                    <a:pt x="171" y="11"/>
                    <a:pt x="134" y="33"/>
                  </a:cubicBezTo>
                  <a:cubicBezTo>
                    <a:pt x="0" y="133"/>
                    <a:pt x="34" y="433"/>
                    <a:pt x="200" y="700"/>
                  </a:cubicBezTo>
                  <a:cubicBezTo>
                    <a:pt x="334" y="914"/>
                    <a:pt x="531" y="1063"/>
                    <a:pt x="690" y="1063"/>
                  </a:cubicBezTo>
                  <a:cubicBezTo>
                    <a:pt x="730" y="1063"/>
                    <a:pt x="768" y="1054"/>
                    <a:pt x="801" y="1034"/>
                  </a:cubicBezTo>
                  <a:cubicBezTo>
                    <a:pt x="934" y="934"/>
                    <a:pt x="934" y="633"/>
                    <a:pt x="734" y="367"/>
                  </a:cubicBezTo>
                  <a:cubicBezTo>
                    <a:pt x="604" y="133"/>
                    <a:pt x="414" y="0"/>
                    <a:pt x="2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4968976" y="3867985"/>
              <a:ext cx="26437" cy="29236"/>
            </a:xfrm>
            <a:custGeom>
              <a:avLst/>
              <a:gdLst/>
              <a:ahLst/>
              <a:cxnLst/>
              <a:rect l="l" t="t" r="r" b="b"/>
              <a:pathLst>
                <a:path w="935" h="1034" extrusionOk="0">
                  <a:moveTo>
                    <a:pt x="259" y="0"/>
                  </a:moveTo>
                  <a:cubicBezTo>
                    <a:pt x="214" y="0"/>
                    <a:pt x="171" y="11"/>
                    <a:pt x="133" y="33"/>
                  </a:cubicBezTo>
                  <a:cubicBezTo>
                    <a:pt x="0" y="133"/>
                    <a:pt x="0" y="434"/>
                    <a:pt x="200" y="700"/>
                  </a:cubicBezTo>
                  <a:cubicBezTo>
                    <a:pt x="329" y="907"/>
                    <a:pt x="519" y="1034"/>
                    <a:pt x="675" y="1034"/>
                  </a:cubicBezTo>
                  <a:cubicBezTo>
                    <a:pt x="720" y="1034"/>
                    <a:pt x="763" y="1023"/>
                    <a:pt x="801" y="1001"/>
                  </a:cubicBezTo>
                  <a:cubicBezTo>
                    <a:pt x="934" y="901"/>
                    <a:pt x="934" y="600"/>
                    <a:pt x="734" y="334"/>
                  </a:cubicBezTo>
                  <a:cubicBezTo>
                    <a:pt x="605" y="127"/>
                    <a:pt x="415" y="0"/>
                    <a:pt x="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4996318" y="3908531"/>
              <a:ext cx="26437" cy="30085"/>
            </a:xfrm>
            <a:custGeom>
              <a:avLst/>
              <a:gdLst/>
              <a:ahLst/>
              <a:cxnLst/>
              <a:rect l="l" t="t" r="r" b="b"/>
              <a:pathLst>
                <a:path w="935" h="1064" extrusionOk="0">
                  <a:moveTo>
                    <a:pt x="255" y="0"/>
                  </a:moveTo>
                  <a:cubicBezTo>
                    <a:pt x="212" y="0"/>
                    <a:pt x="171" y="11"/>
                    <a:pt x="134" y="34"/>
                  </a:cubicBezTo>
                  <a:cubicBezTo>
                    <a:pt x="0" y="134"/>
                    <a:pt x="34" y="434"/>
                    <a:pt x="201" y="701"/>
                  </a:cubicBezTo>
                  <a:cubicBezTo>
                    <a:pt x="334" y="914"/>
                    <a:pt x="531" y="1064"/>
                    <a:pt x="690" y="1064"/>
                  </a:cubicBezTo>
                  <a:cubicBezTo>
                    <a:pt x="730" y="1064"/>
                    <a:pt x="768" y="1054"/>
                    <a:pt x="801" y="1034"/>
                  </a:cubicBezTo>
                  <a:cubicBezTo>
                    <a:pt x="934" y="934"/>
                    <a:pt x="901" y="634"/>
                    <a:pt x="734" y="334"/>
                  </a:cubicBezTo>
                  <a:cubicBezTo>
                    <a:pt x="579" y="127"/>
                    <a:pt x="404" y="0"/>
                    <a:pt x="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4980286" y="3947296"/>
              <a:ext cx="27370" cy="30085"/>
            </a:xfrm>
            <a:custGeom>
              <a:avLst/>
              <a:gdLst/>
              <a:ahLst/>
              <a:cxnLst/>
              <a:rect l="l" t="t" r="r" b="b"/>
              <a:pathLst>
                <a:path w="968" h="1064" extrusionOk="0">
                  <a:moveTo>
                    <a:pt x="244" y="1"/>
                  </a:moveTo>
                  <a:cubicBezTo>
                    <a:pt x="204" y="1"/>
                    <a:pt x="167" y="10"/>
                    <a:pt x="134" y="30"/>
                  </a:cubicBezTo>
                  <a:cubicBezTo>
                    <a:pt x="0" y="130"/>
                    <a:pt x="34" y="431"/>
                    <a:pt x="200" y="697"/>
                  </a:cubicBezTo>
                  <a:cubicBezTo>
                    <a:pt x="330" y="931"/>
                    <a:pt x="521" y="1064"/>
                    <a:pt x="678" y="1064"/>
                  </a:cubicBezTo>
                  <a:cubicBezTo>
                    <a:pt x="722" y="1064"/>
                    <a:pt x="764" y="1053"/>
                    <a:pt x="801" y="1031"/>
                  </a:cubicBezTo>
                  <a:cubicBezTo>
                    <a:pt x="968" y="931"/>
                    <a:pt x="934" y="631"/>
                    <a:pt x="734" y="364"/>
                  </a:cubicBezTo>
                  <a:cubicBezTo>
                    <a:pt x="601" y="150"/>
                    <a:pt x="403" y="1"/>
                    <a:pt x="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5248135" y="1603412"/>
              <a:ext cx="479176" cy="607432"/>
            </a:xfrm>
            <a:custGeom>
              <a:avLst/>
              <a:gdLst/>
              <a:ahLst/>
              <a:cxnLst/>
              <a:rect l="l" t="t" r="r" b="b"/>
              <a:pathLst>
                <a:path w="16947" h="21483" extrusionOk="0">
                  <a:moveTo>
                    <a:pt x="13477" y="0"/>
                  </a:moveTo>
                  <a:cubicBezTo>
                    <a:pt x="13477" y="0"/>
                    <a:pt x="12676" y="934"/>
                    <a:pt x="11442" y="2502"/>
                  </a:cubicBezTo>
                  <a:cubicBezTo>
                    <a:pt x="8607" y="6038"/>
                    <a:pt x="3570" y="12876"/>
                    <a:pt x="835" y="19347"/>
                  </a:cubicBezTo>
                  <a:cubicBezTo>
                    <a:pt x="534" y="20081"/>
                    <a:pt x="268" y="20782"/>
                    <a:pt x="1" y="21482"/>
                  </a:cubicBezTo>
                  <a:cubicBezTo>
                    <a:pt x="601" y="21082"/>
                    <a:pt x="1202" y="20615"/>
                    <a:pt x="1802" y="20115"/>
                  </a:cubicBezTo>
                  <a:cubicBezTo>
                    <a:pt x="7306" y="15678"/>
                    <a:pt x="12476" y="8940"/>
                    <a:pt x="15112" y="5237"/>
                  </a:cubicBezTo>
                  <a:cubicBezTo>
                    <a:pt x="16246" y="3636"/>
                    <a:pt x="16946" y="2602"/>
                    <a:pt x="16946" y="2602"/>
                  </a:cubicBezTo>
                  <a:lnTo>
                    <a:pt x="16012" y="234"/>
                  </a:lnTo>
                  <a:lnTo>
                    <a:pt x="13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5261340" y="1706219"/>
              <a:ext cx="599882" cy="793227"/>
            </a:xfrm>
            <a:custGeom>
              <a:avLst/>
              <a:gdLst/>
              <a:ahLst/>
              <a:cxnLst/>
              <a:rect l="l" t="t" r="r" b="b"/>
              <a:pathLst>
                <a:path w="21216" h="28054" extrusionOk="0">
                  <a:moveTo>
                    <a:pt x="16412" y="0"/>
                  </a:moveTo>
                  <a:lnTo>
                    <a:pt x="11075" y="1935"/>
                  </a:lnTo>
                  <a:lnTo>
                    <a:pt x="14778" y="9140"/>
                  </a:lnTo>
                  <a:cubicBezTo>
                    <a:pt x="14778" y="9140"/>
                    <a:pt x="7673" y="21182"/>
                    <a:pt x="1" y="28054"/>
                  </a:cubicBezTo>
                  <a:lnTo>
                    <a:pt x="1" y="28054"/>
                  </a:lnTo>
                  <a:cubicBezTo>
                    <a:pt x="10808" y="24751"/>
                    <a:pt x="21216" y="10007"/>
                    <a:pt x="21216" y="10007"/>
                  </a:cubicBezTo>
                  <a:lnTo>
                    <a:pt x="16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508688" y="2138827"/>
              <a:ext cx="1196909" cy="701757"/>
            </a:xfrm>
            <a:custGeom>
              <a:avLst/>
              <a:gdLst/>
              <a:ahLst/>
              <a:cxnLst/>
              <a:rect l="l" t="t" r="r" b="b"/>
              <a:pathLst>
                <a:path w="42331" h="24819" extrusionOk="0">
                  <a:moveTo>
                    <a:pt x="15003" y="1"/>
                  </a:moveTo>
                  <a:cubicBezTo>
                    <a:pt x="8288" y="1"/>
                    <a:pt x="2639" y="1793"/>
                    <a:pt x="2102" y="3847"/>
                  </a:cubicBezTo>
                  <a:cubicBezTo>
                    <a:pt x="1" y="11820"/>
                    <a:pt x="6205" y="20759"/>
                    <a:pt x="17947" y="23862"/>
                  </a:cubicBezTo>
                  <a:cubicBezTo>
                    <a:pt x="20415" y="24514"/>
                    <a:pt x="22797" y="24818"/>
                    <a:pt x="25039" y="24818"/>
                  </a:cubicBezTo>
                  <a:cubicBezTo>
                    <a:pt x="33459" y="24818"/>
                    <a:pt x="39904" y="20525"/>
                    <a:pt x="41564" y="14255"/>
                  </a:cubicBezTo>
                  <a:cubicBezTo>
                    <a:pt x="42331" y="11286"/>
                    <a:pt x="33792" y="3680"/>
                    <a:pt x="23918" y="1112"/>
                  </a:cubicBezTo>
                  <a:cubicBezTo>
                    <a:pt x="20963" y="331"/>
                    <a:pt x="17885" y="1"/>
                    <a:pt x="1500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4604907" y="2195207"/>
              <a:ext cx="1003565" cy="589223"/>
            </a:xfrm>
            <a:custGeom>
              <a:avLst/>
              <a:gdLst/>
              <a:ahLst/>
              <a:cxnLst/>
              <a:rect l="l" t="t" r="r" b="b"/>
              <a:pathLst>
                <a:path w="35493" h="20839" extrusionOk="0">
                  <a:moveTo>
                    <a:pt x="12620" y="1"/>
                  </a:moveTo>
                  <a:cubicBezTo>
                    <a:pt x="6952" y="1"/>
                    <a:pt x="2180" y="1521"/>
                    <a:pt x="1735" y="3254"/>
                  </a:cubicBezTo>
                  <a:cubicBezTo>
                    <a:pt x="0" y="9959"/>
                    <a:pt x="5171" y="17464"/>
                    <a:pt x="15011" y="20033"/>
                  </a:cubicBezTo>
                  <a:cubicBezTo>
                    <a:pt x="17080" y="20582"/>
                    <a:pt x="19079" y="20838"/>
                    <a:pt x="20962" y="20838"/>
                  </a:cubicBezTo>
                  <a:cubicBezTo>
                    <a:pt x="28006" y="20838"/>
                    <a:pt x="33430" y="17251"/>
                    <a:pt x="34825" y="11961"/>
                  </a:cubicBezTo>
                  <a:cubicBezTo>
                    <a:pt x="35492" y="9492"/>
                    <a:pt x="28354" y="3121"/>
                    <a:pt x="20048" y="919"/>
                  </a:cubicBezTo>
                  <a:cubicBezTo>
                    <a:pt x="17585" y="274"/>
                    <a:pt x="15022" y="1"/>
                    <a:pt x="1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4717131" y="2261371"/>
              <a:ext cx="295248" cy="336529"/>
            </a:xfrm>
            <a:custGeom>
              <a:avLst/>
              <a:gdLst/>
              <a:ahLst/>
              <a:cxnLst/>
              <a:rect l="l" t="t" r="r" b="b"/>
              <a:pathLst>
                <a:path w="10442" h="11902" extrusionOk="0">
                  <a:moveTo>
                    <a:pt x="5866" y="1"/>
                  </a:moveTo>
                  <a:cubicBezTo>
                    <a:pt x="3729" y="1"/>
                    <a:pt x="1598" y="1966"/>
                    <a:pt x="835" y="4784"/>
                  </a:cubicBezTo>
                  <a:cubicBezTo>
                    <a:pt x="1" y="8019"/>
                    <a:pt x="1268" y="11155"/>
                    <a:pt x="3670" y="11789"/>
                  </a:cubicBezTo>
                  <a:cubicBezTo>
                    <a:pt x="3962" y="11865"/>
                    <a:pt x="4258" y="11901"/>
                    <a:pt x="4552" y="11901"/>
                  </a:cubicBezTo>
                  <a:cubicBezTo>
                    <a:pt x="6712" y="11901"/>
                    <a:pt x="8840" y="9932"/>
                    <a:pt x="9574" y="7085"/>
                  </a:cubicBezTo>
                  <a:cubicBezTo>
                    <a:pt x="10441" y="3883"/>
                    <a:pt x="9174" y="747"/>
                    <a:pt x="6739" y="114"/>
                  </a:cubicBezTo>
                  <a:cubicBezTo>
                    <a:pt x="6450" y="38"/>
                    <a:pt x="6158" y="1"/>
                    <a:pt x="5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572844" y="2230551"/>
              <a:ext cx="127351" cy="228349"/>
            </a:xfrm>
            <a:custGeom>
              <a:avLst/>
              <a:gdLst/>
              <a:ahLst/>
              <a:cxnLst/>
              <a:rect l="l" t="t" r="r" b="b"/>
              <a:pathLst>
                <a:path w="4504" h="8076" extrusionOk="0">
                  <a:moveTo>
                    <a:pt x="2068" y="403"/>
                  </a:moveTo>
                  <a:cubicBezTo>
                    <a:pt x="2435" y="403"/>
                    <a:pt x="2869" y="737"/>
                    <a:pt x="3202" y="1304"/>
                  </a:cubicBezTo>
                  <a:cubicBezTo>
                    <a:pt x="3669" y="2104"/>
                    <a:pt x="3903" y="2972"/>
                    <a:pt x="3970" y="3872"/>
                  </a:cubicBezTo>
                  <a:cubicBezTo>
                    <a:pt x="4070" y="4773"/>
                    <a:pt x="3970" y="5707"/>
                    <a:pt x="3703" y="6541"/>
                  </a:cubicBezTo>
                  <a:cubicBezTo>
                    <a:pt x="3436" y="7208"/>
                    <a:pt x="3036" y="7642"/>
                    <a:pt x="2669" y="7675"/>
                  </a:cubicBezTo>
                  <a:cubicBezTo>
                    <a:pt x="2650" y="7677"/>
                    <a:pt x="2632" y="7677"/>
                    <a:pt x="2613" y="7677"/>
                  </a:cubicBezTo>
                  <a:cubicBezTo>
                    <a:pt x="2226" y="7677"/>
                    <a:pt x="1785" y="7347"/>
                    <a:pt x="1434" y="6774"/>
                  </a:cubicBezTo>
                  <a:cubicBezTo>
                    <a:pt x="600" y="5140"/>
                    <a:pt x="400" y="3238"/>
                    <a:pt x="967" y="1504"/>
                  </a:cubicBezTo>
                  <a:cubicBezTo>
                    <a:pt x="1201" y="837"/>
                    <a:pt x="1568" y="436"/>
                    <a:pt x="2001" y="403"/>
                  </a:cubicBezTo>
                  <a:close/>
                  <a:moveTo>
                    <a:pt x="2039" y="1"/>
                  </a:moveTo>
                  <a:cubicBezTo>
                    <a:pt x="2015" y="1"/>
                    <a:pt x="1992" y="1"/>
                    <a:pt x="1968" y="3"/>
                  </a:cubicBezTo>
                  <a:cubicBezTo>
                    <a:pt x="1401" y="70"/>
                    <a:pt x="901" y="537"/>
                    <a:pt x="600" y="1370"/>
                  </a:cubicBezTo>
                  <a:cubicBezTo>
                    <a:pt x="0" y="3238"/>
                    <a:pt x="167" y="5240"/>
                    <a:pt x="1101" y="6974"/>
                  </a:cubicBezTo>
                  <a:cubicBezTo>
                    <a:pt x="1534" y="7675"/>
                    <a:pt x="2068" y="8075"/>
                    <a:pt x="2602" y="8075"/>
                  </a:cubicBezTo>
                  <a:lnTo>
                    <a:pt x="2702" y="8075"/>
                  </a:lnTo>
                  <a:cubicBezTo>
                    <a:pt x="3302" y="8009"/>
                    <a:pt x="3769" y="7542"/>
                    <a:pt x="4103" y="6708"/>
                  </a:cubicBezTo>
                  <a:cubicBezTo>
                    <a:pt x="4403" y="5774"/>
                    <a:pt x="4503" y="4806"/>
                    <a:pt x="4403" y="3839"/>
                  </a:cubicBezTo>
                  <a:cubicBezTo>
                    <a:pt x="4336" y="2872"/>
                    <a:pt x="4036" y="1938"/>
                    <a:pt x="3569" y="1104"/>
                  </a:cubicBezTo>
                  <a:cubicBezTo>
                    <a:pt x="3122" y="368"/>
                    <a:pt x="2582" y="1"/>
                    <a:pt x="2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5482988" y="2491020"/>
              <a:ext cx="175475" cy="199904"/>
            </a:xfrm>
            <a:custGeom>
              <a:avLst/>
              <a:gdLst/>
              <a:ahLst/>
              <a:cxnLst/>
              <a:rect l="l" t="t" r="r" b="b"/>
              <a:pathLst>
                <a:path w="6206" h="7070" extrusionOk="0">
                  <a:moveTo>
                    <a:pt x="4837" y="398"/>
                  </a:moveTo>
                  <a:cubicBezTo>
                    <a:pt x="5004" y="398"/>
                    <a:pt x="5171" y="431"/>
                    <a:pt x="5338" y="531"/>
                  </a:cubicBezTo>
                  <a:cubicBezTo>
                    <a:pt x="5671" y="765"/>
                    <a:pt x="5805" y="1332"/>
                    <a:pt x="5671" y="2032"/>
                  </a:cubicBezTo>
                  <a:cubicBezTo>
                    <a:pt x="5304" y="3800"/>
                    <a:pt x="4204" y="5368"/>
                    <a:pt x="2669" y="6369"/>
                  </a:cubicBezTo>
                  <a:cubicBezTo>
                    <a:pt x="2308" y="6570"/>
                    <a:pt x="1958" y="6674"/>
                    <a:pt x="1664" y="6674"/>
                  </a:cubicBezTo>
                  <a:cubicBezTo>
                    <a:pt x="1470" y="6674"/>
                    <a:pt x="1301" y="6628"/>
                    <a:pt x="1168" y="6535"/>
                  </a:cubicBezTo>
                  <a:cubicBezTo>
                    <a:pt x="434" y="6035"/>
                    <a:pt x="768" y="4234"/>
                    <a:pt x="1902" y="2599"/>
                  </a:cubicBezTo>
                  <a:cubicBezTo>
                    <a:pt x="2402" y="1832"/>
                    <a:pt x="3036" y="1198"/>
                    <a:pt x="3803" y="731"/>
                  </a:cubicBezTo>
                  <a:cubicBezTo>
                    <a:pt x="4137" y="531"/>
                    <a:pt x="4471" y="431"/>
                    <a:pt x="4837" y="398"/>
                  </a:cubicBezTo>
                  <a:close/>
                  <a:moveTo>
                    <a:pt x="4827" y="1"/>
                  </a:moveTo>
                  <a:cubicBezTo>
                    <a:pt x="4471" y="1"/>
                    <a:pt x="4058" y="118"/>
                    <a:pt x="3603" y="364"/>
                  </a:cubicBezTo>
                  <a:cubicBezTo>
                    <a:pt x="2803" y="865"/>
                    <a:pt x="2102" y="1565"/>
                    <a:pt x="1568" y="2366"/>
                  </a:cubicBezTo>
                  <a:cubicBezTo>
                    <a:pt x="268" y="4234"/>
                    <a:pt x="1" y="6202"/>
                    <a:pt x="935" y="6869"/>
                  </a:cubicBezTo>
                  <a:cubicBezTo>
                    <a:pt x="1135" y="7002"/>
                    <a:pt x="1402" y="7069"/>
                    <a:pt x="1669" y="7069"/>
                  </a:cubicBezTo>
                  <a:cubicBezTo>
                    <a:pt x="2102" y="7069"/>
                    <a:pt x="2502" y="6936"/>
                    <a:pt x="2869" y="6702"/>
                  </a:cubicBezTo>
                  <a:cubicBezTo>
                    <a:pt x="4537" y="5668"/>
                    <a:pt x="5671" y="4000"/>
                    <a:pt x="6072" y="2099"/>
                  </a:cubicBezTo>
                  <a:cubicBezTo>
                    <a:pt x="6205" y="1198"/>
                    <a:pt x="6038" y="531"/>
                    <a:pt x="5538" y="198"/>
                  </a:cubicBezTo>
                  <a:cubicBezTo>
                    <a:pt x="5336" y="68"/>
                    <a:pt x="5098" y="1"/>
                    <a:pt x="4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797319" y="2331097"/>
              <a:ext cx="184890" cy="209998"/>
            </a:xfrm>
            <a:custGeom>
              <a:avLst/>
              <a:gdLst/>
              <a:ahLst/>
              <a:cxnLst/>
              <a:rect l="l" t="t" r="r" b="b"/>
              <a:pathLst>
                <a:path w="6539" h="7427" extrusionOk="0">
                  <a:moveTo>
                    <a:pt x="3624" y="1"/>
                  </a:moveTo>
                  <a:cubicBezTo>
                    <a:pt x="2302" y="1"/>
                    <a:pt x="999" y="1239"/>
                    <a:pt x="534" y="2985"/>
                  </a:cubicBezTo>
                  <a:cubicBezTo>
                    <a:pt x="0" y="5020"/>
                    <a:pt x="801" y="6954"/>
                    <a:pt x="2302" y="7355"/>
                  </a:cubicBezTo>
                  <a:cubicBezTo>
                    <a:pt x="2485" y="7403"/>
                    <a:pt x="2670" y="7427"/>
                    <a:pt x="2854" y="7427"/>
                  </a:cubicBezTo>
                  <a:cubicBezTo>
                    <a:pt x="4185" y="7427"/>
                    <a:pt x="5502" y="6206"/>
                    <a:pt x="5971" y="4419"/>
                  </a:cubicBezTo>
                  <a:cubicBezTo>
                    <a:pt x="6538" y="2418"/>
                    <a:pt x="5704" y="483"/>
                    <a:pt x="4203" y="83"/>
                  </a:cubicBezTo>
                  <a:cubicBezTo>
                    <a:pt x="4011" y="27"/>
                    <a:pt x="3817" y="1"/>
                    <a:pt x="36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5188730" y="2385583"/>
              <a:ext cx="295248" cy="336812"/>
            </a:xfrm>
            <a:custGeom>
              <a:avLst/>
              <a:gdLst/>
              <a:ahLst/>
              <a:cxnLst/>
              <a:rect l="l" t="t" r="r" b="b"/>
              <a:pathLst>
                <a:path w="10442" h="11912" extrusionOk="0">
                  <a:moveTo>
                    <a:pt x="5862" y="0"/>
                  </a:moveTo>
                  <a:cubicBezTo>
                    <a:pt x="3731" y="0"/>
                    <a:pt x="1597" y="1963"/>
                    <a:pt x="868" y="4794"/>
                  </a:cubicBezTo>
                  <a:cubicBezTo>
                    <a:pt x="0" y="8030"/>
                    <a:pt x="1268" y="11165"/>
                    <a:pt x="3703" y="11799"/>
                  </a:cubicBezTo>
                  <a:cubicBezTo>
                    <a:pt x="3991" y="11875"/>
                    <a:pt x="4283" y="11912"/>
                    <a:pt x="4576" y="11912"/>
                  </a:cubicBezTo>
                  <a:cubicBezTo>
                    <a:pt x="6719" y="11912"/>
                    <a:pt x="8873" y="9943"/>
                    <a:pt x="9607" y="7096"/>
                  </a:cubicBezTo>
                  <a:cubicBezTo>
                    <a:pt x="10441" y="3860"/>
                    <a:pt x="9173" y="758"/>
                    <a:pt x="6772" y="124"/>
                  </a:cubicBezTo>
                  <a:cubicBezTo>
                    <a:pt x="6471" y="40"/>
                    <a:pt x="6167" y="0"/>
                    <a:pt x="58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5219860" y="2442670"/>
              <a:ext cx="183929" cy="209687"/>
            </a:xfrm>
            <a:custGeom>
              <a:avLst/>
              <a:gdLst/>
              <a:ahLst/>
              <a:cxnLst/>
              <a:rect l="l" t="t" r="r" b="b"/>
              <a:pathLst>
                <a:path w="6505" h="7416" extrusionOk="0">
                  <a:moveTo>
                    <a:pt x="3648" y="1"/>
                  </a:moveTo>
                  <a:cubicBezTo>
                    <a:pt x="2312" y="1"/>
                    <a:pt x="973" y="1218"/>
                    <a:pt x="534" y="2975"/>
                  </a:cubicBezTo>
                  <a:cubicBezTo>
                    <a:pt x="0" y="4976"/>
                    <a:pt x="767" y="6945"/>
                    <a:pt x="2302" y="7345"/>
                  </a:cubicBezTo>
                  <a:cubicBezTo>
                    <a:pt x="2481" y="7393"/>
                    <a:pt x="2663" y="7416"/>
                    <a:pt x="2845" y="7416"/>
                  </a:cubicBezTo>
                  <a:cubicBezTo>
                    <a:pt x="4179" y="7416"/>
                    <a:pt x="5501" y="6171"/>
                    <a:pt x="5971" y="4409"/>
                  </a:cubicBezTo>
                  <a:cubicBezTo>
                    <a:pt x="6505" y="2408"/>
                    <a:pt x="5704" y="473"/>
                    <a:pt x="4203" y="73"/>
                  </a:cubicBezTo>
                  <a:cubicBezTo>
                    <a:pt x="4020" y="24"/>
                    <a:pt x="3834" y="1"/>
                    <a:pt x="3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4965187" y="1552488"/>
              <a:ext cx="630080" cy="720588"/>
            </a:xfrm>
            <a:custGeom>
              <a:avLst/>
              <a:gdLst/>
              <a:ahLst/>
              <a:cxnLst/>
              <a:rect l="l" t="t" r="r" b="b"/>
              <a:pathLst>
                <a:path w="22284" h="25485" extrusionOk="0">
                  <a:moveTo>
                    <a:pt x="11309" y="0"/>
                  </a:moveTo>
                  <a:cubicBezTo>
                    <a:pt x="11309" y="0"/>
                    <a:pt x="101" y="14177"/>
                    <a:pt x="1" y="25485"/>
                  </a:cubicBezTo>
                  <a:cubicBezTo>
                    <a:pt x="4404" y="16145"/>
                    <a:pt x="13944" y="5971"/>
                    <a:pt x="13944" y="5971"/>
                  </a:cubicBezTo>
                  <a:lnTo>
                    <a:pt x="21883" y="7439"/>
                  </a:lnTo>
                  <a:lnTo>
                    <a:pt x="22283" y="1768"/>
                  </a:lnTo>
                  <a:lnTo>
                    <a:pt x="11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5507502" y="1379728"/>
              <a:ext cx="501796" cy="457263"/>
            </a:xfrm>
            <a:custGeom>
              <a:avLst/>
              <a:gdLst/>
              <a:ahLst/>
              <a:cxnLst/>
              <a:rect l="l" t="t" r="r" b="b"/>
              <a:pathLst>
                <a:path w="17747" h="16172" extrusionOk="0">
                  <a:moveTo>
                    <a:pt x="11439" y="0"/>
                  </a:moveTo>
                  <a:cubicBezTo>
                    <a:pt x="10829" y="0"/>
                    <a:pt x="10212" y="211"/>
                    <a:pt x="9708" y="639"/>
                  </a:cubicBezTo>
                  <a:lnTo>
                    <a:pt x="2403" y="7011"/>
                  </a:lnTo>
                  <a:cubicBezTo>
                    <a:pt x="234" y="8912"/>
                    <a:pt x="1" y="12214"/>
                    <a:pt x="1902" y="14383"/>
                  </a:cubicBezTo>
                  <a:cubicBezTo>
                    <a:pt x="2920" y="15564"/>
                    <a:pt x="4364" y="16171"/>
                    <a:pt x="5819" y="16171"/>
                  </a:cubicBezTo>
                  <a:cubicBezTo>
                    <a:pt x="7033" y="16171"/>
                    <a:pt x="8254" y="15748"/>
                    <a:pt x="9241" y="14883"/>
                  </a:cubicBezTo>
                  <a:lnTo>
                    <a:pt x="16579" y="8512"/>
                  </a:lnTo>
                  <a:cubicBezTo>
                    <a:pt x="17647" y="7544"/>
                    <a:pt x="17747" y="5943"/>
                    <a:pt x="16846" y="4842"/>
                  </a:cubicBezTo>
                  <a:lnTo>
                    <a:pt x="13377" y="873"/>
                  </a:lnTo>
                  <a:cubicBezTo>
                    <a:pt x="12871" y="295"/>
                    <a:pt x="12160" y="0"/>
                    <a:pt x="11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711252" y="1316562"/>
              <a:ext cx="369752" cy="343372"/>
            </a:xfrm>
            <a:custGeom>
              <a:avLst/>
              <a:gdLst/>
              <a:ahLst/>
              <a:cxnLst/>
              <a:rect l="l" t="t" r="r" b="b"/>
              <a:pathLst>
                <a:path w="13077" h="12144" extrusionOk="0">
                  <a:moveTo>
                    <a:pt x="7346" y="1"/>
                  </a:moveTo>
                  <a:cubicBezTo>
                    <a:pt x="6867" y="1"/>
                    <a:pt x="6387" y="169"/>
                    <a:pt x="6004" y="505"/>
                  </a:cubicBezTo>
                  <a:lnTo>
                    <a:pt x="1868" y="4108"/>
                  </a:lnTo>
                  <a:cubicBezTo>
                    <a:pt x="167" y="5575"/>
                    <a:pt x="0" y="8144"/>
                    <a:pt x="1468" y="9845"/>
                  </a:cubicBezTo>
                  <a:lnTo>
                    <a:pt x="2268" y="10746"/>
                  </a:lnTo>
                  <a:cubicBezTo>
                    <a:pt x="3068" y="11672"/>
                    <a:pt x="4194" y="12144"/>
                    <a:pt x="5328" y="12144"/>
                  </a:cubicBezTo>
                  <a:cubicBezTo>
                    <a:pt x="6277" y="12144"/>
                    <a:pt x="7231" y="11814"/>
                    <a:pt x="8006" y="11146"/>
                  </a:cubicBezTo>
                  <a:lnTo>
                    <a:pt x="12142" y="7510"/>
                  </a:lnTo>
                  <a:cubicBezTo>
                    <a:pt x="12976" y="6776"/>
                    <a:pt x="13076" y="5509"/>
                    <a:pt x="12342" y="4675"/>
                  </a:cubicBezTo>
                  <a:lnTo>
                    <a:pt x="8873" y="705"/>
                  </a:lnTo>
                  <a:cubicBezTo>
                    <a:pt x="8476" y="235"/>
                    <a:pt x="7912" y="1"/>
                    <a:pt x="7346" y="1"/>
                  </a:cubicBezTo>
                  <a:close/>
                </a:path>
              </a:pathLst>
            </a:custGeom>
            <a:solidFill>
              <a:srgbClr val="58D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5726322" y="982182"/>
              <a:ext cx="903584" cy="688864"/>
            </a:xfrm>
            <a:custGeom>
              <a:avLst/>
              <a:gdLst/>
              <a:ahLst/>
              <a:cxnLst/>
              <a:rect l="l" t="t" r="r" b="b"/>
              <a:pathLst>
                <a:path w="31957" h="24363" extrusionOk="0">
                  <a:moveTo>
                    <a:pt x="23130" y="1"/>
                  </a:moveTo>
                  <a:cubicBezTo>
                    <a:pt x="22500" y="1"/>
                    <a:pt x="21859" y="136"/>
                    <a:pt x="21249" y="423"/>
                  </a:cubicBezTo>
                  <a:lnTo>
                    <a:pt x="6339" y="7461"/>
                  </a:lnTo>
                  <a:cubicBezTo>
                    <a:pt x="1902" y="9596"/>
                    <a:pt x="1" y="14866"/>
                    <a:pt x="2102" y="19303"/>
                  </a:cubicBezTo>
                  <a:cubicBezTo>
                    <a:pt x="3622" y="22487"/>
                    <a:pt x="6816" y="24363"/>
                    <a:pt x="10146" y="24363"/>
                  </a:cubicBezTo>
                  <a:cubicBezTo>
                    <a:pt x="11421" y="24363"/>
                    <a:pt x="12716" y="24088"/>
                    <a:pt x="13944" y="23506"/>
                  </a:cubicBezTo>
                  <a:lnTo>
                    <a:pt x="28855" y="16434"/>
                  </a:lnTo>
                  <a:cubicBezTo>
                    <a:pt x="31056" y="15400"/>
                    <a:pt x="31957" y="12765"/>
                    <a:pt x="30956" y="10563"/>
                  </a:cubicBezTo>
                  <a:lnTo>
                    <a:pt x="27120" y="2491"/>
                  </a:lnTo>
                  <a:cubicBezTo>
                    <a:pt x="26348" y="923"/>
                    <a:pt x="24775" y="1"/>
                    <a:pt x="23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6154519" y="760308"/>
              <a:ext cx="801738" cy="728251"/>
            </a:xfrm>
            <a:custGeom>
              <a:avLst/>
              <a:gdLst/>
              <a:ahLst/>
              <a:cxnLst/>
              <a:rect l="l" t="t" r="r" b="b"/>
              <a:pathLst>
                <a:path w="28355" h="25756" extrusionOk="0">
                  <a:moveTo>
                    <a:pt x="14179" y="1"/>
                  </a:moveTo>
                  <a:cubicBezTo>
                    <a:pt x="8379" y="1"/>
                    <a:pt x="3120" y="3949"/>
                    <a:pt x="1669" y="9837"/>
                  </a:cubicBezTo>
                  <a:cubicBezTo>
                    <a:pt x="1" y="16742"/>
                    <a:pt x="4237" y="23714"/>
                    <a:pt x="11142" y="25382"/>
                  </a:cubicBezTo>
                  <a:cubicBezTo>
                    <a:pt x="12169" y="25635"/>
                    <a:pt x="13196" y="25756"/>
                    <a:pt x="14208" y="25756"/>
                  </a:cubicBezTo>
                  <a:cubicBezTo>
                    <a:pt x="20002" y="25756"/>
                    <a:pt x="25267" y="21787"/>
                    <a:pt x="26687" y="15908"/>
                  </a:cubicBezTo>
                  <a:cubicBezTo>
                    <a:pt x="28355" y="9003"/>
                    <a:pt x="24118" y="2065"/>
                    <a:pt x="17213" y="364"/>
                  </a:cubicBezTo>
                  <a:cubicBezTo>
                    <a:pt x="16197" y="118"/>
                    <a:pt x="15180" y="1"/>
                    <a:pt x="14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444083" y="847677"/>
              <a:ext cx="465972" cy="583398"/>
            </a:xfrm>
            <a:custGeom>
              <a:avLst/>
              <a:gdLst/>
              <a:ahLst/>
              <a:cxnLst/>
              <a:rect l="l" t="t" r="r" b="b"/>
              <a:pathLst>
                <a:path w="16480" h="20633" extrusionOk="0">
                  <a:moveTo>
                    <a:pt x="8441" y="0"/>
                  </a:moveTo>
                  <a:cubicBezTo>
                    <a:pt x="4181" y="0"/>
                    <a:pt x="560" y="4356"/>
                    <a:pt x="267" y="9916"/>
                  </a:cubicBezTo>
                  <a:cubicBezTo>
                    <a:pt x="1" y="15620"/>
                    <a:pt x="3303" y="20424"/>
                    <a:pt x="7706" y="20624"/>
                  </a:cubicBezTo>
                  <a:cubicBezTo>
                    <a:pt x="7816" y="20630"/>
                    <a:pt x="7926" y="20633"/>
                    <a:pt x="8036" y="20633"/>
                  </a:cubicBezTo>
                  <a:cubicBezTo>
                    <a:pt x="12266" y="20633"/>
                    <a:pt x="15886" y="16278"/>
                    <a:pt x="16179" y="10750"/>
                  </a:cubicBezTo>
                  <a:cubicBezTo>
                    <a:pt x="16479" y="5046"/>
                    <a:pt x="13143" y="243"/>
                    <a:pt x="8774" y="9"/>
                  </a:cubicBezTo>
                  <a:cubicBezTo>
                    <a:pt x="8662" y="3"/>
                    <a:pt x="8552" y="0"/>
                    <a:pt x="8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191305" y="1010909"/>
              <a:ext cx="409365" cy="420873"/>
            </a:xfrm>
            <a:custGeom>
              <a:avLst/>
              <a:gdLst/>
              <a:ahLst/>
              <a:cxnLst/>
              <a:rect l="l" t="t" r="r" b="b"/>
              <a:pathLst>
                <a:path w="14478" h="14885" extrusionOk="0">
                  <a:moveTo>
                    <a:pt x="5273" y="304"/>
                  </a:moveTo>
                  <a:cubicBezTo>
                    <a:pt x="5328" y="304"/>
                    <a:pt x="5383" y="305"/>
                    <a:pt x="5438" y="307"/>
                  </a:cubicBezTo>
                  <a:cubicBezTo>
                    <a:pt x="7740" y="307"/>
                    <a:pt x="10308" y="1908"/>
                    <a:pt x="11943" y="4577"/>
                  </a:cubicBezTo>
                  <a:cubicBezTo>
                    <a:pt x="14144" y="8213"/>
                    <a:pt x="13811" y="12416"/>
                    <a:pt x="11242" y="13984"/>
                  </a:cubicBezTo>
                  <a:cubicBezTo>
                    <a:pt x="10572" y="14390"/>
                    <a:pt x="9817" y="14590"/>
                    <a:pt x="9013" y="14590"/>
                  </a:cubicBezTo>
                  <a:cubicBezTo>
                    <a:pt x="8297" y="14590"/>
                    <a:pt x="7542" y="14431"/>
                    <a:pt x="6772" y="14117"/>
                  </a:cubicBezTo>
                  <a:cubicBezTo>
                    <a:pt x="5004" y="13316"/>
                    <a:pt x="3537" y="11982"/>
                    <a:pt x="2536" y="10314"/>
                  </a:cubicBezTo>
                  <a:cubicBezTo>
                    <a:pt x="334" y="6678"/>
                    <a:pt x="668" y="2475"/>
                    <a:pt x="3237" y="874"/>
                  </a:cubicBezTo>
                  <a:cubicBezTo>
                    <a:pt x="3856" y="503"/>
                    <a:pt x="4561" y="304"/>
                    <a:pt x="5273" y="304"/>
                  </a:cubicBezTo>
                  <a:close/>
                  <a:moveTo>
                    <a:pt x="5458" y="0"/>
                  </a:moveTo>
                  <a:cubicBezTo>
                    <a:pt x="4620" y="0"/>
                    <a:pt x="3816" y="206"/>
                    <a:pt x="3103" y="641"/>
                  </a:cubicBezTo>
                  <a:cubicBezTo>
                    <a:pt x="368" y="2309"/>
                    <a:pt x="1" y="6712"/>
                    <a:pt x="2303" y="10448"/>
                  </a:cubicBezTo>
                  <a:cubicBezTo>
                    <a:pt x="3303" y="12182"/>
                    <a:pt x="4838" y="13550"/>
                    <a:pt x="6672" y="14384"/>
                  </a:cubicBezTo>
                  <a:cubicBezTo>
                    <a:pt x="7406" y="14717"/>
                    <a:pt x="8207" y="14884"/>
                    <a:pt x="9041" y="14884"/>
                  </a:cubicBezTo>
                  <a:cubicBezTo>
                    <a:pt x="9841" y="14884"/>
                    <a:pt x="10675" y="14684"/>
                    <a:pt x="11376" y="14250"/>
                  </a:cubicBezTo>
                  <a:cubicBezTo>
                    <a:pt x="14111" y="12583"/>
                    <a:pt x="14478" y="8179"/>
                    <a:pt x="12176" y="4443"/>
                  </a:cubicBezTo>
                  <a:cubicBezTo>
                    <a:pt x="10499" y="1657"/>
                    <a:pt x="7837" y="0"/>
                    <a:pt x="54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291285" y="1052190"/>
              <a:ext cx="8511" cy="7974"/>
            </a:xfrm>
            <a:custGeom>
              <a:avLst/>
              <a:gdLst/>
              <a:ahLst/>
              <a:cxnLst/>
              <a:rect l="l" t="t" r="r" b="b"/>
              <a:pathLst>
                <a:path w="301" h="282" extrusionOk="0">
                  <a:moveTo>
                    <a:pt x="149" y="1"/>
                  </a:moveTo>
                  <a:cubicBezTo>
                    <a:pt x="112" y="1"/>
                    <a:pt x="81" y="24"/>
                    <a:pt x="34" y="48"/>
                  </a:cubicBezTo>
                  <a:cubicBezTo>
                    <a:pt x="1" y="115"/>
                    <a:pt x="1" y="181"/>
                    <a:pt x="34" y="248"/>
                  </a:cubicBezTo>
                  <a:cubicBezTo>
                    <a:pt x="67" y="282"/>
                    <a:pt x="101" y="282"/>
                    <a:pt x="134" y="282"/>
                  </a:cubicBezTo>
                  <a:lnTo>
                    <a:pt x="201" y="282"/>
                  </a:lnTo>
                  <a:cubicBezTo>
                    <a:pt x="234" y="282"/>
                    <a:pt x="234" y="248"/>
                    <a:pt x="268" y="248"/>
                  </a:cubicBezTo>
                  <a:cubicBezTo>
                    <a:pt x="301" y="181"/>
                    <a:pt x="301" y="115"/>
                    <a:pt x="268" y="48"/>
                  </a:cubicBezTo>
                  <a:cubicBezTo>
                    <a:pt x="234" y="15"/>
                    <a:pt x="234" y="15"/>
                    <a:pt x="201" y="15"/>
                  </a:cubicBezTo>
                  <a:cubicBezTo>
                    <a:pt x="181" y="5"/>
                    <a:pt x="165"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313933" y="1038449"/>
              <a:ext cx="182996" cy="98114"/>
            </a:xfrm>
            <a:custGeom>
              <a:avLst/>
              <a:gdLst/>
              <a:ahLst/>
              <a:cxnLst/>
              <a:rect l="l" t="t" r="r" b="b"/>
              <a:pathLst>
                <a:path w="6472" h="3470" extrusionOk="0">
                  <a:moveTo>
                    <a:pt x="1068" y="0"/>
                  </a:moveTo>
                  <a:cubicBezTo>
                    <a:pt x="1001" y="0"/>
                    <a:pt x="934" y="67"/>
                    <a:pt x="934" y="134"/>
                  </a:cubicBezTo>
                  <a:lnTo>
                    <a:pt x="934" y="167"/>
                  </a:lnTo>
                  <a:cubicBezTo>
                    <a:pt x="934" y="234"/>
                    <a:pt x="1001" y="267"/>
                    <a:pt x="1068" y="301"/>
                  </a:cubicBezTo>
                  <a:cubicBezTo>
                    <a:pt x="1134" y="301"/>
                    <a:pt x="1201" y="234"/>
                    <a:pt x="1201" y="134"/>
                  </a:cubicBezTo>
                  <a:cubicBezTo>
                    <a:pt x="1201" y="67"/>
                    <a:pt x="1134" y="0"/>
                    <a:pt x="1068" y="0"/>
                  </a:cubicBezTo>
                  <a:close/>
                  <a:moveTo>
                    <a:pt x="1950" y="92"/>
                  </a:moveTo>
                  <a:cubicBezTo>
                    <a:pt x="1879" y="92"/>
                    <a:pt x="1835" y="146"/>
                    <a:pt x="1835" y="200"/>
                  </a:cubicBezTo>
                  <a:cubicBezTo>
                    <a:pt x="1802" y="267"/>
                    <a:pt x="1868" y="367"/>
                    <a:pt x="1935" y="367"/>
                  </a:cubicBezTo>
                  <a:lnTo>
                    <a:pt x="1968" y="367"/>
                  </a:lnTo>
                  <a:cubicBezTo>
                    <a:pt x="2035" y="367"/>
                    <a:pt x="2102" y="334"/>
                    <a:pt x="2102" y="267"/>
                  </a:cubicBezTo>
                  <a:cubicBezTo>
                    <a:pt x="2102" y="200"/>
                    <a:pt x="2068" y="100"/>
                    <a:pt x="2002" y="100"/>
                  </a:cubicBezTo>
                  <a:cubicBezTo>
                    <a:pt x="1983" y="94"/>
                    <a:pt x="1966" y="92"/>
                    <a:pt x="1950" y="92"/>
                  </a:cubicBezTo>
                  <a:close/>
                  <a:moveTo>
                    <a:pt x="188" y="121"/>
                  </a:moveTo>
                  <a:cubicBezTo>
                    <a:pt x="169" y="121"/>
                    <a:pt x="150" y="125"/>
                    <a:pt x="134" y="134"/>
                  </a:cubicBezTo>
                  <a:cubicBezTo>
                    <a:pt x="67" y="134"/>
                    <a:pt x="0" y="234"/>
                    <a:pt x="34" y="301"/>
                  </a:cubicBezTo>
                  <a:cubicBezTo>
                    <a:pt x="67" y="367"/>
                    <a:pt x="100" y="401"/>
                    <a:pt x="167" y="401"/>
                  </a:cubicBezTo>
                  <a:lnTo>
                    <a:pt x="200" y="401"/>
                  </a:lnTo>
                  <a:cubicBezTo>
                    <a:pt x="267" y="367"/>
                    <a:pt x="334" y="301"/>
                    <a:pt x="301" y="234"/>
                  </a:cubicBezTo>
                  <a:cubicBezTo>
                    <a:pt x="301" y="159"/>
                    <a:pt x="244" y="121"/>
                    <a:pt x="188" y="121"/>
                  </a:cubicBezTo>
                  <a:close/>
                  <a:moveTo>
                    <a:pt x="2816" y="354"/>
                  </a:moveTo>
                  <a:cubicBezTo>
                    <a:pt x="2769" y="354"/>
                    <a:pt x="2727" y="385"/>
                    <a:pt x="2702" y="434"/>
                  </a:cubicBezTo>
                  <a:cubicBezTo>
                    <a:pt x="2669" y="501"/>
                    <a:pt x="2702" y="601"/>
                    <a:pt x="2769" y="634"/>
                  </a:cubicBezTo>
                  <a:lnTo>
                    <a:pt x="2836" y="634"/>
                  </a:lnTo>
                  <a:cubicBezTo>
                    <a:pt x="2902" y="634"/>
                    <a:pt x="2936" y="601"/>
                    <a:pt x="2969" y="567"/>
                  </a:cubicBezTo>
                  <a:cubicBezTo>
                    <a:pt x="3002" y="467"/>
                    <a:pt x="2969" y="401"/>
                    <a:pt x="2869" y="367"/>
                  </a:cubicBezTo>
                  <a:cubicBezTo>
                    <a:pt x="2851" y="358"/>
                    <a:pt x="2833" y="354"/>
                    <a:pt x="2816" y="354"/>
                  </a:cubicBezTo>
                  <a:close/>
                  <a:moveTo>
                    <a:pt x="3631" y="748"/>
                  </a:moveTo>
                  <a:cubicBezTo>
                    <a:pt x="3592" y="748"/>
                    <a:pt x="3557" y="771"/>
                    <a:pt x="3536" y="834"/>
                  </a:cubicBezTo>
                  <a:cubicBezTo>
                    <a:pt x="3469" y="901"/>
                    <a:pt x="3503" y="968"/>
                    <a:pt x="3570" y="1001"/>
                  </a:cubicBezTo>
                  <a:lnTo>
                    <a:pt x="3570" y="1034"/>
                  </a:lnTo>
                  <a:lnTo>
                    <a:pt x="3636" y="1034"/>
                  </a:lnTo>
                  <a:cubicBezTo>
                    <a:pt x="3703" y="1034"/>
                    <a:pt x="3736" y="1001"/>
                    <a:pt x="3770" y="968"/>
                  </a:cubicBezTo>
                  <a:cubicBezTo>
                    <a:pt x="3803" y="901"/>
                    <a:pt x="3770" y="801"/>
                    <a:pt x="3703" y="768"/>
                  </a:cubicBezTo>
                  <a:cubicBezTo>
                    <a:pt x="3679" y="755"/>
                    <a:pt x="3654" y="748"/>
                    <a:pt x="3631" y="748"/>
                  </a:cubicBezTo>
                  <a:close/>
                  <a:moveTo>
                    <a:pt x="4411" y="1246"/>
                  </a:moveTo>
                  <a:cubicBezTo>
                    <a:pt x="4365" y="1246"/>
                    <a:pt x="4323" y="1262"/>
                    <a:pt x="4303" y="1301"/>
                  </a:cubicBezTo>
                  <a:cubicBezTo>
                    <a:pt x="4237" y="1368"/>
                    <a:pt x="4270" y="1435"/>
                    <a:pt x="4303" y="1501"/>
                  </a:cubicBezTo>
                  <a:lnTo>
                    <a:pt x="4337" y="1501"/>
                  </a:lnTo>
                  <a:cubicBezTo>
                    <a:pt x="4337" y="1535"/>
                    <a:pt x="4370" y="1535"/>
                    <a:pt x="4403" y="1535"/>
                  </a:cubicBezTo>
                  <a:cubicBezTo>
                    <a:pt x="4437" y="1535"/>
                    <a:pt x="4504" y="1501"/>
                    <a:pt x="4504" y="1468"/>
                  </a:cubicBezTo>
                  <a:cubicBezTo>
                    <a:pt x="4570" y="1401"/>
                    <a:pt x="4537" y="1301"/>
                    <a:pt x="4504" y="1268"/>
                  </a:cubicBezTo>
                  <a:cubicBezTo>
                    <a:pt x="4476" y="1254"/>
                    <a:pt x="4443" y="1246"/>
                    <a:pt x="4411" y="1246"/>
                  </a:cubicBezTo>
                  <a:close/>
                  <a:moveTo>
                    <a:pt x="5104" y="1818"/>
                  </a:moveTo>
                  <a:cubicBezTo>
                    <a:pt x="5071" y="1818"/>
                    <a:pt x="5037" y="1835"/>
                    <a:pt x="5004" y="1868"/>
                  </a:cubicBezTo>
                  <a:cubicBezTo>
                    <a:pt x="4937" y="1935"/>
                    <a:pt x="4937" y="2002"/>
                    <a:pt x="5004" y="2068"/>
                  </a:cubicBezTo>
                  <a:cubicBezTo>
                    <a:pt x="5037" y="2102"/>
                    <a:pt x="5071" y="2102"/>
                    <a:pt x="5104" y="2102"/>
                  </a:cubicBezTo>
                  <a:cubicBezTo>
                    <a:pt x="5137" y="2102"/>
                    <a:pt x="5171" y="2102"/>
                    <a:pt x="5204" y="2068"/>
                  </a:cubicBezTo>
                  <a:cubicBezTo>
                    <a:pt x="5271" y="2002"/>
                    <a:pt x="5271" y="1935"/>
                    <a:pt x="5204" y="1868"/>
                  </a:cubicBezTo>
                  <a:cubicBezTo>
                    <a:pt x="5171" y="1835"/>
                    <a:pt x="5137" y="1818"/>
                    <a:pt x="5104" y="1818"/>
                  </a:cubicBezTo>
                  <a:close/>
                  <a:moveTo>
                    <a:pt x="5738" y="2485"/>
                  </a:moveTo>
                  <a:cubicBezTo>
                    <a:pt x="5704" y="2485"/>
                    <a:pt x="5671" y="2502"/>
                    <a:pt x="5638" y="2535"/>
                  </a:cubicBezTo>
                  <a:cubicBezTo>
                    <a:pt x="5571" y="2569"/>
                    <a:pt x="5571" y="2669"/>
                    <a:pt x="5638" y="2736"/>
                  </a:cubicBezTo>
                  <a:cubicBezTo>
                    <a:pt x="5671" y="2736"/>
                    <a:pt x="5704" y="2769"/>
                    <a:pt x="5738" y="2769"/>
                  </a:cubicBezTo>
                  <a:cubicBezTo>
                    <a:pt x="5771" y="2769"/>
                    <a:pt x="5804" y="2736"/>
                    <a:pt x="5838" y="2736"/>
                  </a:cubicBezTo>
                  <a:cubicBezTo>
                    <a:pt x="5905" y="2669"/>
                    <a:pt x="5905" y="2569"/>
                    <a:pt x="5838" y="2535"/>
                  </a:cubicBezTo>
                  <a:cubicBezTo>
                    <a:pt x="5804" y="2502"/>
                    <a:pt x="5771" y="2485"/>
                    <a:pt x="5738" y="2485"/>
                  </a:cubicBezTo>
                  <a:close/>
                  <a:moveTo>
                    <a:pt x="6321" y="3181"/>
                  </a:moveTo>
                  <a:cubicBezTo>
                    <a:pt x="6293" y="3181"/>
                    <a:pt x="6266" y="3189"/>
                    <a:pt x="6238" y="3203"/>
                  </a:cubicBezTo>
                  <a:cubicBezTo>
                    <a:pt x="6171" y="3269"/>
                    <a:pt x="6138" y="3336"/>
                    <a:pt x="6205" y="3403"/>
                  </a:cubicBezTo>
                  <a:cubicBezTo>
                    <a:pt x="6238" y="3436"/>
                    <a:pt x="6271" y="3469"/>
                    <a:pt x="6305" y="3469"/>
                  </a:cubicBezTo>
                  <a:cubicBezTo>
                    <a:pt x="6338" y="3469"/>
                    <a:pt x="6372" y="3469"/>
                    <a:pt x="6405" y="3436"/>
                  </a:cubicBezTo>
                  <a:cubicBezTo>
                    <a:pt x="6472" y="3403"/>
                    <a:pt x="6472" y="3303"/>
                    <a:pt x="6438" y="3236"/>
                  </a:cubicBezTo>
                  <a:cubicBezTo>
                    <a:pt x="6399" y="3197"/>
                    <a:pt x="6360" y="3181"/>
                    <a:pt x="6321" y="31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502556" y="1150305"/>
              <a:ext cx="7578" cy="7945"/>
            </a:xfrm>
            <a:custGeom>
              <a:avLst/>
              <a:gdLst/>
              <a:ahLst/>
              <a:cxnLst/>
              <a:rect l="l" t="t" r="r" b="b"/>
              <a:pathLst>
                <a:path w="268" h="281" extrusionOk="0">
                  <a:moveTo>
                    <a:pt x="125" y="0"/>
                  </a:moveTo>
                  <a:cubicBezTo>
                    <a:pt x="107" y="0"/>
                    <a:pt x="87" y="4"/>
                    <a:pt x="67" y="14"/>
                  </a:cubicBezTo>
                  <a:lnTo>
                    <a:pt x="34" y="47"/>
                  </a:lnTo>
                  <a:cubicBezTo>
                    <a:pt x="34" y="47"/>
                    <a:pt x="1" y="81"/>
                    <a:pt x="1" y="81"/>
                  </a:cubicBezTo>
                  <a:cubicBezTo>
                    <a:pt x="1" y="114"/>
                    <a:pt x="1" y="114"/>
                    <a:pt x="1" y="147"/>
                  </a:cubicBezTo>
                  <a:cubicBezTo>
                    <a:pt x="1" y="147"/>
                    <a:pt x="1" y="181"/>
                    <a:pt x="1" y="214"/>
                  </a:cubicBezTo>
                  <a:lnTo>
                    <a:pt x="34" y="214"/>
                  </a:lnTo>
                  <a:cubicBezTo>
                    <a:pt x="67" y="247"/>
                    <a:pt x="101" y="281"/>
                    <a:pt x="168" y="281"/>
                  </a:cubicBezTo>
                  <a:cubicBezTo>
                    <a:pt x="168" y="281"/>
                    <a:pt x="201" y="247"/>
                    <a:pt x="234" y="247"/>
                  </a:cubicBezTo>
                  <a:cubicBezTo>
                    <a:pt x="234" y="214"/>
                    <a:pt x="268" y="214"/>
                    <a:pt x="268" y="214"/>
                  </a:cubicBezTo>
                  <a:cubicBezTo>
                    <a:pt x="268" y="181"/>
                    <a:pt x="268" y="147"/>
                    <a:pt x="268" y="147"/>
                  </a:cubicBezTo>
                  <a:cubicBezTo>
                    <a:pt x="268" y="114"/>
                    <a:pt x="268" y="114"/>
                    <a:pt x="268" y="81"/>
                  </a:cubicBezTo>
                  <a:cubicBezTo>
                    <a:pt x="268" y="81"/>
                    <a:pt x="234" y="47"/>
                    <a:pt x="234" y="47"/>
                  </a:cubicBezTo>
                  <a:cubicBezTo>
                    <a:pt x="211" y="24"/>
                    <a:pt x="170" y="0"/>
                    <a:pt x="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619529" y="889496"/>
              <a:ext cx="1295928" cy="925215"/>
            </a:xfrm>
            <a:custGeom>
              <a:avLst/>
              <a:gdLst/>
              <a:ahLst/>
              <a:cxnLst/>
              <a:rect l="l" t="t" r="r" b="b"/>
              <a:pathLst>
                <a:path w="45833" h="32722" extrusionOk="0">
                  <a:moveTo>
                    <a:pt x="12402" y="1"/>
                  </a:moveTo>
                  <a:cubicBezTo>
                    <a:pt x="8087" y="1"/>
                    <a:pt x="4109" y="641"/>
                    <a:pt x="1268" y="1966"/>
                  </a:cubicBezTo>
                  <a:cubicBezTo>
                    <a:pt x="334" y="2400"/>
                    <a:pt x="0" y="3500"/>
                    <a:pt x="500" y="4368"/>
                  </a:cubicBezTo>
                  <a:cubicBezTo>
                    <a:pt x="2068" y="7003"/>
                    <a:pt x="3002" y="11940"/>
                    <a:pt x="2435" y="15175"/>
                  </a:cubicBezTo>
                  <a:cubicBezTo>
                    <a:pt x="2268" y="16176"/>
                    <a:pt x="3002" y="17110"/>
                    <a:pt x="4003" y="17177"/>
                  </a:cubicBezTo>
                  <a:cubicBezTo>
                    <a:pt x="14677" y="18178"/>
                    <a:pt x="23684" y="23715"/>
                    <a:pt x="29288" y="32721"/>
                  </a:cubicBezTo>
                  <a:cubicBezTo>
                    <a:pt x="29521" y="25416"/>
                    <a:pt x="40662" y="19278"/>
                    <a:pt x="45833" y="13741"/>
                  </a:cubicBezTo>
                  <a:cubicBezTo>
                    <a:pt x="41763" y="7904"/>
                    <a:pt x="27853" y="1833"/>
                    <a:pt x="19848" y="598"/>
                  </a:cubicBezTo>
                  <a:cubicBezTo>
                    <a:pt x="17353" y="203"/>
                    <a:pt x="14825" y="1"/>
                    <a:pt x="12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7376875" y="4046230"/>
              <a:ext cx="964913" cy="425397"/>
            </a:xfrm>
            <a:custGeom>
              <a:avLst/>
              <a:gdLst/>
              <a:ahLst/>
              <a:cxnLst/>
              <a:rect l="l" t="t" r="r" b="b"/>
              <a:pathLst>
                <a:path w="34126" h="15045" extrusionOk="0">
                  <a:moveTo>
                    <a:pt x="8907" y="0"/>
                  </a:moveTo>
                  <a:cubicBezTo>
                    <a:pt x="1" y="0"/>
                    <a:pt x="2436" y="15045"/>
                    <a:pt x="2436" y="15045"/>
                  </a:cubicBezTo>
                  <a:lnTo>
                    <a:pt x="30222" y="15045"/>
                  </a:lnTo>
                  <a:cubicBezTo>
                    <a:pt x="33091" y="15045"/>
                    <a:pt x="34125" y="11242"/>
                    <a:pt x="31623" y="9807"/>
                  </a:cubicBezTo>
                  <a:cubicBezTo>
                    <a:pt x="23985" y="5471"/>
                    <a:pt x="13477" y="0"/>
                    <a:pt x="8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7365565" y="4127351"/>
              <a:ext cx="434841" cy="299008"/>
            </a:xfrm>
            <a:custGeom>
              <a:avLst/>
              <a:gdLst/>
              <a:ahLst/>
              <a:cxnLst/>
              <a:rect l="l" t="t" r="r" b="b"/>
              <a:pathLst>
                <a:path w="15379" h="10575" extrusionOk="0">
                  <a:moveTo>
                    <a:pt x="15378" y="0"/>
                  </a:moveTo>
                  <a:lnTo>
                    <a:pt x="468" y="601"/>
                  </a:lnTo>
                  <a:lnTo>
                    <a:pt x="1" y="10574"/>
                  </a:lnTo>
                  <a:cubicBezTo>
                    <a:pt x="13043" y="8440"/>
                    <a:pt x="15378" y="0"/>
                    <a:pt x="1537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802497" y="2904995"/>
              <a:ext cx="1337436" cy="1338397"/>
            </a:xfrm>
            <a:custGeom>
              <a:avLst/>
              <a:gdLst/>
              <a:ahLst/>
              <a:cxnLst/>
              <a:rect l="l" t="t" r="r" b="b"/>
              <a:pathLst>
                <a:path w="47301" h="47335" extrusionOk="0">
                  <a:moveTo>
                    <a:pt x="23651" y="0"/>
                  </a:moveTo>
                  <a:cubicBezTo>
                    <a:pt x="10575" y="0"/>
                    <a:pt x="0" y="10608"/>
                    <a:pt x="0" y="23684"/>
                  </a:cubicBezTo>
                  <a:cubicBezTo>
                    <a:pt x="0" y="36727"/>
                    <a:pt x="10575" y="47334"/>
                    <a:pt x="23651" y="47334"/>
                  </a:cubicBezTo>
                  <a:cubicBezTo>
                    <a:pt x="36727" y="47334"/>
                    <a:pt x="47301" y="36727"/>
                    <a:pt x="47301" y="23684"/>
                  </a:cubicBezTo>
                  <a:cubicBezTo>
                    <a:pt x="47301" y="10608"/>
                    <a:pt x="36727" y="0"/>
                    <a:pt x="23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7092033" y="3233296"/>
              <a:ext cx="1033762" cy="967542"/>
            </a:xfrm>
            <a:custGeom>
              <a:avLst/>
              <a:gdLst/>
              <a:ahLst/>
              <a:cxnLst/>
              <a:rect l="l" t="t" r="r" b="b"/>
              <a:pathLst>
                <a:path w="36561" h="34219" extrusionOk="0">
                  <a:moveTo>
                    <a:pt x="20996" y="1"/>
                  </a:moveTo>
                  <a:cubicBezTo>
                    <a:pt x="15866" y="1"/>
                    <a:pt x="10414" y="2496"/>
                    <a:pt x="6472" y="7169"/>
                  </a:cubicBezTo>
                  <a:cubicBezTo>
                    <a:pt x="1" y="14875"/>
                    <a:pt x="34" y="25583"/>
                    <a:pt x="6572" y="31053"/>
                  </a:cubicBezTo>
                  <a:cubicBezTo>
                    <a:pt x="9115" y="33191"/>
                    <a:pt x="12274" y="34219"/>
                    <a:pt x="15565" y="34219"/>
                  </a:cubicBezTo>
                  <a:cubicBezTo>
                    <a:pt x="20695" y="34219"/>
                    <a:pt x="26147" y="31724"/>
                    <a:pt x="30089" y="27050"/>
                  </a:cubicBezTo>
                  <a:cubicBezTo>
                    <a:pt x="36560" y="19345"/>
                    <a:pt x="36527" y="8637"/>
                    <a:pt x="29989" y="3166"/>
                  </a:cubicBezTo>
                  <a:cubicBezTo>
                    <a:pt x="27447" y="1028"/>
                    <a:pt x="24288" y="1"/>
                    <a:pt x="209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828906" y="3162467"/>
              <a:ext cx="453701" cy="825319"/>
            </a:xfrm>
            <a:custGeom>
              <a:avLst/>
              <a:gdLst/>
              <a:ahLst/>
              <a:cxnLst/>
              <a:rect l="l" t="t" r="r" b="b"/>
              <a:pathLst>
                <a:path w="16046" h="29189" extrusionOk="0">
                  <a:moveTo>
                    <a:pt x="8006" y="401"/>
                  </a:moveTo>
                  <a:lnTo>
                    <a:pt x="8006" y="434"/>
                  </a:lnTo>
                  <a:cubicBezTo>
                    <a:pt x="12209" y="434"/>
                    <a:pt x="15578" y="6739"/>
                    <a:pt x="15578" y="14545"/>
                  </a:cubicBezTo>
                  <a:cubicBezTo>
                    <a:pt x="15578" y="22350"/>
                    <a:pt x="12209" y="28688"/>
                    <a:pt x="8006" y="28688"/>
                  </a:cubicBezTo>
                  <a:cubicBezTo>
                    <a:pt x="3836" y="28688"/>
                    <a:pt x="467" y="22350"/>
                    <a:pt x="467" y="14545"/>
                  </a:cubicBezTo>
                  <a:cubicBezTo>
                    <a:pt x="467" y="6739"/>
                    <a:pt x="3836" y="401"/>
                    <a:pt x="8006" y="401"/>
                  </a:cubicBezTo>
                  <a:close/>
                  <a:moveTo>
                    <a:pt x="8006" y="1"/>
                  </a:moveTo>
                  <a:cubicBezTo>
                    <a:pt x="3603" y="1"/>
                    <a:pt x="0" y="6539"/>
                    <a:pt x="0" y="14578"/>
                  </a:cubicBezTo>
                  <a:cubicBezTo>
                    <a:pt x="0" y="22617"/>
                    <a:pt x="3603" y="29188"/>
                    <a:pt x="8006" y="29188"/>
                  </a:cubicBezTo>
                  <a:cubicBezTo>
                    <a:pt x="12443" y="29188"/>
                    <a:pt x="16045" y="22617"/>
                    <a:pt x="16045" y="14578"/>
                  </a:cubicBezTo>
                  <a:cubicBezTo>
                    <a:pt x="16045" y="6539"/>
                    <a:pt x="12443" y="1"/>
                    <a:pt x="80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7048659" y="3212711"/>
              <a:ext cx="13233" cy="12978"/>
            </a:xfrm>
            <a:custGeom>
              <a:avLst/>
              <a:gdLst/>
              <a:ahLst/>
              <a:cxnLst/>
              <a:rect l="l" t="t" r="r" b="b"/>
              <a:pathLst>
                <a:path w="468" h="459" extrusionOk="0">
                  <a:moveTo>
                    <a:pt x="238" y="0"/>
                  </a:moveTo>
                  <a:cubicBezTo>
                    <a:pt x="209" y="0"/>
                    <a:pt x="184" y="8"/>
                    <a:pt x="167" y="25"/>
                  </a:cubicBezTo>
                  <a:cubicBezTo>
                    <a:pt x="134" y="25"/>
                    <a:pt x="101" y="58"/>
                    <a:pt x="101" y="92"/>
                  </a:cubicBezTo>
                  <a:cubicBezTo>
                    <a:pt x="67" y="92"/>
                    <a:pt x="34" y="125"/>
                    <a:pt x="34" y="158"/>
                  </a:cubicBezTo>
                  <a:cubicBezTo>
                    <a:pt x="1" y="192"/>
                    <a:pt x="1" y="259"/>
                    <a:pt x="34" y="325"/>
                  </a:cubicBezTo>
                  <a:cubicBezTo>
                    <a:pt x="67" y="392"/>
                    <a:pt x="101" y="425"/>
                    <a:pt x="167" y="459"/>
                  </a:cubicBezTo>
                  <a:lnTo>
                    <a:pt x="334" y="459"/>
                  </a:lnTo>
                  <a:cubicBezTo>
                    <a:pt x="367" y="425"/>
                    <a:pt x="401" y="425"/>
                    <a:pt x="401" y="392"/>
                  </a:cubicBezTo>
                  <a:cubicBezTo>
                    <a:pt x="434" y="392"/>
                    <a:pt x="434" y="359"/>
                    <a:pt x="468" y="325"/>
                  </a:cubicBezTo>
                  <a:cubicBezTo>
                    <a:pt x="468" y="259"/>
                    <a:pt x="468" y="192"/>
                    <a:pt x="468" y="158"/>
                  </a:cubicBezTo>
                  <a:cubicBezTo>
                    <a:pt x="434" y="92"/>
                    <a:pt x="401" y="58"/>
                    <a:pt x="334" y="25"/>
                  </a:cubicBezTo>
                  <a:cubicBezTo>
                    <a:pt x="301" y="8"/>
                    <a:pt x="267"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7086378" y="3220600"/>
              <a:ext cx="153788" cy="321063"/>
            </a:xfrm>
            <a:custGeom>
              <a:avLst/>
              <a:gdLst/>
              <a:ahLst/>
              <a:cxnLst/>
              <a:rect l="l" t="t" r="r" b="b"/>
              <a:pathLst>
                <a:path w="5439" h="11355" extrusionOk="0">
                  <a:moveTo>
                    <a:pt x="275" y="1"/>
                  </a:moveTo>
                  <a:cubicBezTo>
                    <a:pt x="177" y="1"/>
                    <a:pt x="93" y="44"/>
                    <a:pt x="68" y="146"/>
                  </a:cubicBezTo>
                  <a:cubicBezTo>
                    <a:pt x="1" y="246"/>
                    <a:pt x="68" y="380"/>
                    <a:pt x="168" y="447"/>
                  </a:cubicBezTo>
                  <a:lnTo>
                    <a:pt x="268" y="447"/>
                  </a:lnTo>
                  <a:cubicBezTo>
                    <a:pt x="368" y="447"/>
                    <a:pt x="434" y="413"/>
                    <a:pt x="468" y="313"/>
                  </a:cubicBezTo>
                  <a:cubicBezTo>
                    <a:pt x="535" y="213"/>
                    <a:pt x="468" y="80"/>
                    <a:pt x="368" y="13"/>
                  </a:cubicBezTo>
                  <a:cubicBezTo>
                    <a:pt x="336" y="5"/>
                    <a:pt x="305" y="1"/>
                    <a:pt x="275" y="1"/>
                  </a:cubicBezTo>
                  <a:close/>
                  <a:moveTo>
                    <a:pt x="1423" y="734"/>
                  </a:moveTo>
                  <a:cubicBezTo>
                    <a:pt x="1362" y="734"/>
                    <a:pt x="1305" y="758"/>
                    <a:pt x="1268" y="813"/>
                  </a:cubicBezTo>
                  <a:cubicBezTo>
                    <a:pt x="1168" y="914"/>
                    <a:pt x="1168" y="1047"/>
                    <a:pt x="1268" y="1147"/>
                  </a:cubicBezTo>
                  <a:cubicBezTo>
                    <a:pt x="1302" y="1180"/>
                    <a:pt x="1368" y="1180"/>
                    <a:pt x="1402" y="1214"/>
                  </a:cubicBezTo>
                  <a:cubicBezTo>
                    <a:pt x="1469" y="1180"/>
                    <a:pt x="1535" y="1180"/>
                    <a:pt x="1569" y="1114"/>
                  </a:cubicBezTo>
                  <a:cubicBezTo>
                    <a:pt x="1669" y="1014"/>
                    <a:pt x="1669" y="880"/>
                    <a:pt x="1569" y="780"/>
                  </a:cubicBezTo>
                  <a:cubicBezTo>
                    <a:pt x="1524" y="750"/>
                    <a:pt x="1472" y="734"/>
                    <a:pt x="1423" y="734"/>
                  </a:cubicBezTo>
                  <a:close/>
                  <a:moveTo>
                    <a:pt x="2352" y="1746"/>
                  </a:moveTo>
                  <a:cubicBezTo>
                    <a:pt x="2311" y="1746"/>
                    <a:pt x="2271" y="1757"/>
                    <a:pt x="2236" y="1781"/>
                  </a:cubicBezTo>
                  <a:cubicBezTo>
                    <a:pt x="2136" y="1881"/>
                    <a:pt x="2102" y="2014"/>
                    <a:pt x="2202" y="2114"/>
                  </a:cubicBezTo>
                  <a:cubicBezTo>
                    <a:pt x="2236" y="2181"/>
                    <a:pt x="2302" y="2214"/>
                    <a:pt x="2369" y="2214"/>
                  </a:cubicBezTo>
                  <a:cubicBezTo>
                    <a:pt x="2436" y="2214"/>
                    <a:pt x="2469" y="2181"/>
                    <a:pt x="2503" y="2148"/>
                  </a:cubicBezTo>
                  <a:cubicBezTo>
                    <a:pt x="2603" y="2081"/>
                    <a:pt x="2636" y="1948"/>
                    <a:pt x="2569" y="1848"/>
                  </a:cubicBezTo>
                  <a:cubicBezTo>
                    <a:pt x="2505" y="1783"/>
                    <a:pt x="2426" y="1746"/>
                    <a:pt x="2352" y="1746"/>
                  </a:cubicBezTo>
                  <a:close/>
                  <a:moveTo>
                    <a:pt x="3116" y="2902"/>
                  </a:moveTo>
                  <a:cubicBezTo>
                    <a:pt x="3088" y="2902"/>
                    <a:pt x="3061" y="2907"/>
                    <a:pt x="3036" y="2915"/>
                  </a:cubicBezTo>
                  <a:cubicBezTo>
                    <a:pt x="2903" y="2982"/>
                    <a:pt x="2870" y="3148"/>
                    <a:pt x="2936" y="3249"/>
                  </a:cubicBezTo>
                  <a:cubicBezTo>
                    <a:pt x="2970" y="3315"/>
                    <a:pt x="3036" y="3349"/>
                    <a:pt x="3136" y="3349"/>
                  </a:cubicBezTo>
                  <a:cubicBezTo>
                    <a:pt x="3170" y="3349"/>
                    <a:pt x="3203" y="3349"/>
                    <a:pt x="3236" y="3315"/>
                  </a:cubicBezTo>
                  <a:cubicBezTo>
                    <a:pt x="3370" y="3282"/>
                    <a:pt x="3403" y="3115"/>
                    <a:pt x="3337" y="3015"/>
                  </a:cubicBezTo>
                  <a:cubicBezTo>
                    <a:pt x="3287" y="2940"/>
                    <a:pt x="3199" y="2902"/>
                    <a:pt x="3116" y="2902"/>
                  </a:cubicBezTo>
                  <a:close/>
                  <a:moveTo>
                    <a:pt x="3726" y="4141"/>
                  </a:moveTo>
                  <a:cubicBezTo>
                    <a:pt x="3707" y="4141"/>
                    <a:pt x="3688" y="4143"/>
                    <a:pt x="3670" y="4149"/>
                  </a:cubicBezTo>
                  <a:cubicBezTo>
                    <a:pt x="3537" y="4216"/>
                    <a:pt x="3503" y="4349"/>
                    <a:pt x="3537" y="4449"/>
                  </a:cubicBezTo>
                  <a:cubicBezTo>
                    <a:pt x="3570" y="4549"/>
                    <a:pt x="3670" y="4583"/>
                    <a:pt x="3737" y="4583"/>
                  </a:cubicBezTo>
                  <a:lnTo>
                    <a:pt x="3837" y="4583"/>
                  </a:lnTo>
                  <a:cubicBezTo>
                    <a:pt x="3937" y="4549"/>
                    <a:pt x="4004" y="4416"/>
                    <a:pt x="3970" y="4283"/>
                  </a:cubicBezTo>
                  <a:cubicBezTo>
                    <a:pt x="3915" y="4200"/>
                    <a:pt x="3815" y="4141"/>
                    <a:pt x="3726" y="4141"/>
                  </a:cubicBezTo>
                  <a:close/>
                  <a:moveTo>
                    <a:pt x="4224" y="5442"/>
                  </a:moveTo>
                  <a:cubicBezTo>
                    <a:pt x="4206" y="5442"/>
                    <a:pt x="4188" y="5444"/>
                    <a:pt x="4170" y="5450"/>
                  </a:cubicBezTo>
                  <a:cubicBezTo>
                    <a:pt x="4037" y="5483"/>
                    <a:pt x="3970" y="5617"/>
                    <a:pt x="4004" y="5750"/>
                  </a:cubicBezTo>
                  <a:cubicBezTo>
                    <a:pt x="4037" y="5850"/>
                    <a:pt x="4137" y="5884"/>
                    <a:pt x="4237" y="5884"/>
                  </a:cubicBezTo>
                  <a:lnTo>
                    <a:pt x="4304" y="5884"/>
                  </a:lnTo>
                  <a:cubicBezTo>
                    <a:pt x="4437" y="5850"/>
                    <a:pt x="4504" y="5717"/>
                    <a:pt x="4437" y="5617"/>
                  </a:cubicBezTo>
                  <a:cubicBezTo>
                    <a:pt x="4410" y="5506"/>
                    <a:pt x="4313" y="5442"/>
                    <a:pt x="4224" y="5442"/>
                  </a:cubicBezTo>
                  <a:close/>
                  <a:moveTo>
                    <a:pt x="4625" y="6776"/>
                  </a:moveTo>
                  <a:cubicBezTo>
                    <a:pt x="4606" y="6776"/>
                    <a:pt x="4588" y="6779"/>
                    <a:pt x="4571" y="6784"/>
                  </a:cubicBezTo>
                  <a:cubicBezTo>
                    <a:pt x="4437" y="6818"/>
                    <a:pt x="4371" y="6951"/>
                    <a:pt x="4404" y="7051"/>
                  </a:cubicBezTo>
                  <a:cubicBezTo>
                    <a:pt x="4404" y="7151"/>
                    <a:pt x="4504" y="7218"/>
                    <a:pt x="4604" y="7218"/>
                  </a:cubicBezTo>
                  <a:lnTo>
                    <a:pt x="4671" y="7218"/>
                  </a:lnTo>
                  <a:cubicBezTo>
                    <a:pt x="4771" y="7185"/>
                    <a:pt x="4871" y="7085"/>
                    <a:pt x="4838" y="6951"/>
                  </a:cubicBezTo>
                  <a:cubicBezTo>
                    <a:pt x="4810" y="6841"/>
                    <a:pt x="4714" y="6776"/>
                    <a:pt x="4625" y="6776"/>
                  </a:cubicBezTo>
                  <a:close/>
                  <a:moveTo>
                    <a:pt x="4925" y="8144"/>
                  </a:moveTo>
                  <a:cubicBezTo>
                    <a:pt x="4906" y="8144"/>
                    <a:pt x="4888" y="8146"/>
                    <a:pt x="4871" y="8152"/>
                  </a:cubicBezTo>
                  <a:cubicBezTo>
                    <a:pt x="4738" y="8152"/>
                    <a:pt x="4637" y="8286"/>
                    <a:pt x="4671" y="8419"/>
                  </a:cubicBezTo>
                  <a:cubicBezTo>
                    <a:pt x="4704" y="8519"/>
                    <a:pt x="4804" y="8586"/>
                    <a:pt x="4904" y="8586"/>
                  </a:cubicBezTo>
                  <a:lnTo>
                    <a:pt x="4938" y="8586"/>
                  </a:lnTo>
                  <a:cubicBezTo>
                    <a:pt x="5071" y="8552"/>
                    <a:pt x="5138" y="8452"/>
                    <a:pt x="5138" y="8319"/>
                  </a:cubicBezTo>
                  <a:cubicBezTo>
                    <a:pt x="5110" y="8208"/>
                    <a:pt x="5014" y="8144"/>
                    <a:pt x="4925" y="8144"/>
                  </a:cubicBezTo>
                  <a:close/>
                  <a:moveTo>
                    <a:pt x="5122" y="9513"/>
                  </a:moveTo>
                  <a:cubicBezTo>
                    <a:pt x="5106" y="9513"/>
                    <a:pt x="5089" y="9515"/>
                    <a:pt x="5071" y="9520"/>
                  </a:cubicBezTo>
                  <a:cubicBezTo>
                    <a:pt x="4938" y="9520"/>
                    <a:pt x="4871" y="9620"/>
                    <a:pt x="4871" y="9753"/>
                  </a:cubicBezTo>
                  <a:cubicBezTo>
                    <a:pt x="4871" y="9887"/>
                    <a:pt x="4971" y="9953"/>
                    <a:pt x="5104" y="9953"/>
                  </a:cubicBezTo>
                  <a:lnTo>
                    <a:pt x="5138" y="9953"/>
                  </a:lnTo>
                  <a:cubicBezTo>
                    <a:pt x="5238" y="9953"/>
                    <a:pt x="5338" y="9820"/>
                    <a:pt x="5338" y="9720"/>
                  </a:cubicBezTo>
                  <a:cubicBezTo>
                    <a:pt x="5309" y="9604"/>
                    <a:pt x="5230" y="9513"/>
                    <a:pt x="5122" y="9513"/>
                  </a:cubicBezTo>
                  <a:close/>
                  <a:moveTo>
                    <a:pt x="5205" y="10887"/>
                  </a:moveTo>
                  <a:cubicBezTo>
                    <a:pt x="5071" y="10887"/>
                    <a:pt x="4971" y="10987"/>
                    <a:pt x="4971" y="11121"/>
                  </a:cubicBezTo>
                  <a:cubicBezTo>
                    <a:pt x="5004" y="11254"/>
                    <a:pt x="5104" y="11354"/>
                    <a:pt x="5238" y="11354"/>
                  </a:cubicBezTo>
                  <a:cubicBezTo>
                    <a:pt x="5338" y="11321"/>
                    <a:pt x="5438" y="11221"/>
                    <a:pt x="5438" y="11121"/>
                  </a:cubicBezTo>
                  <a:cubicBezTo>
                    <a:pt x="5438" y="10987"/>
                    <a:pt x="5338" y="10887"/>
                    <a:pt x="5205" y="108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7227866" y="3568270"/>
              <a:ext cx="13233" cy="13007"/>
            </a:xfrm>
            <a:custGeom>
              <a:avLst/>
              <a:gdLst/>
              <a:ahLst/>
              <a:cxnLst/>
              <a:rect l="l" t="t" r="r" b="b"/>
              <a:pathLst>
                <a:path w="468" h="460" extrusionOk="0">
                  <a:moveTo>
                    <a:pt x="238" y="1"/>
                  </a:moveTo>
                  <a:cubicBezTo>
                    <a:pt x="209" y="1"/>
                    <a:pt x="184" y="9"/>
                    <a:pt x="167" y="26"/>
                  </a:cubicBezTo>
                  <a:cubicBezTo>
                    <a:pt x="134" y="26"/>
                    <a:pt x="100" y="59"/>
                    <a:pt x="100" y="59"/>
                  </a:cubicBezTo>
                  <a:cubicBezTo>
                    <a:pt x="67" y="92"/>
                    <a:pt x="34" y="126"/>
                    <a:pt x="34" y="159"/>
                  </a:cubicBezTo>
                  <a:cubicBezTo>
                    <a:pt x="34" y="159"/>
                    <a:pt x="34" y="193"/>
                    <a:pt x="34" y="226"/>
                  </a:cubicBezTo>
                  <a:cubicBezTo>
                    <a:pt x="0" y="259"/>
                    <a:pt x="34" y="293"/>
                    <a:pt x="34" y="326"/>
                  </a:cubicBezTo>
                  <a:cubicBezTo>
                    <a:pt x="34" y="359"/>
                    <a:pt x="67" y="359"/>
                    <a:pt x="100" y="393"/>
                  </a:cubicBezTo>
                  <a:cubicBezTo>
                    <a:pt x="100" y="426"/>
                    <a:pt x="134" y="426"/>
                    <a:pt x="167" y="459"/>
                  </a:cubicBezTo>
                  <a:lnTo>
                    <a:pt x="234" y="459"/>
                  </a:lnTo>
                  <a:cubicBezTo>
                    <a:pt x="301" y="459"/>
                    <a:pt x="367" y="426"/>
                    <a:pt x="401" y="393"/>
                  </a:cubicBezTo>
                  <a:cubicBezTo>
                    <a:pt x="434" y="359"/>
                    <a:pt x="434" y="359"/>
                    <a:pt x="467" y="326"/>
                  </a:cubicBezTo>
                  <a:cubicBezTo>
                    <a:pt x="467" y="259"/>
                    <a:pt x="467" y="193"/>
                    <a:pt x="467" y="159"/>
                  </a:cubicBezTo>
                  <a:cubicBezTo>
                    <a:pt x="434" y="126"/>
                    <a:pt x="434" y="92"/>
                    <a:pt x="401" y="59"/>
                  </a:cubicBezTo>
                  <a:cubicBezTo>
                    <a:pt x="401" y="59"/>
                    <a:pt x="367" y="26"/>
                    <a:pt x="334" y="26"/>
                  </a:cubicBezTo>
                  <a:cubicBezTo>
                    <a:pt x="301" y="9"/>
                    <a:pt x="267"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601603" y="4046230"/>
              <a:ext cx="963951" cy="425397"/>
            </a:xfrm>
            <a:custGeom>
              <a:avLst/>
              <a:gdLst/>
              <a:ahLst/>
              <a:cxnLst/>
              <a:rect l="l" t="t" r="r" b="b"/>
              <a:pathLst>
                <a:path w="34092" h="15045" extrusionOk="0">
                  <a:moveTo>
                    <a:pt x="25185" y="0"/>
                  </a:moveTo>
                  <a:cubicBezTo>
                    <a:pt x="20615" y="0"/>
                    <a:pt x="10107" y="5471"/>
                    <a:pt x="2469" y="9807"/>
                  </a:cubicBezTo>
                  <a:cubicBezTo>
                    <a:pt x="0" y="11242"/>
                    <a:pt x="1001" y="15045"/>
                    <a:pt x="3870" y="15045"/>
                  </a:cubicBezTo>
                  <a:lnTo>
                    <a:pt x="31656" y="15045"/>
                  </a:lnTo>
                  <a:cubicBezTo>
                    <a:pt x="31656" y="15045"/>
                    <a:pt x="34091" y="0"/>
                    <a:pt x="25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7234454" y="1161077"/>
              <a:ext cx="1130915" cy="996524"/>
            </a:xfrm>
            <a:custGeom>
              <a:avLst/>
              <a:gdLst/>
              <a:ahLst/>
              <a:cxnLst/>
              <a:rect l="l" t="t" r="r" b="b"/>
              <a:pathLst>
                <a:path w="39997" h="35244" extrusionOk="0">
                  <a:moveTo>
                    <a:pt x="20030" y="0"/>
                  </a:moveTo>
                  <a:cubicBezTo>
                    <a:pt x="13102" y="0"/>
                    <a:pt x="6534" y="4095"/>
                    <a:pt x="3737" y="10874"/>
                  </a:cubicBezTo>
                  <a:cubicBezTo>
                    <a:pt x="1" y="19881"/>
                    <a:pt x="4271" y="30188"/>
                    <a:pt x="13277" y="33891"/>
                  </a:cubicBezTo>
                  <a:cubicBezTo>
                    <a:pt x="15481" y="34808"/>
                    <a:pt x="17766" y="35243"/>
                    <a:pt x="20014" y="35243"/>
                  </a:cubicBezTo>
                  <a:cubicBezTo>
                    <a:pt x="26918" y="35243"/>
                    <a:pt x="33475" y="31145"/>
                    <a:pt x="36293" y="24351"/>
                  </a:cubicBezTo>
                  <a:cubicBezTo>
                    <a:pt x="39996" y="15377"/>
                    <a:pt x="35726" y="5070"/>
                    <a:pt x="26753" y="1334"/>
                  </a:cubicBezTo>
                  <a:cubicBezTo>
                    <a:pt x="24552" y="429"/>
                    <a:pt x="22272" y="0"/>
                    <a:pt x="20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7477817" y="1449822"/>
              <a:ext cx="834735" cy="693671"/>
            </a:xfrm>
            <a:custGeom>
              <a:avLst/>
              <a:gdLst/>
              <a:ahLst/>
              <a:cxnLst/>
              <a:rect l="l" t="t" r="r" b="b"/>
              <a:pathLst>
                <a:path w="29522" h="24533" extrusionOk="0">
                  <a:moveTo>
                    <a:pt x="17978" y="1"/>
                  </a:moveTo>
                  <a:cubicBezTo>
                    <a:pt x="14682" y="1"/>
                    <a:pt x="11059" y="1261"/>
                    <a:pt x="7939" y="3764"/>
                  </a:cubicBezTo>
                  <a:cubicBezTo>
                    <a:pt x="1868" y="8668"/>
                    <a:pt x="0" y="16440"/>
                    <a:pt x="3769" y="21110"/>
                  </a:cubicBezTo>
                  <a:cubicBezTo>
                    <a:pt x="5602" y="23397"/>
                    <a:pt x="8427" y="24532"/>
                    <a:pt x="11545" y="24532"/>
                  </a:cubicBezTo>
                  <a:cubicBezTo>
                    <a:pt x="14840" y="24532"/>
                    <a:pt x="18462" y="23263"/>
                    <a:pt x="21582" y="20743"/>
                  </a:cubicBezTo>
                  <a:cubicBezTo>
                    <a:pt x="27653" y="15840"/>
                    <a:pt x="29521" y="8101"/>
                    <a:pt x="25752" y="3398"/>
                  </a:cubicBezTo>
                  <a:cubicBezTo>
                    <a:pt x="23920" y="1128"/>
                    <a:pt x="21095" y="1"/>
                    <a:pt x="17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7317470" y="1283141"/>
              <a:ext cx="502729" cy="604180"/>
            </a:xfrm>
            <a:custGeom>
              <a:avLst/>
              <a:gdLst/>
              <a:ahLst/>
              <a:cxnLst/>
              <a:rect l="l" t="t" r="r" b="b"/>
              <a:pathLst>
                <a:path w="17780" h="21368" extrusionOk="0">
                  <a:moveTo>
                    <a:pt x="9907" y="386"/>
                  </a:moveTo>
                  <a:cubicBezTo>
                    <a:pt x="10408" y="386"/>
                    <a:pt x="10941" y="486"/>
                    <a:pt x="11475" y="653"/>
                  </a:cubicBezTo>
                  <a:cubicBezTo>
                    <a:pt x="15445" y="1854"/>
                    <a:pt x="17313" y="7324"/>
                    <a:pt x="15645" y="12862"/>
                  </a:cubicBezTo>
                  <a:cubicBezTo>
                    <a:pt x="14911" y="15430"/>
                    <a:pt x="13410" y="17699"/>
                    <a:pt x="11342" y="19366"/>
                  </a:cubicBezTo>
                  <a:cubicBezTo>
                    <a:pt x="9944" y="20427"/>
                    <a:pt x="8441" y="20982"/>
                    <a:pt x="6998" y="20982"/>
                  </a:cubicBezTo>
                  <a:cubicBezTo>
                    <a:pt x="6444" y="20982"/>
                    <a:pt x="5898" y="20901"/>
                    <a:pt x="5371" y="20734"/>
                  </a:cubicBezTo>
                  <a:cubicBezTo>
                    <a:pt x="3503" y="20167"/>
                    <a:pt x="2002" y="18566"/>
                    <a:pt x="1201" y="16298"/>
                  </a:cubicBezTo>
                  <a:cubicBezTo>
                    <a:pt x="401" y="13762"/>
                    <a:pt x="434" y="11027"/>
                    <a:pt x="1235" y="8492"/>
                  </a:cubicBezTo>
                  <a:cubicBezTo>
                    <a:pt x="2702" y="3688"/>
                    <a:pt x="6372" y="386"/>
                    <a:pt x="9907" y="386"/>
                  </a:cubicBezTo>
                  <a:close/>
                  <a:moveTo>
                    <a:pt x="9901" y="1"/>
                  </a:moveTo>
                  <a:cubicBezTo>
                    <a:pt x="6195" y="1"/>
                    <a:pt x="2369" y="3396"/>
                    <a:pt x="868" y="8392"/>
                  </a:cubicBezTo>
                  <a:cubicBezTo>
                    <a:pt x="34" y="10994"/>
                    <a:pt x="0" y="13796"/>
                    <a:pt x="834" y="16398"/>
                  </a:cubicBezTo>
                  <a:cubicBezTo>
                    <a:pt x="1668" y="18833"/>
                    <a:pt x="3236" y="20501"/>
                    <a:pt x="5271" y="21134"/>
                  </a:cubicBezTo>
                  <a:cubicBezTo>
                    <a:pt x="5838" y="21301"/>
                    <a:pt x="6438" y="21368"/>
                    <a:pt x="7005" y="21368"/>
                  </a:cubicBezTo>
                  <a:cubicBezTo>
                    <a:pt x="8673" y="21334"/>
                    <a:pt x="10308" y="20734"/>
                    <a:pt x="11609" y="19667"/>
                  </a:cubicBezTo>
                  <a:cubicBezTo>
                    <a:pt x="13743" y="17932"/>
                    <a:pt x="15278" y="15630"/>
                    <a:pt x="16012" y="12995"/>
                  </a:cubicBezTo>
                  <a:cubicBezTo>
                    <a:pt x="17780" y="7224"/>
                    <a:pt x="15778" y="1520"/>
                    <a:pt x="11609" y="253"/>
                  </a:cubicBezTo>
                  <a:cubicBezTo>
                    <a:pt x="11048" y="82"/>
                    <a:pt x="10476" y="1"/>
                    <a:pt x="99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7627759" y="1326656"/>
              <a:ext cx="10405" cy="10801"/>
            </a:xfrm>
            <a:custGeom>
              <a:avLst/>
              <a:gdLst/>
              <a:ahLst/>
              <a:cxnLst/>
              <a:rect l="l" t="t" r="r" b="b"/>
              <a:pathLst>
                <a:path w="368" h="382" extrusionOk="0">
                  <a:moveTo>
                    <a:pt x="166" y="1"/>
                  </a:moveTo>
                  <a:cubicBezTo>
                    <a:pt x="143" y="1"/>
                    <a:pt x="120" y="5"/>
                    <a:pt x="101" y="15"/>
                  </a:cubicBezTo>
                  <a:cubicBezTo>
                    <a:pt x="68" y="15"/>
                    <a:pt x="34" y="48"/>
                    <a:pt x="34" y="48"/>
                  </a:cubicBezTo>
                  <a:cubicBezTo>
                    <a:pt x="1" y="81"/>
                    <a:pt x="1" y="81"/>
                    <a:pt x="1" y="115"/>
                  </a:cubicBezTo>
                  <a:cubicBezTo>
                    <a:pt x="1" y="148"/>
                    <a:pt x="1" y="181"/>
                    <a:pt x="1" y="181"/>
                  </a:cubicBezTo>
                  <a:cubicBezTo>
                    <a:pt x="1" y="248"/>
                    <a:pt x="1" y="281"/>
                    <a:pt x="34" y="348"/>
                  </a:cubicBezTo>
                  <a:cubicBezTo>
                    <a:pt x="68" y="382"/>
                    <a:pt x="134" y="382"/>
                    <a:pt x="201" y="382"/>
                  </a:cubicBezTo>
                  <a:lnTo>
                    <a:pt x="234" y="382"/>
                  </a:lnTo>
                  <a:cubicBezTo>
                    <a:pt x="268" y="348"/>
                    <a:pt x="268" y="348"/>
                    <a:pt x="301" y="348"/>
                  </a:cubicBezTo>
                  <a:cubicBezTo>
                    <a:pt x="334" y="281"/>
                    <a:pt x="368" y="248"/>
                    <a:pt x="368" y="181"/>
                  </a:cubicBezTo>
                  <a:cubicBezTo>
                    <a:pt x="368" y="181"/>
                    <a:pt x="368" y="148"/>
                    <a:pt x="368" y="115"/>
                  </a:cubicBezTo>
                  <a:cubicBezTo>
                    <a:pt x="334" y="81"/>
                    <a:pt x="334" y="81"/>
                    <a:pt x="301" y="48"/>
                  </a:cubicBezTo>
                  <a:cubicBezTo>
                    <a:pt x="277" y="24"/>
                    <a:pt x="221" y="1"/>
                    <a:pt x="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7657957" y="1341104"/>
              <a:ext cx="90565" cy="267057"/>
            </a:xfrm>
            <a:custGeom>
              <a:avLst/>
              <a:gdLst/>
              <a:ahLst/>
              <a:cxnLst/>
              <a:rect l="l" t="t" r="r" b="b"/>
              <a:pathLst>
                <a:path w="3203" h="9445" extrusionOk="0">
                  <a:moveTo>
                    <a:pt x="221" y="1"/>
                  </a:moveTo>
                  <a:cubicBezTo>
                    <a:pt x="162" y="1"/>
                    <a:pt x="108" y="29"/>
                    <a:pt x="67" y="71"/>
                  </a:cubicBezTo>
                  <a:cubicBezTo>
                    <a:pt x="0" y="171"/>
                    <a:pt x="34" y="304"/>
                    <a:pt x="134" y="371"/>
                  </a:cubicBezTo>
                  <a:cubicBezTo>
                    <a:pt x="167" y="371"/>
                    <a:pt x="200" y="404"/>
                    <a:pt x="234" y="404"/>
                  </a:cubicBezTo>
                  <a:cubicBezTo>
                    <a:pt x="300" y="371"/>
                    <a:pt x="367" y="371"/>
                    <a:pt x="401" y="304"/>
                  </a:cubicBezTo>
                  <a:cubicBezTo>
                    <a:pt x="434" y="204"/>
                    <a:pt x="434" y="104"/>
                    <a:pt x="334" y="37"/>
                  </a:cubicBezTo>
                  <a:cubicBezTo>
                    <a:pt x="296" y="12"/>
                    <a:pt x="257" y="1"/>
                    <a:pt x="221" y="1"/>
                  </a:cubicBezTo>
                  <a:close/>
                  <a:moveTo>
                    <a:pt x="1168" y="796"/>
                  </a:moveTo>
                  <a:cubicBezTo>
                    <a:pt x="1118" y="796"/>
                    <a:pt x="1068" y="821"/>
                    <a:pt x="1034" y="871"/>
                  </a:cubicBezTo>
                  <a:cubicBezTo>
                    <a:pt x="934" y="938"/>
                    <a:pt x="934" y="1038"/>
                    <a:pt x="1034" y="1138"/>
                  </a:cubicBezTo>
                  <a:cubicBezTo>
                    <a:pt x="1058" y="1162"/>
                    <a:pt x="1098" y="1185"/>
                    <a:pt x="1132" y="1185"/>
                  </a:cubicBezTo>
                  <a:cubicBezTo>
                    <a:pt x="1145" y="1185"/>
                    <a:pt x="1158" y="1181"/>
                    <a:pt x="1168" y="1171"/>
                  </a:cubicBezTo>
                  <a:cubicBezTo>
                    <a:pt x="1234" y="1171"/>
                    <a:pt x="1268" y="1171"/>
                    <a:pt x="1301" y="1138"/>
                  </a:cubicBezTo>
                  <a:cubicBezTo>
                    <a:pt x="1368" y="1071"/>
                    <a:pt x="1368" y="938"/>
                    <a:pt x="1301" y="871"/>
                  </a:cubicBezTo>
                  <a:cubicBezTo>
                    <a:pt x="1268" y="821"/>
                    <a:pt x="1218" y="796"/>
                    <a:pt x="1168" y="796"/>
                  </a:cubicBezTo>
                  <a:close/>
                  <a:moveTo>
                    <a:pt x="1906" y="1804"/>
                  </a:moveTo>
                  <a:cubicBezTo>
                    <a:pt x="1872" y="1804"/>
                    <a:pt x="1837" y="1815"/>
                    <a:pt x="1802" y="1839"/>
                  </a:cubicBezTo>
                  <a:cubicBezTo>
                    <a:pt x="1701" y="1872"/>
                    <a:pt x="1668" y="2005"/>
                    <a:pt x="1735" y="2105"/>
                  </a:cubicBezTo>
                  <a:cubicBezTo>
                    <a:pt x="1768" y="2172"/>
                    <a:pt x="1835" y="2206"/>
                    <a:pt x="1902" y="2206"/>
                  </a:cubicBezTo>
                  <a:cubicBezTo>
                    <a:pt x="1935" y="2206"/>
                    <a:pt x="1968" y="2172"/>
                    <a:pt x="2002" y="2172"/>
                  </a:cubicBezTo>
                  <a:cubicBezTo>
                    <a:pt x="2068" y="2105"/>
                    <a:pt x="2102" y="2005"/>
                    <a:pt x="2068" y="1905"/>
                  </a:cubicBezTo>
                  <a:cubicBezTo>
                    <a:pt x="2025" y="1841"/>
                    <a:pt x="1968" y="1804"/>
                    <a:pt x="1906" y="1804"/>
                  </a:cubicBezTo>
                  <a:close/>
                  <a:moveTo>
                    <a:pt x="2410" y="2927"/>
                  </a:moveTo>
                  <a:cubicBezTo>
                    <a:pt x="2384" y="2927"/>
                    <a:pt x="2359" y="2932"/>
                    <a:pt x="2335" y="2939"/>
                  </a:cubicBezTo>
                  <a:cubicBezTo>
                    <a:pt x="2235" y="2973"/>
                    <a:pt x="2202" y="3106"/>
                    <a:pt x="2235" y="3206"/>
                  </a:cubicBezTo>
                  <a:cubicBezTo>
                    <a:pt x="2269" y="3273"/>
                    <a:pt x="2335" y="3306"/>
                    <a:pt x="2402" y="3306"/>
                  </a:cubicBezTo>
                  <a:lnTo>
                    <a:pt x="2469" y="3306"/>
                  </a:lnTo>
                  <a:cubicBezTo>
                    <a:pt x="2569" y="3273"/>
                    <a:pt x="2635" y="3173"/>
                    <a:pt x="2602" y="3073"/>
                  </a:cubicBezTo>
                  <a:cubicBezTo>
                    <a:pt x="2577" y="2971"/>
                    <a:pt x="2493" y="2927"/>
                    <a:pt x="2410" y="2927"/>
                  </a:cubicBezTo>
                  <a:close/>
                  <a:moveTo>
                    <a:pt x="2770" y="4132"/>
                  </a:moveTo>
                  <a:cubicBezTo>
                    <a:pt x="2748" y="4132"/>
                    <a:pt x="2726" y="4134"/>
                    <a:pt x="2702" y="4140"/>
                  </a:cubicBezTo>
                  <a:cubicBezTo>
                    <a:pt x="2602" y="4140"/>
                    <a:pt x="2535" y="4240"/>
                    <a:pt x="2569" y="4374"/>
                  </a:cubicBezTo>
                  <a:cubicBezTo>
                    <a:pt x="2602" y="4440"/>
                    <a:pt x="2669" y="4507"/>
                    <a:pt x="2769" y="4507"/>
                  </a:cubicBezTo>
                  <a:lnTo>
                    <a:pt x="2802" y="4507"/>
                  </a:lnTo>
                  <a:cubicBezTo>
                    <a:pt x="2902" y="4474"/>
                    <a:pt x="2969" y="4374"/>
                    <a:pt x="2936" y="4274"/>
                  </a:cubicBezTo>
                  <a:cubicBezTo>
                    <a:pt x="2936" y="4191"/>
                    <a:pt x="2868" y="4132"/>
                    <a:pt x="2770" y="4132"/>
                  </a:cubicBezTo>
                  <a:close/>
                  <a:moveTo>
                    <a:pt x="2936" y="5341"/>
                  </a:moveTo>
                  <a:cubicBezTo>
                    <a:pt x="2802" y="5375"/>
                    <a:pt x="2736" y="5441"/>
                    <a:pt x="2736" y="5575"/>
                  </a:cubicBezTo>
                  <a:cubicBezTo>
                    <a:pt x="2769" y="5675"/>
                    <a:pt x="2869" y="5741"/>
                    <a:pt x="2969" y="5741"/>
                  </a:cubicBezTo>
                  <a:cubicBezTo>
                    <a:pt x="3069" y="5741"/>
                    <a:pt x="3136" y="5641"/>
                    <a:pt x="3136" y="5541"/>
                  </a:cubicBezTo>
                  <a:cubicBezTo>
                    <a:pt x="3136" y="5408"/>
                    <a:pt x="3036" y="5341"/>
                    <a:pt x="2936" y="5341"/>
                  </a:cubicBezTo>
                  <a:close/>
                  <a:moveTo>
                    <a:pt x="3002" y="6575"/>
                  </a:moveTo>
                  <a:cubicBezTo>
                    <a:pt x="2902" y="6575"/>
                    <a:pt x="2802" y="6675"/>
                    <a:pt x="2802" y="6776"/>
                  </a:cubicBezTo>
                  <a:cubicBezTo>
                    <a:pt x="2802" y="6876"/>
                    <a:pt x="2869" y="6976"/>
                    <a:pt x="3002" y="6976"/>
                  </a:cubicBezTo>
                  <a:cubicBezTo>
                    <a:pt x="3102" y="6976"/>
                    <a:pt x="3169" y="6876"/>
                    <a:pt x="3203" y="6776"/>
                  </a:cubicBezTo>
                  <a:cubicBezTo>
                    <a:pt x="3203" y="6675"/>
                    <a:pt x="3102" y="6575"/>
                    <a:pt x="3002" y="6575"/>
                  </a:cubicBezTo>
                  <a:close/>
                  <a:moveTo>
                    <a:pt x="2896" y="7836"/>
                  </a:moveTo>
                  <a:cubicBezTo>
                    <a:pt x="2810" y="7836"/>
                    <a:pt x="2731" y="7923"/>
                    <a:pt x="2702" y="8010"/>
                  </a:cubicBezTo>
                  <a:cubicBezTo>
                    <a:pt x="2702" y="8110"/>
                    <a:pt x="2769" y="8210"/>
                    <a:pt x="2902" y="8210"/>
                  </a:cubicBezTo>
                  <a:lnTo>
                    <a:pt x="2902" y="8243"/>
                  </a:lnTo>
                  <a:cubicBezTo>
                    <a:pt x="3002" y="8210"/>
                    <a:pt x="3102" y="8143"/>
                    <a:pt x="3102" y="8043"/>
                  </a:cubicBezTo>
                  <a:cubicBezTo>
                    <a:pt x="3102" y="7943"/>
                    <a:pt x="3036" y="7843"/>
                    <a:pt x="2936" y="7843"/>
                  </a:cubicBezTo>
                  <a:cubicBezTo>
                    <a:pt x="2922" y="7838"/>
                    <a:pt x="2909" y="7836"/>
                    <a:pt x="2896" y="7836"/>
                  </a:cubicBezTo>
                  <a:close/>
                  <a:moveTo>
                    <a:pt x="2702" y="9068"/>
                  </a:moveTo>
                  <a:cubicBezTo>
                    <a:pt x="2603" y="9068"/>
                    <a:pt x="2535" y="9128"/>
                    <a:pt x="2535" y="9211"/>
                  </a:cubicBezTo>
                  <a:cubicBezTo>
                    <a:pt x="2502" y="9311"/>
                    <a:pt x="2569" y="9411"/>
                    <a:pt x="2669" y="9444"/>
                  </a:cubicBezTo>
                  <a:lnTo>
                    <a:pt x="2702" y="9444"/>
                  </a:lnTo>
                  <a:cubicBezTo>
                    <a:pt x="2802" y="9444"/>
                    <a:pt x="2869" y="9377"/>
                    <a:pt x="2902" y="9311"/>
                  </a:cubicBezTo>
                  <a:cubicBezTo>
                    <a:pt x="2936" y="9177"/>
                    <a:pt x="2869" y="9077"/>
                    <a:pt x="2769" y="9077"/>
                  </a:cubicBezTo>
                  <a:cubicBezTo>
                    <a:pt x="2745" y="9071"/>
                    <a:pt x="2723" y="9068"/>
                    <a:pt x="2702" y="90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7720190" y="1631319"/>
              <a:ext cx="11367" cy="10773"/>
            </a:xfrm>
            <a:custGeom>
              <a:avLst/>
              <a:gdLst/>
              <a:ahLst/>
              <a:cxnLst/>
              <a:rect l="l" t="t" r="r" b="b"/>
              <a:pathLst>
                <a:path w="402" h="381" extrusionOk="0">
                  <a:moveTo>
                    <a:pt x="199" y="0"/>
                  </a:moveTo>
                  <a:cubicBezTo>
                    <a:pt x="176" y="0"/>
                    <a:pt x="154" y="4"/>
                    <a:pt x="134" y="14"/>
                  </a:cubicBezTo>
                  <a:cubicBezTo>
                    <a:pt x="101" y="14"/>
                    <a:pt x="101" y="47"/>
                    <a:pt x="68" y="47"/>
                  </a:cubicBezTo>
                  <a:cubicBezTo>
                    <a:pt x="34" y="81"/>
                    <a:pt x="34" y="81"/>
                    <a:pt x="34" y="114"/>
                  </a:cubicBezTo>
                  <a:cubicBezTo>
                    <a:pt x="34" y="147"/>
                    <a:pt x="34" y="181"/>
                    <a:pt x="34" y="181"/>
                  </a:cubicBezTo>
                  <a:cubicBezTo>
                    <a:pt x="1" y="214"/>
                    <a:pt x="1" y="248"/>
                    <a:pt x="34" y="281"/>
                  </a:cubicBezTo>
                  <a:cubicBezTo>
                    <a:pt x="34" y="281"/>
                    <a:pt x="34" y="314"/>
                    <a:pt x="68" y="348"/>
                  </a:cubicBezTo>
                  <a:cubicBezTo>
                    <a:pt x="101" y="381"/>
                    <a:pt x="168" y="381"/>
                    <a:pt x="201" y="381"/>
                  </a:cubicBezTo>
                  <a:lnTo>
                    <a:pt x="268" y="381"/>
                  </a:lnTo>
                  <a:cubicBezTo>
                    <a:pt x="301" y="381"/>
                    <a:pt x="334" y="348"/>
                    <a:pt x="334" y="348"/>
                  </a:cubicBezTo>
                  <a:cubicBezTo>
                    <a:pt x="368" y="281"/>
                    <a:pt x="401" y="248"/>
                    <a:pt x="401" y="181"/>
                  </a:cubicBezTo>
                  <a:cubicBezTo>
                    <a:pt x="401" y="147"/>
                    <a:pt x="368" y="81"/>
                    <a:pt x="334" y="47"/>
                  </a:cubicBezTo>
                  <a:cubicBezTo>
                    <a:pt x="311" y="24"/>
                    <a:pt x="254" y="0"/>
                    <a:pt x="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7190147" y="1752901"/>
              <a:ext cx="959569" cy="1688781"/>
            </a:xfrm>
            <a:custGeom>
              <a:avLst/>
              <a:gdLst/>
              <a:ahLst/>
              <a:cxnLst/>
              <a:rect l="l" t="t" r="r" b="b"/>
              <a:pathLst>
                <a:path w="33937" h="59727" extrusionOk="0">
                  <a:moveTo>
                    <a:pt x="26309" y="1"/>
                  </a:moveTo>
                  <a:cubicBezTo>
                    <a:pt x="24279" y="1"/>
                    <a:pt x="22389" y="704"/>
                    <a:pt x="21582" y="2185"/>
                  </a:cubicBezTo>
                  <a:cubicBezTo>
                    <a:pt x="19837" y="5389"/>
                    <a:pt x="13780" y="8349"/>
                    <a:pt x="10114" y="8349"/>
                  </a:cubicBezTo>
                  <a:cubicBezTo>
                    <a:pt x="9084" y="8349"/>
                    <a:pt x="8243" y="8116"/>
                    <a:pt x="7739" y="7589"/>
                  </a:cubicBezTo>
                  <a:cubicBezTo>
                    <a:pt x="3769" y="12226"/>
                    <a:pt x="601" y="32807"/>
                    <a:pt x="0" y="42948"/>
                  </a:cubicBezTo>
                  <a:cubicBezTo>
                    <a:pt x="3036" y="43582"/>
                    <a:pt x="9941" y="48418"/>
                    <a:pt x="10574" y="55824"/>
                  </a:cubicBezTo>
                  <a:cubicBezTo>
                    <a:pt x="13488" y="58663"/>
                    <a:pt x="17117" y="59727"/>
                    <a:pt x="20281" y="59727"/>
                  </a:cubicBezTo>
                  <a:cubicBezTo>
                    <a:pt x="24216" y="59727"/>
                    <a:pt x="27431" y="58080"/>
                    <a:pt x="27653" y="56157"/>
                  </a:cubicBezTo>
                  <a:cubicBezTo>
                    <a:pt x="28087" y="51387"/>
                    <a:pt x="26552" y="48252"/>
                    <a:pt x="22616" y="45049"/>
                  </a:cubicBezTo>
                  <a:cubicBezTo>
                    <a:pt x="23917" y="23501"/>
                    <a:pt x="32056" y="12426"/>
                    <a:pt x="33190" y="6188"/>
                  </a:cubicBezTo>
                  <a:cubicBezTo>
                    <a:pt x="33936" y="2203"/>
                    <a:pt x="29902" y="1"/>
                    <a:pt x="26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7434415" y="3018971"/>
              <a:ext cx="376029" cy="88840"/>
            </a:xfrm>
            <a:custGeom>
              <a:avLst/>
              <a:gdLst/>
              <a:ahLst/>
              <a:cxnLst/>
              <a:rect l="l" t="t" r="r" b="b"/>
              <a:pathLst>
                <a:path w="13299" h="3142" extrusionOk="0">
                  <a:moveTo>
                    <a:pt x="11828" y="0"/>
                  </a:moveTo>
                  <a:cubicBezTo>
                    <a:pt x="9277" y="0"/>
                    <a:pt x="3930" y="427"/>
                    <a:pt x="167" y="2741"/>
                  </a:cubicBezTo>
                  <a:cubicBezTo>
                    <a:pt x="1" y="2874"/>
                    <a:pt x="67" y="3141"/>
                    <a:pt x="301" y="3141"/>
                  </a:cubicBezTo>
                  <a:lnTo>
                    <a:pt x="401" y="3141"/>
                  </a:lnTo>
                  <a:cubicBezTo>
                    <a:pt x="4166" y="830"/>
                    <a:pt x="9542" y="447"/>
                    <a:pt x="11980" y="447"/>
                  </a:cubicBezTo>
                  <a:cubicBezTo>
                    <a:pt x="12392" y="447"/>
                    <a:pt x="12721" y="458"/>
                    <a:pt x="12943" y="472"/>
                  </a:cubicBezTo>
                  <a:cubicBezTo>
                    <a:pt x="12954" y="474"/>
                    <a:pt x="12964" y="474"/>
                    <a:pt x="12973" y="474"/>
                  </a:cubicBezTo>
                  <a:cubicBezTo>
                    <a:pt x="13248" y="474"/>
                    <a:pt x="13299" y="39"/>
                    <a:pt x="12977" y="39"/>
                  </a:cubicBezTo>
                  <a:cubicBezTo>
                    <a:pt x="12724" y="17"/>
                    <a:pt x="12330"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5532978" y="1636776"/>
              <a:ext cx="173580" cy="179829"/>
            </a:xfrm>
            <a:custGeom>
              <a:avLst/>
              <a:gdLst/>
              <a:ahLst/>
              <a:cxnLst/>
              <a:rect l="l" t="t" r="r" b="b"/>
              <a:pathLst>
                <a:path w="6139" h="6360" extrusionOk="0">
                  <a:moveTo>
                    <a:pt x="1835" y="221"/>
                  </a:moveTo>
                  <a:cubicBezTo>
                    <a:pt x="2135" y="221"/>
                    <a:pt x="2469" y="288"/>
                    <a:pt x="2736" y="455"/>
                  </a:cubicBezTo>
                  <a:cubicBezTo>
                    <a:pt x="3503" y="788"/>
                    <a:pt x="4137" y="1355"/>
                    <a:pt x="4637" y="2056"/>
                  </a:cubicBezTo>
                  <a:cubicBezTo>
                    <a:pt x="5705" y="3557"/>
                    <a:pt x="5905" y="5292"/>
                    <a:pt x="5038" y="5892"/>
                  </a:cubicBezTo>
                  <a:cubicBezTo>
                    <a:pt x="4833" y="6047"/>
                    <a:pt x="4583" y="6120"/>
                    <a:pt x="4306" y="6120"/>
                  </a:cubicBezTo>
                  <a:cubicBezTo>
                    <a:pt x="3449" y="6120"/>
                    <a:pt x="2333" y="5424"/>
                    <a:pt x="1502" y="4291"/>
                  </a:cubicBezTo>
                  <a:cubicBezTo>
                    <a:pt x="434" y="2790"/>
                    <a:pt x="267" y="1055"/>
                    <a:pt x="1101" y="455"/>
                  </a:cubicBezTo>
                  <a:cubicBezTo>
                    <a:pt x="1302" y="288"/>
                    <a:pt x="1568" y="221"/>
                    <a:pt x="1835" y="221"/>
                  </a:cubicBezTo>
                  <a:close/>
                  <a:moveTo>
                    <a:pt x="1827" y="0"/>
                  </a:moveTo>
                  <a:cubicBezTo>
                    <a:pt x="1500" y="0"/>
                    <a:pt x="1208" y="83"/>
                    <a:pt x="968" y="255"/>
                  </a:cubicBezTo>
                  <a:cubicBezTo>
                    <a:pt x="1" y="955"/>
                    <a:pt x="167" y="2823"/>
                    <a:pt x="1335" y="4424"/>
                  </a:cubicBezTo>
                  <a:cubicBezTo>
                    <a:pt x="2202" y="5625"/>
                    <a:pt x="3403" y="6359"/>
                    <a:pt x="4337" y="6359"/>
                  </a:cubicBezTo>
                  <a:cubicBezTo>
                    <a:pt x="4637" y="6359"/>
                    <a:pt x="4937" y="6259"/>
                    <a:pt x="5204" y="6059"/>
                  </a:cubicBezTo>
                  <a:cubicBezTo>
                    <a:pt x="6138" y="5358"/>
                    <a:pt x="5972" y="3490"/>
                    <a:pt x="4804" y="1889"/>
                  </a:cubicBezTo>
                  <a:cubicBezTo>
                    <a:pt x="4304" y="1189"/>
                    <a:pt x="3637" y="588"/>
                    <a:pt x="2836" y="221"/>
                  </a:cubicBezTo>
                  <a:cubicBezTo>
                    <a:pt x="2479" y="75"/>
                    <a:pt x="2137" y="0"/>
                    <a:pt x="1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6"/>
          <p:cNvSpPr/>
          <p:nvPr/>
        </p:nvSpPr>
        <p:spPr>
          <a:xfrm>
            <a:off x="720000" y="1897395"/>
            <a:ext cx="28311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txBox="1">
            <a:spLocks noGrp="1"/>
          </p:cNvSpPr>
          <p:nvPr>
            <p:ph type="ctrTitle"/>
          </p:nvPr>
        </p:nvSpPr>
        <p:spPr>
          <a:xfrm>
            <a:off x="720000" y="1022895"/>
            <a:ext cx="3852000" cy="12730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b="0">
                <a:ea typeface="Open Sans SemiBold" panose="020B0706030804020204" pitchFamily="34" charset="0"/>
                <a:cs typeface="Open Sans SemiBold" panose="020B0706030804020204" pitchFamily="34" charset="0"/>
                <a:sym typeface="Poppins Black"/>
              </a:rPr>
              <a:t>Welcome</a:t>
            </a:r>
            <a:endParaRPr sz="5000" b="0">
              <a:ea typeface="Open Sans SemiBold" panose="020B0706030804020204" pitchFamily="34" charset="0"/>
              <a:cs typeface="Open Sans SemiBold" panose="020B0706030804020204" pitchFamily="34" charset="0"/>
              <a:sym typeface="Poppins Black"/>
            </a:endParaRPr>
          </a:p>
        </p:txBody>
      </p:sp>
      <p:sp>
        <p:nvSpPr>
          <p:cNvPr id="224" name="Google Shape;224;p26"/>
          <p:cNvSpPr txBox="1">
            <a:spLocks noGrp="1"/>
          </p:cNvSpPr>
          <p:nvPr>
            <p:ph type="subTitle" idx="1"/>
          </p:nvPr>
        </p:nvSpPr>
        <p:spPr>
          <a:xfrm>
            <a:off x="719999" y="3051121"/>
            <a:ext cx="3921835" cy="1938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Oswald" pitchFamily="2" charset="0"/>
                <a:sym typeface="Poppins"/>
              </a:rPr>
              <a:t>Nhóm 3</a:t>
            </a:r>
            <a:endParaRPr lang="en-US">
              <a:latin typeface="Oswald" pitchFamily="2" charset="0"/>
            </a:endParaRPr>
          </a:p>
          <a:p>
            <a:pPr marL="285750" lvl="0" indent="-285750" algn="l" rtl="0">
              <a:spcBef>
                <a:spcPts val="0"/>
              </a:spcBef>
              <a:spcAft>
                <a:spcPts val="0"/>
              </a:spcAft>
              <a:buFont typeface="Arial" panose="020B0604020202020204" pitchFamily="34" charset="0"/>
              <a:buChar char="•"/>
            </a:pPr>
            <a:r>
              <a:rPr lang="en-US" sz="1600">
                <a:latin typeface="Oswald" pitchFamily="2" charset="0"/>
                <a:sym typeface="Poppins"/>
              </a:rPr>
              <a:t>Bùi Minh Quang – 18119110</a:t>
            </a:r>
          </a:p>
          <a:p>
            <a:pPr marL="285750" lvl="0" indent="-285750" algn="l" rtl="0">
              <a:spcBef>
                <a:spcPts val="0"/>
              </a:spcBef>
              <a:spcAft>
                <a:spcPts val="0"/>
              </a:spcAft>
              <a:buFont typeface="Arial" panose="020B0604020202020204" pitchFamily="34" charset="0"/>
              <a:buChar char="•"/>
            </a:pPr>
            <a:r>
              <a:rPr lang="en-US" sz="1600">
                <a:latin typeface="Oswald" pitchFamily="2" charset="0"/>
                <a:sym typeface="Poppins"/>
              </a:rPr>
              <a:t>Nguyễn Văn Thắng - 18119120</a:t>
            </a:r>
            <a:endParaRPr lang="en-US">
              <a:latin typeface="Oswald" pitchFamily="2" charset="0"/>
            </a:endParaRPr>
          </a:p>
          <a:p>
            <a:pPr marL="285750" lvl="0" indent="-285750" algn="l" rtl="0">
              <a:spcBef>
                <a:spcPts val="0"/>
              </a:spcBef>
              <a:spcAft>
                <a:spcPts val="0"/>
              </a:spcAft>
              <a:buFont typeface="Arial" panose="020B0604020202020204" pitchFamily="34" charset="0"/>
              <a:buChar char="•"/>
            </a:pPr>
            <a:r>
              <a:rPr lang="en-US" sz="1600">
                <a:latin typeface="Oswald" pitchFamily="2" charset="0"/>
                <a:sym typeface="Poppins"/>
              </a:rPr>
              <a:t>Trần Trung Thắng - 18119121</a:t>
            </a:r>
          </a:p>
          <a:p>
            <a:pPr marL="285750" lvl="0" indent="-285750" algn="l" rtl="0">
              <a:spcBef>
                <a:spcPts val="0"/>
              </a:spcBef>
              <a:spcAft>
                <a:spcPts val="0"/>
              </a:spcAft>
              <a:buFont typeface="Arial" panose="020B0604020202020204" pitchFamily="34" charset="0"/>
              <a:buChar char="•"/>
            </a:pPr>
            <a:r>
              <a:rPr lang="en-US" sz="1600">
                <a:latin typeface="Oswald" pitchFamily="2" charset="0"/>
                <a:sym typeface="Poppins"/>
              </a:rPr>
              <a:t>Nguyễn Huy Hoàng - 18119076</a:t>
            </a:r>
          </a:p>
        </p:txBody>
      </p:sp>
      <p:sp>
        <p:nvSpPr>
          <p:cNvPr id="62" name="Google Shape;224;p26">
            <a:extLst>
              <a:ext uri="{FF2B5EF4-FFF2-40B4-BE49-F238E27FC236}">
                <a16:creationId xmlns:a16="http://schemas.microsoft.com/office/drawing/2014/main" id="{D6FAF9BE-896B-4D45-82A1-5E84CEC86AFE}"/>
              </a:ext>
            </a:extLst>
          </p:cNvPr>
          <p:cNvSpPr txBox="1">
            <a:spLocks/>
          </p:cNvSpPr>
          <p:nvPr/>
        </p:nvSpPr>
        <p:spPr>
          <a:xfrm>
            <a:off x="709202" y="2407521"/>
            <a:ext cx="4276041" cy="4797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r>
              <a:rPr lang="en-US" sz="2400" b="1">
                <a:latin typeface="Oswald" pitchFamily="2" charset="0"/>
              </a:rPr>
              <a:t>ML for Sentiment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20000" y="2075500"/>
            <a:ext cx="5250900" cy="19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Những điều bạn cần biết về phần này?</a:t>
            </a:r>
            <a:endParaRPr/>
          </a:p>
          <a:p>
            <a:pPr marL="0" lvl="0" indent="0" algn="l" rtl="0">
              <a:spcBef>
                <a:spcPts val="0"/>
              </a:spcBef>
              <a:spcAft>
                <a:spcPts val="0"/>
              </a:spcAft>
              <a:buClr>
                <a:schemeClr val="dk1"/>
              </a:buClr>
              <a:buSzPts val="1100"/>
              <a:buFont typeface="Arial"/>
              <a:buNone/>
            </a:pPr>
            <a:endParaRPr/>
          </a:p>
          <a:p>
            <a:pPr marL="457200" lvl="0" indent="-317500" algn="l" rtl="0">
              <a:spcBef>
                <a:spcPts val="0"/>
              </a:spcBef>
              <a:spcAft>
                <a:spcPts val="0"/>
              </a:spcAft>
              <a:buClr>
                <a:schemeClr val="lt2"/>
              </a:buClr>
              <a:buSzPts val="1400"/>
              <a:buChar char="●"/>
            </a:pPr>
            <a:r>
              <a:rPr lang="en-US"/>
              <a:t>Sentiment Analysis là gì?</a:t>
            </a:r>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Oswald" pitchFamily="2" charset="0"/>
              </a:rPr>
              <a:t>Cleaning and peparing text data</a:t>
            </a:r>
          </a:p>
        </p:txBody>
      </p:sp>
      <p:pic>
        <p:nvPicPr>
          <p:cNvPr id="1026" name="Picture 2" descr="Emojis as representations of sentiments: positive, neutral, and negative to show how sentiment analysis works. Text reads 'my experience so far has been fantastic!' (positive), 'The product is ok, I guess' (neutral), and 'your support team is useless' (negative).">
            <a:extLst>
              <a:ext uri="{FF2B5EF4-FFF2-40B4-BE49-F238E27FC236}">
                <a16:creationId xmlns:a16="http://schemas.microsoft.com/office/drawing/2014/main" id="{C6C294F7-DCB7-454C-A221-30BE55261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3999"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16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20000" y="2075500"/>
            <a:ext cx="5250900" cy="19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Những điều bạn cần biết về phần này?</a:t>
            </a:r>
            <a:endParaRPr/>
          </a:p>
          <a:p>
            <a:pPr marL="0" lvl="0" indent="0" algn="l" rtl="0">
              <a:spcBef>
                <a:spcPts val="0"/>
              </a:spcBef>
              <a:spcAft>
                <a:spcPts val="0"/>
              </a:spcAft>
              <a:buClr>
                <a:schemeClr val="dk1"/>
              </a:buClr>
              <a:buSzPts val="1100"/>
              <a:buFont typeface="Arial"/>
              <a:buNone/>
            </a:pPr>
            <a:endParaRPr/>
          </a:p>
          <a:p>
            <a:pPr marL="457200" lvl="0" indent="-317500" algn="l" rtl="0">
              <a:spcBef>
                <a:spcPts val="0"/>
              </a:spcBef>
              <a:spcAft>
                <a:spcPts val="0"/>
              </a:spcAft>
              <a:buClr>
                <a:schemeClr val="lt2"/>
              </a:buClr>
              <a:buSzPts val="1400"/>
              <a:buChar char="●"/>
            </a:pPr>
            <a:r>
              <a:rPr lang="en-US"/>
              <a:t>Sentiment Analysis là gì?</a:t>
            </a:r>
          </a:p>
          <a:p>
            <a:pPr>
              <a:buClr>
                <a:schemeClr val="lt2"/>
              </a:buClr>
            </a:pPr>
            <a:r>
              <a:rPr lang="en-US"/>
              <a:t>Cách lấy IMDb movie review dataset</a:t>
            </a:r>
          </a:p>
          <a:p>
            <a:pPr>
              <a:buClr>
                <a:schemeClr val="lt2"/>
              </a:buClr>
            </a:pPr>
            <a:endParaRPr/>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Oswald" pitchFamily="2" charset="0"/>
              </a:rPr>
              <a:t>Cleaning and peparing text data</a:t>
            </a:r>
          </a:p>
        </p:txBody>
      </p:sp>
    </p:spTree>
    <p:extLst>
      <p:ext uri="{BB962C8B-B14F-4D97-AF65-F5344CB8AC3E}">
        <p14:creationId xmlns:p14="http://schemas.microsoft.com/office/powerpoint/2010/main" val="2974438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20000" y="2075500"/>
            <a:ext cx="5250900" cy="19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0">
                <a:effectLst/>
                <a:ea typeface="Calibri" panose="020F0502020204030204" pitchFamily="34" charset="0"/>
              </a:rPr>
              <a:t>Trong bài báo cáo này, chúng ta sẽ làm việc với một lượng data(dữ liệu) khổng lồ về review phim từ Internet Movie Database (IMDb). Dữ liệu này bao gồm 50,000 phim phổ biến được gắn nhãn tích cực (positive) hoặc (negative). Ở đây tích cực nghĩa là bộ phim được đánh giá hơn 6*(*:sao) trên IMDb và tiêu cực thì được đánh giá thấp hơn 5*. </a:t>
            </a:r>
            <a:endParaRPr lang="en-US"/>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Oswald" pitchFamily="2" charset="0"/>
              </a:rPr>
              <a:t>Cleaning and peparing text data</a:t>
            </a:r>
          </a:p>
        </p:txBody>
      </p:sp>
      <p:pic>
        <p:nvPicPr>
          <p:cNvPr id="2050" name="Picture 2" descr="IMDb trên App Store">
            <a:extLst>
              <a:ext uri="{FF2B5EF4-FFF2-40B4-BE49-F238E27FC236}">
                <a16:creationId xmlns:a16="http://schemas.microsoft.com/office/drawing/2014/main" id="{59A944B5-9A7F-450A-A26B-EDA2505937D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99711" y="1210664"/>
            <a:ext cx="1950363" cy="10239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04C32A-C2D7-4F8F-A340-B28A3F268DC0}"/>
              </a:ext>
            </a:extLst>
          </p:cNvPr>
          <p:cNvSpPr txBox="1"/>
          <p:nvPr/>
        </p:nvSpPr>
        <p:spPr>
          <a:xfrm>
            <a:off x="716366" y="3932836"/>
            <a:ext cx="5254534" cy="399340"/>
          </a:xfrm>
          <a:prstGeom prst="rect">
            <a:avLst/>
          </a:prstGeom>
          <a:noFill/>
        </p:spPr>
        <p:txBody>
          <a:bodyPr wrap="square">
            <a:spAutoFit/>
          </a:bodyPr>
          <a:lstStyle/>
          <a:p>
            <a:pPr>
              <a:lnSpc>
                <a:spcPct val="107000"/>
              </a:lnSpc>
              <a:spcAft>
                <a:spcPts val="800"/>
              </a:spcAft>
            </a:pPr>
            <a:r>
              <a:rPr lang="en-US" sz="2000" b="0">
                <a:solidFill>
                  <a:srgbClr val="000000"/>
                </a:solidFill>
                <a:effectLst/>
                <a:latin typeface="Oswald" pitchFamily="2" charset="0"/>
                <a:ea typeface="Calibri" panose="020F0502020204030204" pitchFamily="34" charset="0"/>
                <a:cs typeface="Times New Roman" panose="02020603050405020304" pitchFamily="18" charset="0"/>
              </a:rPr>
              <a:t>Link download: </a:t>
            </a:r>
            <a:r>
              <a:rPr lang="en-US" sz="2000" b="0" u="sng">
                <a:solidFill>
                  <a:srgbClr val="000000"/>
                </a:solidFill>
                <a:effectLst/>
                <a:latin typeface="Oswald" pitchFamily="2" charset="0"/>
                <a:ea typeface="Calibri" panose="020F0502020204030204" pitchFamily="34" charset="0"/>
                <a:cs typeface="Times New Roman" panose="02020603050405020304" pitchFamily="18" charset="0"/>
                <a:hlinkClick r:id="rId5"/>
              </a:rPr>
              <a:t>Sentiment Analysis (stanford.edu)</a:t>
            </a:r>
            <a:r>
              <a:rPr lang="en-US" sz="2000" b="0">
                <a:solidFill>
                  <a:srgbClr val="000000"/>
                </a:solidFill>
                <a:effectLst/>
                <a:latin typeface="Oswald" pitchFamily="2" charset="0"/>
                <a:ea typeface="Calibri" panose="020F0502020204030204" pitchFamily="34" charset="0"/>
                <a:cs typeface="Times New Roman" panose="02020603050405020304" pitchFamily="18" charset="0"/>
              </a:rPr>
              <a:t> </a:t>
            </a:r>
            <a:endParaRPr lang="en-US" sz="2000" b="1">
              <a:solidFill>
                <a:srgbClr val="000000"/>
              </a:solidFill>
              <a:effectLst/>
              <a:latin typeface="Oswald"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Oswald" pitchFamily="2" charset="0"/>
              </a:rPr>
              <a:t>Cleaning and peparing text data</a:t>
            </a:r>
          </a:p>
        </p:txBody>
      </p:sp>
      <p:sp>
        <p:nvSpPr>
          <p:cNvPr id="11" name="TextBox 10">
            <a:extLst>
              <a:ext uri="{FF2B5EF4-FFF2-40B4-BE49-F238E27FC236}">
                <a16:creationId xmlns:a16="http://schemas.microsoft.com/office/drawing/2014/main" id="{EF9D13A6-4B36-4477-9E74-8870F08766C3}"/>
              </a:ext>
            </a:extLst>
          </p:cNvPr>
          <p:cNvSpPr txBox="1"/>
          <p:nvPr/>
        </p:nvSpPr>
        <p:spPr>
          <a:xfrm>
            <a:off x="511084" y="2178422"/>
            <a:ext cx="5254534" cy="998800"/>
          </a:xfrm>
          <a:prstGeom prst="rect">
            <a:avLst/>
          </a:prstGeom>
          <a:noFill/>
        </p:spPr>
        <p:txBody>
          <a:bodyPr wrap="square">
            <a:spAutoFit/>
          </a:bodyPr>
          <a:lstStyle/>
          <a:p>
            <a:pPr>
              <a:lnSpc>
                <a:spcPct val="107000"/>
              </a:lnSpc>
              <a:spcAft>
                <a:spcPts val="800"/>
              </a:spcAft>
            </a:pPr>
            <a:r>
              <a:rPr lang="en-US" sz="1400" b="0">
                <a:solidFill>
                  <a:srgbClr val="000000"/>
                </a:solidFill>
                <a:effectLst/>
                <a:latin typeface="Oswald" pitchFamily="2" charset="0"/>
                <a:ea typeface="Calibri" panose="020F0502020204030204" pitchFamily="34" charset="0"/>
                <a:cs typeface="Times New Roman" panose="02020603050405020304" pitchFamily="18" charset="0"/>
              </a:rPr>
              <a:t>        Sau khi tải về và giải nén dataset, chúng ta sẽ tích hợp lại các thư mục text từ file mới download về để được một file CSV. Để biết được quá trình chạy và thời gian chạy còn lại chúng ta sẽ cài PyPrind với câu lệnh : </a:t>
            </a:r>
            <a:r>
              <a:rPr lang="en-US" b="1">
                <a:solidFill>
                  <a:srgbClr val="000000"/>
                </a:solidFill>
                <a:effectLst/>
                <a:latin typeface="Oswald" pitchFamily="2" charset="0"/>
                <a:ea typeface="Calibri" panose="020F0502020204030204" pitchFamily="34" charset="0"/>
                <a:cs typeface="Times New Roman" panose="02020603050405020304" pitchFamily="18" charset="0"/>
              </a:rPr>
              <a:t>pip install pyprind</a:t>
            </a:r>
            <a:endParaRPr lang="en-US" sz="1400" b="1">
              <a:solidFill>
                <a:srgbClr val="000000"/>
              </a:solidFill>
              <a:effectLst/>
              <a:latin typeface="Oswald"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9565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Oswald" pitchFamily="2" charset="0"/>
              </a:rPr>
              <a:t>Cleaning and peparing text data</a:t>
            </a:r>
          </a:p>
        </p:txBody>
      </p:sp>
      <p:pic>
        <p:nvPicPr>
          <p:cNvPr id="12" name="Picture 11">
            <a:extLst>
              <a:ext uri="{FF2B5EF4-FFF2-40B4-BE49-F238E27FC236}">
                <a16:creationId xmlns:a16="http://schemas.microsoft.com/office/drawing/2014/main" id="{06D578D0-AE2F-423C-BFA3-9B56A10372CA}"/>
              </a:ext>
            </a:extLst>
          </p:cNvPr>
          <p:cNvPicPr>
            <a:picLocks noChangeAspect="1"/>
          </p:cNvPicPr>
          <p:nvPr/>
        </p:nvPicPr>
        <p:blipFill>
          <a:blip r:embed="rId3"/>
          <a:stretch>
            <a:fillRect/>
          </a:stretch>
        </p:blipFill>
        <p:spPr>
          <a:xfrm>
            <a:off x="0" y="1062647"/>
            <a:ext cx="9144000" cy="4080853"/>
          </a:xfrm>
          <a:prstGeom prst="rect">
            <a:avLst/>
          </a:prstGeom>
        </p:spPr>
      </p:pic>
    </p:spTree>
    <p:extLst>
      <p:ext uri="{BB962C8B-B14F-4D97-AF65-F5344CB8AC3E}">
        <p14:creationId xmlns:p14="http://schemas.microsoft.com/office/powerpoint/2010/main" val="888939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Oswald" pitchFamily="2" charset="0"/>
              </a:rPr>
              <a:t>Cleaning and peparing text data</a:t>
            </a:r>
          </a:p>
        </p:txBody>
      </p:sp>
      <p:pic>
        <p:nvPicPr>
          <p:cNvPr id="3" name="Picture 2">
            <a:extLst>
              <a:ext uri="{FF2B5EF4-FFF2-40B4-BE49-F238E27FC236}">
                <a16:creationId xmlns:a16="http://schemas.microsoft.com/office/drawing/2014/main" id="{BEF68453-3206-46D7-B32D-21382E250458}"/>
              </a:ext>
            </a:extLst>
          </p:cNvPr>
          <p:cNvPicPr>
            <a:picLocks noChangeAspect="1"/>
          </p:cNvPicPr>
          <p:nvPr/>
        </p:nvPicPr>
        <p:blipFill>
          <a:blip r:embed="rId3"/>
          <a:stretch>
            <a:fillRect/>
          </a:stretch>
        </p:blipFill>
        <p:spPr>
          <a:xfrm>
            <a:off x="0" y="1138258"/>
            <a:ext cx="9144000" cy="2253029"/>
          </a:xfrm>
          <a:prstGeom prst="rect">
            <a:avLst/>
          </a:prstGeom>
        </p:spPr>
      </p:pic>
    </p:spTree>
    <p:extLst>
      <p:ext uri="{BB962C8B-B14F-4D97-AF65-F5344CB8AC3E}">
        <p14:creationId xmlns:p14="http://schemas.microsoft.com/office/powerpoint/2010/main" val="729574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20000" y="2075500"/>
            <a:ext cx="5250900" cy="19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Những điều bạn cần biết về phần này?</a:t>
            </a:r>
            <a:endParaRPr/>
          </a:p>
          <a:p>
            <a:pPr marL="0" lvl="0" indent="0" algn="l" rtl="0">
              <a:spcBef>
                <a:spcPts val="0"/>
              </a:spcBef>
              <a:spcAft>
                <a:spcPts val="0"/>
              </a:spcAft>
              <a:buClr>
                <a:schemeClr val="dk1"/>
              </a:buClr>
              <a:buSzPts val="1100"/>
              <a:buFont typeface="Arial"/>
              <a:buNone/>
            </a:pPr>
            <a:endParaRPr/>
          </a:p>
          <a:p>
            <a:pPr marL="457200" lvl="0" indent="-317500" algn="l" rtl="0">
              <a:spcBef>
                <a:spcPts val="0"/>
              </a:spcBef>
              <a:spcAft>
                <a:spcPts val="0"/>
              </a:spcAft>
              <a:buClr>
                <a:schemeClr val="lt2"/>
              </a:buClr>
              <a:buSzPts val="1400"/>
              <a:buChar char="●"/>
            </a:pPr>
            <a:r>
              <a:rPr lang="en-US"/>
              <a:t>Sentiment Analysis là gì?</a:t>
            </a:r>
          </a:p>
          <a:p>
            <a:pPr>
              <a:buClr>
                <a:schemeClr val="lt2"/>
              </a:buClr>
            </a:pPr>
            <a:r>
              <a:rPr lang="en-US"/>
              <a:t>Cách lấy IMDb movie review dataset</a:t>
            </a:r>
          </a:p>
          <a:p>
            <a:pPr marL="457200" lvl="0" indent="-317500" algn="l" rtl="0">
              <a:spcBef>
                <a:spcPts val="0"/>
              </a:spcBef>
              <a:spcAft>
                <a:spcPts val="0"/>
              </a:spcAft>
              <a:buClr>
                <a:schemeClr val="lt2"/>
              </a:buClr>
              <a:buSzPts val="1400"/>
              <a:buChar char="●"/>
            </a:pPr>
            <a:r>
              <a:rPr lang="en-US"/>
              <a:t>Introducing the bag-of-words model</a:t>
            </a:r>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Oswald" pitchFamily="2" charset="0"/>
              </a:rPr>
              <a:t>Cleaning and peparing text data</a:t>
            </a:r>
          </a:p>
        </p:txBody>
      </p:sp>
    </p:spTree>
    <p:extLst>
      <p:ext uri="{BB962C8B-B14F-4D97-AF65-F5344CB8AC3E}">
        <p14:creationId xmlns:p14="http://schemas.microsoft.com/office/powerpoint/2010/main" val="3133228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20000" y="2075500"/>
            <a:ext cx="5250900" cy="19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0">
                <a:effectLst/>
                <a:ea typeface="Calibri" panose="020F0502020204030204" pitchFamily="34" charset="0"/>
              </a:rPr>
              <a:t>        Chúng ta phải convert phân loại dữ liệu như là text hoặc words sang dạng số trước khi chúng ta đưa vào giải thuật của machine learning. Trong phần này, nhóm mình sẽ giới thiệu bag-of-words model, nó cho phép chúng ta diễn tả text như là các vector đặc trưng số (numerical feature vectors). </a:t>
            </a:r>
            <a:endParaRPr/>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Oswald" pitchFamily="2" charset="0"/>
              </a:rPr>
              <a:t>Cleaning and peparing text data</a:t>
            </a:r>
          </a:p>
        </p:txBody>
      </p:sp>
    </p:spTree>
    <p:extLst>
      <p:ext uri="{BB962C8B-B14F-4D97-AF65-F5344CB8AC3E}">
        <p14:creationId xmlns:p14="http://schemas.microsoft.com/office/powerpoint/2010/main" val="3389456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20000" y="2075500"/>
            <a:ext cx="5250900" cy="19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Những điều bạn cần biết về phần này?</a:t>
            </a:r>
            <a:endParaRPr/>
          </a:p>
          <a:p>
            <a:pPr marL="0" lvl="0" indent="0" algn="l" rtl="0">
              <a:spcBef>
                <a:spcPts val="0"/>
              </a:spcBef>
              <a:spcAft>
                <a:spcPts val="0"/>
              </a:spcAft>
              <a:buClr>
                <a:schemeClr val="dk1"/>
              </a:buClr>
              <a:buSzPts val="1100"/>
              <a:buFont typeface="Arial"/>
              <a:buNone/>
            </a:pPr>
            <a:endParaRPr/>
          </a:p>
          <a:p>
            <a:pPr marL="457200" lvl="0" indent="-317500" algn="l" rtl="0">
              <a:spcBef>
                <a:spcPts val="0"/>
              </a:spcBef>
              <a:spcAft>
                <a:spcPts val="0"/>
              </a:spcAft>
              <a:buClr>
                <a:schemeClr val="lt2"/>
              </a:buClr>
              <a:buSzPts val="1400"/>
              <a:buChar char="●"/>
            </a:pPr>
            <a:r>
              <a:rPr lang="en-US"/>
              <a:t>Sentiment Analysis là gì?</a:t>
            </a:r>
          </a:p>
          <a:p>
            <a:pPr>
              <a:buClr>
                <a:schemeClr val="lt2"/>
              </a:buClr>
            </a:pPr>
            <a:r>
              <a:rPr lang="en-US"/>
              <a:t>Cách lấy IMDb movie review dataset</a:t>
            </a:r>
          </a:p>
          <a:p>
            <a:pPr marL="457200" lvl="0" indent="-317500" algn="l" rtl="0">
              <a:spcBef>
                <a:spcPts val="0"/>
              </a:spcBef>
              <a:spcAft>
                <a:spcPts val="0"/>
              </a:spcAft>
              <a:buClr>
                <a:schemeClr val="lt2"/>
              </a:buClr>
              <a:buSzPts val="1400"/>
              <a:buChar char="●"/>
            </a:pPr>
            <a:r>
              <a:rPr lang="en-US"/>
              <a:t>Introducing the bag-of-words model</a:t>
            </a:r>
          </a:p>
          <a:p>
            <a:pPr>
              <a:buClr>
                <a:schemeClr val="lt2"/>
              </a:buClr>
            </a:pPr>
            <a:r>
              <a:rPr lang="en-US"/>
              <a:t>Transforming words into feature vectors</a:t>
            </a:r>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Oswald" pitchFamily="2" charset="0"/>
              </a:rPr>
              <a:t>Cleaning and peparing text data</a:t>
            </a:r>
          </a:p>
        </p:txBody>
      </p:sp>
    </p:spTree>
    <p:extLst>
      <p:ext uri="{BB962C8B-B14F-4D97-AF65-F5344CB8AC3E}">
        <p14:creationId xmlns:p14="http://schemas.microsoft.com/office/powerpoint/2010/main" val="2174517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19999" y="1304791"/>
            <a:ext cx="7548789" cy="10595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a:t>          </a:t>
            </a:r>
            <a:r>
              <a:rPr lang="vi-VN" sz="1800"/>
              <a:t>Để tạo một bag-of-words model dựa trên đếm từ tương ứng trong data, chúng ta có thể sử dụng class CountVectorizer có trong scikit-learn. Chúng ta sẽ thấy class này sẽ lấy một array của text data, có thể là cả một thư mục hoặc 1 đoạn thôi và khởi tạo bag-of-word model cho chúng ta.</a:t>
            </a:r>
            <a:endParaRPr lang="en-US" sz="1800"/>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Oswald" pitchFamily="2" charset="0"/>
              </a:rPr>
              <a:t>Cleaning and peparing text data</a:t>
            </a:r>
          </a:p>
        </p:txBody>
      </p:sp>
      <p:pic>
        <p:nvPicPr>
          <p:cNvPr id="3" name="Picture 2">
            <a:extLst>
              <a:ext uri="{FF2B5EF4-FFF2-40B4-BE49-F238E27FC236}">
                <a16:creationId xmlns:a16="http://schemas.microsoft.com/office/drawing/2014/main" id="{729EC5DA-7D09-4FF1-837A-F0BB44A52746}"/>
              </a:ext>
            </a:extLst>
          </p:cNvPr>
          <p:cNvPicPr>
            <a:picLocks noChangeAspect="1"/>
          </p:cNvPicPr>
          <p:nvPr/>
        </p:nvPicPr>
        <p:blipFill>
          <a:blip r:embed="rId3"/>
          <a:stretch>
            <a:fillRect/>
          </a:stretch>
        </p:blipFill>
        <p:spPr>
          <a:xfrm>
            <a:off x="212398" y="2621178"/>
            <a:ext cx="7935432" cy="2381582"/>
          </a:xfrm>
          <a:prstGeom prst="rect">
            <a:avLst/>
          </a:prstGeom>
        </p:spPr>
      </p:pic>
    </p:spTree>
    <p:extLst>
      <p:ext uri="{BB962C8B-B14F-4D97-AF65-F5344CB8AC3E}">
        <p14:creationId xmlns:p14="http://schemas.microsoft.com/office/powerpoint/2010/main" val="402300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00FCDC1-EBF7-40EB-8B50-2862AD5ED03A}"/>
              </a:ext>
            </a:extLst>
          </p:cNvPr>
          <p:cNvSpPr/>
          <p:nvPr/>
        </p:nvSpPr>
        <p:spPr>
          <a:xfrm>
            <a:off x="0" y="0"/>
            <a:ext cx="9144000" cy="5143500"/>
          </a:xfrm>
          <a:prstGeom prst="rect">
            <a:avLst/>
          </a:prstGeom>
          <a:solidFill>
            <a:srgbClr val="302934"/>
          </a:solidFill>
          <a:ln>
            <a:solidFill>
              <a:srgbClr val="30293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EAEC616-E007-4881-A6DB-3E38A8E3761A}"/>
              </a:ext>
            </a:extLst>
          </p:cNvPr>
          <p:cNvPicPr>
            <a:picLocks noChangeAspect="1"/>
          </p:cNvPicPr>
          <p:nvPr/>
        </p:nvPicPr>
        <p:blipFill>
          <a:blip r:embed="rId2"/>
          <a:stretch>
            <a:fillRect/>
          </a:stretch>
        </p:blipFill>
        <p:spPr>
          <a:xfrm>
            <a:off x="0" y="1475092"/>
            <a:ext cx="9144000" cy="2193316"/>
          </a:xfrm>
          <a:prstGeom prst="rect">
            <a:avLst/>
          </a:prstGeom>
        </p:spPr>
      </p:pic>
      <p:sp>
        <p:nvSpPr>
          <p:cNvPr id="14" name="Rectangle 13">
            <a:extLst>
              <a:ext uri="{FF2B5EF4-FFF2-40B4-BE49-F238E27FC236}">
                <a16:creationId xmlns:a16="http://schemas.microsoft.com/office/drawing/2014/main" id="{2823840E-7B19-458D-8909-D69327DC356A}"/>
              </a:ext>
            </a:extLst>
          </p:cNvPr>
          <p:cNvSpPr/>
          <p:nvPr/>
        </p:nvSpPr>
        <p:spPr>
          <a:xfrm>
            <a:off x="8177349" y="1391194"/>
            <a:ext cx="822960" cy="529046"/>
          </a:xfrm>
          <a:prstGeom prst="rect">
            <a:avLst/>
          </a:prstGeom>
          <a:solidFill>
            <a:srgbClr val="3029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4921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Oswald" pitchFamily="2" charset="0"/>
              </a:rPr>
              <a:t>Cleaning and peparing text data</a:t>
            </a:r>
          </a:p>
        </p:txBody>
      </p:sp>
      <p:pic>
        <p:nvPicPr>
          <p:cNvPr id="6" name="Picture 5">
            <a:extLst>
              <a:ext uri="{FF2B5EF4-FFF2-40B4-BE49-F238E27FC236}">
                <a16:creationId xmlns:a16="http://schemas.microsoft.com/office/drawing/2014/main" id="{6C8416A3-976E-4336-9265-309A6F74C1F2}"/>
              </a:ext>
            </a:extLst>
          </p:cNvPr>
          <p:cNvPicPr>
            <a:picLocks noChangeAspect="1"/>
          </p:cNvPicPr>
          <p:nvPr/>
        </p:nvPicPr>
        <p:blipFill>
          <a:blip r:embed="rId3"/>
          <a:stretch>
            <a:fillRect/>
          </a:stretch>
        </p:blipFill>
        <p:spPr>
          <a:xfrm>
            <a:off x="100901" y="1179058"/>
            <a:ext cx="4353533" cy="1962424"/>
          </a:xfrm>
          <a:prstGeom prst="rect">
            <a:avLst/>
          </a:prstGeom>
        </p:spPr>
      </p:pic>
      <p:sp>
        <p:nvSpPr>
          <p:cNvPr id="10" name="TextBox 9">
            <a:extLst>
              <a:ext uri="{FF2B5EF4-FFF2-40B4-BE49-F238E27FC236}">
                <a16:creationId xmlns:a16="http://schemas.microsoft.com/office/drawing/2014/main" id="{DF414CD8-DA85-48A3-B100-EAA700C68625}"/>
              </a:ext>
            </a:extLst>
          </p:cNvPr>
          <p:cNvSpPr txBox="1"/>
          <p:nvPr/>
        </p:nvSpPr>
        <p:spPr>
          <a:xfrm>
            <a:off x="4689568" y="1179058"/>
            <a:ext cx="3198766" cy="1554080"/>
          </a:xfrm>
          <a:prstGeom prst="rect">
            <a:avLst/>
          </a:prstGeom>
          <a:noFill/>
        </p:spPr>
        <p:txBody>
          <a:bodyPr wrap="square">
            <a:spAutoFit/>
          </a:bodyPr>
          <a:lstStyle/>
          <a:p>
            <a:pPr>
              <a:lnSpc>
                <a:spcPct val="107000"/>
              </a:lnSpc>
              <a:spcAft>
                <a:spcPts val="800"/>
              </a:spcAft>
              <a:tabLst>
                <a:tab pos="457200" algn="l"/>
                <a:tab pos="914400" algn="l"/>
                <a:tab pos="1371600" algn="l"/>
                <a:tab pos="1828800" algn="l"/>
                <a:tab pos="2286000" algn="l"/>
                <a:tab pos="2743200" algn="l"/>
                <a:tab pos="3379470" algn="l"/>
              </a:tabLst>
            </a:pPr>
            <a:r>
              <a:rPr lang="en-US" sz="1800" b="1">
                <a:solidFill>
                  <a:srgbClr val="000000"/>
                </a:solidFill>
                <a:effectLst/>
                <a:latin typeface="Oswald" pitchFamily="2" charset="0"/>
                <a:ea typeface="Calibri" panose="020F0502020204030204" pitchFamily="34" charset="0"/>
                <a:cs typeface="Times New Roman" panose="02020603050405020304" pitchFamily="18" charset="0"/>
              </a:rPr>
              <a:t>	</a:t>
            </a:r>
            <a:r>
              <a:rPr lang="en-US" sz="1800" b="0">
                <a:solidFill>
                  <a:srgbClr val="000000"/>
                </a:solidFill>
                <a:effectLst/>
                <a:latin typeface="Oswald" pitchFamily="2" charset="0"/>
                <a:ea typeface="Calibri" panose="020F0502020204030204" pitchFamily="34" charset="0"/>
                <a:cs typeface="Times New Roman" panose="02020603050405020304" pitchFamily="18" charset="0"/>
              </a:rPr>
              <a:t>Như chúng ta thấy khi thực thi lệnh các từ sẽ được lưu ở thư viện Python, các từ (words) sẽ được nối tới giá trị số (integer). Cùng tiếp tục in feature vectors.</a:t>
            </a:r>
            <a:endParaRPr lang="en-US" sz="1800" b="1">
              <a:solidFill>
                <a:srgbClr val="000000"/>
              </a:solidFill>
              <a:effectLst/>
              <a:latin typeface="Oswald" pitchFamily="2"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F76762A-E98C-4973-8D88-7CCDF85B0813}"/>
              </a:ext>
            </a:extLst>
          </p:cNvPr>
          <p:cNvSpPr txBox="1"/>
          <p:nvPr/>
        </p:nvSpPr>
        <p:spPr>
          <a:xfrm>
            <a:off x="0" y="3392185"/>
            <a:ext cx="4454434" cy="1200329"/>
          </a:xfrm>
          <a:prstGeom prst="rect">
            <a:avLst/>
          </a:prstGeom>
          <a:noFill/>
        </p:spPr>
        <p:txBody>
          <a:bodyPr wrap="square">
            <a:spAutoFit/>
          </a:bodyPr>
          <a:lstStyle/>
          <a:p>
            <a:r>
              <a:rPr lang="en-US" sz="1800">
                <a:latin typeface="Oswald" pitchFamily="2" charset="0"/>
              </a:rPr>
              <a:t>	</a:t>
            </a:r>
            <a:r>
              <a:rPr lang="vi-VN" sz="1800">
                <a:latin typeface="Oswald" pitchFamily="2" charset="0"/>
              </a:rPr>
              <a:t>Các giá trị số ở mảng này tương ứng với các giá trị số nguyên (interger) được lưu trữ dưới dạng các mục từ điển trong thư viện CountVectorizer. </a:t>
            </a:r>
            <a:endParaRPr lang="en-US" sz="1800">
              <a:latin typeface="Oswald" pitchFamily="2" charset="0"/>
            </a:endParaRPr>
          </a:p>
        </p:txBody>
      </p:sp>
    </p:spTree>
    <p:extLst>
      <p:ext uri="{BB962C8B-B14F-4D97-AF65-F5344CB8AC3E}">
        <p14:creationId xmlns:p14="http://schemas.microsoft.com/office/powerpoint/2010/main" val="2208539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19999" y="1201783"/>
            <a:ext cx="6634389" cy="35541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a:t>Những điều bạn cần biết về phần này?</a:t>
            </a:r>
            <a:endParaRPr sz="1600"/>
          </a:p>
          <a:p>
            <a:pPr marL="0" lvl="0" indent="0" algn="l" rtl="0">
              <a:spcBef>
                <a:spcPts val="0"/>
              </a:spcBef>
              <a:spcAft>
                <a:spcPts val="0"/>
              </a:spcAft>
              <a:buClr>
                <a:schemeClr val="dk1"/>
              </a:buClr>
              <a:buSzPts val="1100"/>
              <a:buFont typeface="Arial"/>
              <a:buNone/>
            </a:pPr>
            <a:endParaRPr sz="1600"/>
          </a:p>
          <a:p>
            <a:pPr marL="457200" lvl="0" indent="-317500" algn="l" rtl="0">
              <a:spcBef>
                <a:spcPts val="0"/>
              </a:spcBef>
              <a:spcAft>
                <a:spcPts val="0"/>
              </a:spcAft>
              <a:buClr>
                <a:schemeClr val="lt2"/>
              </a:buClr>
              <a:buSzPts val="1400"/>
              <a:buChar char="●"/>
            </a:pPr>
            <a:r>
              <a:rPr lang="en-US" sz="1600"/>
              <a:t>Sentiment Analysis là gì?</a:t>
            </a:r>
          </a:p>
          <a:p>
            <a:pPr>
              <a:buClr>
                <a:schemeClr val="lt2"/>
              </a:buClr>
            </a:pPr>
            <a:r>
              <a:rPr lang="en-US" sz="1600"/>
              <a:t>Cách lấy IMDb movie review dataset</a:t>
            </a:r>
          </a:p>
          <a:p>
            <a:pPr marL="457200" lvl="0" indent="-317500" algn="l" rtl="0">
              <a:spcBef>
                <a:spcPts val="0"/>
              </a:spcBef>
              <a:spcAft>
                <a:spcPts val="0"/>
              </a:spcAft>
              <a:buClr>
                <a:schemeClr val="lt2"/>
              </a:buClr>
              <a:buSzPts val="1400"/>
              <a:buChar char="●"/>
            </a:pPr>
            <a:r>
              <a:rPr lang="en-US" sz="1600"/>
              <a:t>Introducing the bag-of-words model</a:t>
            </a:r>
          </a:p>
          <a:p>
            <a:pPr marL="457200" lvl="0" indent="-317500" algn="l" rtl="0">
              <a:spcBef>
                <a:spcPts val="0"/>
              </a:spcBef>
              <a:spcAft>
                <a:spcPts val="0"/>
              </a:spcAft>
              <a:buClr>
                <a:schemeClr val="lt2"/>
              </a:buClr>
              <a:buSzPts val="1400"/>
              <a:buChar char="●"/>
            </a:pPr>
            <a:r>
              <a:rPr lang="en-US" sz="1600"/>
              <a:t>Transforming words into feature vectors</a:t>
            </a:r>
          </a:p>
          <a:p>
            <a:pPr>
              <a:buClr>
                <a:schemeClr val="lt2"/>
              </a:buClr>
            </a:pPr>
            <a:r>
              <a:rPr lang="en-US" sz="1600"/>
              <a:t>Đánh giá mức độ liên quan của từ (word relevancy) thông qua tần suất tài liệu nghịch đảo tần suất thuật ngữ (term frequency-inverse document frequency)</a:t>
            </a:r>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Oswald" pitchFamily="2" charset="0"/>
              </a:rPr>
              <a:t>Cleaning and peparing text data</a:t>
            </a:r>
          </a:p>
        </p:txBody>
      </p:sp>
    </p:spTree>
    <p:extLst>
      <p:ext uri="{BB962C8B-B14F-4D97-AF65-F5344CB8AC3E}">
        <p14:creationId xmlns:p14="http://schemas.microsoft.com/office/powerpoint/2010/main" val="3880393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20000" y="1201783"/>
            <a:ext cx="7189560" cy="20312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t>	</a:t>
            </a:r>
            <a:r>
              <a:rPr lang="vi-VN" sz="2000"/>
              <a:t>Ở phần này, chúng ta sẽ tìm hiểu về một kỹ thuật rất hữu ích được gọi là term frequency-inverse document frequency (tf-idf) có thể sửa dụng để giảm dung lượng tần số của các chữ xuất hiện thường xuyên như đã nói ở trên trong feature vectors. tf-idf có thể định nghĩa là sản phẩm của tần suất thuật ngữ (term frequency) và nghịch đảo tuần suất thuật ngữ (inverse document frequency):</a:t>
            </a:r>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Oswald" pitchFamily="2" charset="0"/>
              </a:rPr>
              <a:t>Cleaning and peparing text data</a:t>
            </a:r>
          </a:p>
        </p:txBody>
      </p:sp>
      <p:pic>
        <p:nvPicPr>
          <p:cNvPr id="4" name="Picture 3">
            <a:extLst>
              <a:ext uri="{FF2B5EF4-FFF2-40B4-BE49-F238E27FC236}">
                <a16:creationId xmlns:a16="http://schemas.microsoft.com/office/drawing/2014/main" id="{A823C4C1-0712-4711-AB4A-FAEB6CBCBFA3}"/>
              </a:ext>
            </a:extLst>
          </p:cNvPr>
          <p:cNvPicPr/>
          <p:nvPr/>
        </p:nvPicPr>
        <p:blipFill>
          <a:blip r:embed="rId3"/>
          <a:stretch>
            <a:fillRect/>
          </a:stretch>
        </p:blipFill>
        <p:spPr>
          <a:xfrm>
            <a:off x="720000" y="3198767"/>
            <a:ext cx="3086100" cy="742950"/>
          </a:xfrm>
          <a:prstGeom prst="rect">
            <a:avLst/>
          </a:prstGeom>
        </p:spPr>
      </p:pic>
      <p:pic>
        <p:nvPicPr>
          <p:cNvPr id="5" name="Picture 4">
            <a:extLst>
              <a:ext uri="{FF2B5EF4-FFF2-40B4-BE49-F238E27FC236}">
                <a16:creationId xmlns:a16="http://schemas.microsoft.com/office/drawing/2014/main" id="{DEAC3598-B7A5-4FED-AF54-169C34DEB4B1}"/>
              </a:ext>
            </a:extLst>
          </p:cNvPr>
          <p:cNvPicPr/>
          <p:nvPr/>
        </p:nvPicPr>
        <p:blipFill>
          <a:blip r:embed="rId4"/>
          <a:stretch>
            <a:fillRect/>
          </a:stretch>
        </p:blipFill>
        <p:spPr>
          <a:xfrm>
            <a:off x="613003" y="3941717"/>
            <a:ext cx="3019425" cy="94297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37E67F5-6985-4F1A-B520-B1D9D9C16381}"/>
                  </a:ext>
                </a:extLst>
              </p:cNvPr>
              <p:cNvSpPr txBox="1"/>
              <p:nvPr/>
            </p:nvSpPr>
            <p:spPr>
              <a:xfrm>
                <a:off x="3579223" y="4013684"/>
                <a:ext cx="2592978" cy="871008"/>
              </a:xfrm>
              <a:prstGeom prst="rect">
                <a:avLst/>
              </a:prstGeom>
              <a:noFill/>
            </p:spPr>
            <p:txBody>
              <a:bodyPr wrap="square">
                <a:spAutoFit/>
              </a:bodyPr>
              <a:lstStyle/>
              <a:p>
                <a:pPr>
                  <a:lnSpc>
                    <a:spcPct val="107000"/>
                  </a:lnSpc>
                  <a:spcAft>
                    <a:spcPts val="800"/>
                  </a:spcAft>
                  <a:tabLst>
                    <a:tab pos="457200" algn="l"/>
                    <a:tab pos="914400" algn="l"/>
                    <a:tab pos="1371600" algn="l"/>
                    <a:tab pos="1828800" algn="l"/>
                    <a:tab pos="2286000" algn="l"/>
                    <a:tab pos="2743200" algn="l"/>
                    <a:tab pos="3379470" algn="l"/>
                  </a:tabLst>
                </a:pPr>
                <a14:m>
                  <m:oMath xmlns:m="http://schemas.openxmlformats.org/officeDocument/2006/math">
                    <m:sSub>
                      <m:sSubPr>
                        <m:ctrlPr>
                          <a:rPr lang="en-US" sz="14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4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𝒅</m:t>
                        </m:r>
                      </m:sub>
                    </m:sSub>
                  </m:oMath>
                </a14:m>
                <a:r>
                  <a:rPr lang="en-US" sz="1400" b="0">
                    <a:solidFill>
                      <a:srgbClr val="000000"/>
                    </a:solidFill>
                    <a:effectLst/>
                    <a:latin typeface="Oswald" pitchFamily="2" charset="0"/>
                    <a:ea typeface="Yu Mincho" panose="02020400000000000000" pitchFamily="18" charset="-128"/>
                    <a:cs typeface="Times New Roman" panose="02020603050405020304" pitchFamily="18" charset="0"/>
                  </a:rPr>
                  <a:t>: là tất cả các tài liệu.</a:t>
                </a:r>
                <a:endParaRPr lang="en-US" sz="1400" b="1">
                  <a:solidFill>
                    <a:srgbClr val="000000"/>
                  </a:solidFill>
                  <a:effectLst/>
                  <a:latin typeface="Oswald" pitchFamily="2" charset="0"/>
                  <a:ea typeface="Calibri" panose="020F0502020204030204" pitchFamily="34" charset="0"/>
                  <a:cs typeface="Times New Roman" panose="02020603050405020304" pitchFamily="18" charset="0"/>
                </a:endParaRPr>
              </a:p>
              <a:p>
                <a:pPr>
                  <a:lnSpc>
                    <a:spcPct val="107000"/>
                  </a:lnSpc>
                  <a:spcAft>
                    <a:spcPts val="800"/>
                  </a:spcAft>
                  <a:tabLst>
                    <a:tab pos="457200" algn="l"/>
                    <a:tab pos="914400" algn="l"/>
                    <a:tab pos="1371600" algn="l"/>
                    <a:tab pos="1828800" algn="l"/>
                    <a:tab pos="2286000" algn="l"/>
                    <a:tab pos="2743200" algn="l"/>
                    <a:tab pos="3379470" algn="l"/>
                  </a:tabLst>
                </a:pPr>
                <a14:m>
                  <m:oMath xmlns:m="http://schemas.openxmlformats.org/officeDocument/2006/math">
                    <m:r>
                      <a:rPr lang="en-US" sz="1400" b="1"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𝒅𝒇</m:t>
                    </m:r>
                    <m:r>
                      <a:rPr lang="en-US" sz="1400" b="1"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400" b="1"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𝒅</m:t>
                    </m:r>
                    <m:r>
                      <a:rPr lang="en-US" sz="1400" b="1"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400" b="1"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𝒕</m:t>
                    </m:r>
                    <m:r>
                      <a:rPr lang="en-US" sz="1400" b="1" i="1">
                        <a:solidFill>
                          <a:srgbClr val="000000"/>
                        </a:solidFill>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1400" b="0">
                    <a:solidFill>
                      <a:srgbClr val="000000"/>
                    </a:solidFill>
                    <a:effectLst/>
                    <a:latin typeface="Oswald" pitchFamily="2" charset="0"/>
                    <a:ea typeface="Yu Mincho" panose="02020400000000000000" pitchFamily="18" charset="-128"/>
                    <a:cs typeface="Times New Roman" panose="02020603050405020304" pitchFamily="18" charset="0"/>
                  </a:rPr>
                  <a:t>: là số lượng của thư mục d mà chứa thuật ngữ t.</a:t>
                </a:r>
                <a:endParaRPr lang="en-US" sz="1400" b="1">
                  <a:solidFill>
                    <a:srgbClr val="000000"/>
                  </a:solidFill>
                  <a:effectLst/>
                  <a:latin typeface="Oswald" pitchFamily="2"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537E67F5-6985-4F1A-B520-B1D9D9C16381}"/>
                  </a:ext>
                </a:extLst>
              </p:cNvPr>
              <p:cNvSpPr txBox="1">
                <a:spLocks noRot="1" noChangeAspect="1" noMove="1" noResize="1" noEditPoints="1" noAdjustHandles="1" noChangeArrowheads="1" noChangeShapeType="1" noTextEdit="1"/>
              </p:cNvSpPr>
              <p:nvPr/>
            </p:nvSpPr>
            <p:spPr>
              <a:xfrm>
                <a:off x="3579223" y="4013684"/>
                <a:ext cx="2592978" cy="871008"/>
              </a:xfrm>
              <a:prstGeom prst="rect">
                <a:avLst/>
              </a:prstGeom>
              <a:blipFill>
                <a:blip r:embed="rId5"/>
                <a:stretch>
                  <a:fillRect l="-704" t="-699" b="-6993"/>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49ABE5E-644D-4F26-B56E-4EADADBE5AF6}"/>
              </a:ext>
            </a:extLst>
          </p:cNvPr>
          <p:cNvSpPr txBox="1"/>
          <p:nvPr/>
        </p:nvSpPr>
        <p:spPr>
          <a:xfrm>
            <a:off x="3632428" y="3315593"/>
            <a:ext cx="2147886" cy="738664"/>
          </a:xfrm>
          <a:prstGeom prst="rect">
            <a:avLst/>
          </a:prstGeom>
          <a:noFill/>
        </p:spPr>
        <p:txBody>
          <a:bodyPr wrap="square">
            <a:spAutoFit/>
          </a:bodyPr>
          <a:lstStyle/>
          <a:p>
            <a:r>
              <a:rPr lang="en-US" sz="1400" b="1">
                <a:effectLst/>
                <a:latin typeface="Oswald" pitchFamily="2" charset="0"/>
                <a:ea typeface="Calibri" panose="020F0502020204030204" pitchFamily="34" charset="0"/>
              </a:rPr>
              <a:t>tf(t,d) </a:t>
            </a:r>
            <a:r>
              <a:rPr lang="en-US" sz="1400" b="0">
                <a:effectLst/>
                <a:latin typeface="Oswald" pitchFamily="2" charset="0"/>
                <a:ea typeface="Calibri" panose="020F0502020204030204" pitchFamily="34" charset="0"/>
              </a:rPr>
              <a:t>– số lần một thuật ngữ </a:t>
            </a:r>
            <a:r>
              <a:rPr lang="en-US" sz="1400" b="1">
                <a:effectLst/>
                <a:latin typeface="Oswald" pitchFamily="2" charset="0"/>
                <a:ea typeface="Calibri" panose="020F0502020204030204" pitchFamily="34" charset="0"/>
              </a:rPr>
              <a:t>t</a:t>
            </a:r>
            <a:r>
              <a:rPr lang="en-US" sz="1400" b="0">
                <a:effectLst/>
                <a:latin typeface="Oswald" pitchFamily="2" charset="0"/>
                <a:ea typeface="Calibri" panose="020F0502020204030204" pitchFamily="34" charset="0"/>
              </a:rPr>
              <a:t> xuất hiện trong một tài liệu </a:t>
            </a:r>
            <a:r>
              <a:rPr lang="en-US" sz="1400" b="1">
                <a:effectLst/>
                <a:latin typeface="Oswald" pitchFamily="2" charset="0"/>
                <a:ea typeface="Calibri" panose="020F0502020204030204" pitchFamily="34" charset="0"/>
              </a:rPr>
              <a:t>d</a:t>
            </a:r>
            <a:r>
              <a:rPr lang="en-US" sz="1400" b="0">
                <a:effectLst/>
                <a:latin typeface="Oswald" pitchFamily="2" charset="0"/>
                <a:ea typeface="Calibri" panose="020F0502020204030204" pitchFamily="34" charset="0"/>
              </a:rPr>
              <a:t>.</a:t>
            </a:r>
            <a:endParaRPr lang="en-US">
              <a:latin typeface="Oswald" pitchFamily="2" charset="0"/>
            </a:endParaRPr>
          </a:p>
        </p:txBody>
      </p:sp>
    </p:spTree>
    <p:extLst>
      <p:ext uri="{BB962C8B-B14F-4D97-AF65-F5344CB8AC3E}">
        <p14:creationId xmlns:p14="http://schemas.microsoft.com/office/powerpoint/2010/main" val="3973367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Oswald" pitchFamily="2" charset="0"/>
              </a:rPr>
              <a:t>Cleaning and peparing text data</a:t>
            </a:r>
          </a:p>
        </p:txBody>
      </p:sp>
      <p:pic>
        <p:nvPicPr>
          <p:cNvPr id="8" name="Picture 7">
            <a:extLst>
              <a:ext uri="{FF2B5EF4-FFF2-40B4-BE49-F238E27FC236}">
                <a16:creationId xmlns:a16="http://schemas.microsoft.com/office/drawing/2014/main" id="{5189E24D-7C3B-40F3-87E1-FA2EEA6D2F2A}"/>
              </a:ext>
            </a:extLst>
          </p:cNvPr>
          <p:cNvPicPr>
            <a:picLocks noChangeAspect="1"/>
          </p:cNvPicPr>
          <p:nvPr/>
        </p:nvPicPr>
        <p:blipFill>
          <a:blip r:embed="rId3"/>
          <a:stretch>
            <a:fillRect/>
          </a:stretch>
        </p:blipFill>
        <p:spPr>
          <a:xfrm>
            <a:off x="372960" y="1354578"/>
            <a:ext cx="6020640" cy="2133898"/>
          </a:xfrm>
          <a:prstGeom prst="rect">
            <a:avLst/>
          </a:prstGeom>
        </p:spPr>
      </p:pic>
    </p:spTree>
    <p:extLst>
      <p:ext uri="{BB962C8B-B14F-4D97-AF65-F5344CB8AC3E}">
        <p14:creationId xmlns:p14="http://schemas.microsoft.com/office/powerpoint/2010/main" val="2201127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20000" y="1201783"/>
            <a:ext cx="5250900" cy="35541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a:t>Những điều bạn cần biết về phần này?</a:t>
            </a:r>
            <a:endParaRPr sz="1600"/>
          </a:p>
          <a:p>
            <a:pPr marL="0" lvl="0" indent="0" algn="l" rtl="0">
              <a:spcBef>
                <a:spcPts val="0"/>
              </a:spcBef>
              <a:spcAft>
                <a:spcPts val="0"/>
              </a:spcAft>
              <a:buClr>
                <a:schemeClr val="dk1"/>
              </a:buClr>
              <a:buSzPts val="1100"/>
              <a:buFont typeface="Arial"/>
              <a:buNone/>
            </a:pPr>
            <a:endParaRPr sz="1600"/>
          </a:p>
          <a:p>
            <a:pPr marL="457200" lvl="0" indent="-317500" algn="l" rtl="0">
              <a:spcBef>
                <a:spcPts val="0"/>
              </a:spcBef>
              <a:spcAft>
                <a:spcPts val="0"/>
              </a:spcAft>
              <a:buClr>
                <a:schemeClr val="lt2"/>
              </a:buClr>
              <a:buSzPts val="1400"/>
              <a:buChar char="●"/>
            </a:pPr>
            <a:r>
              <a:rPr lang="en-US" sz="1600"/>
              <a:t>Sentiment Analysis là gì?</a:t>
            </a:r>
          </a:p>
          <a:p>
            <a:pPr>
              <a:buClr>
                <a:schemeClr val="lt2"/>
              </a:buClr>
            </a:pPr>
            <a:r>
              <a:rPr lang="en-US" sz="1600"/>
              <a:t>Cách lấy IMDb movie review dataset</a:t>
            </a:r>
          </a:p>
          <a:p>
            <a:pPr marL="457200" lvl="0" indent="-317500" algn="l" rtl="0">
              <a:spcBef>
                <a:spcPts val="0"/>
              </a:spcBef>
              <a:spcAft>
                <a:spcPts val="0"/>
              </a:spcAft>
              <a:buClr>
                <a:schemeClr val="lt2"/>
              </a:buClr>
              <a:buSzPts val="1400"/>
              <a:buChar char="●"/>
            </a:pPr>
            <a:r>
              <a:rPr lang="en-US" sz="1600"/>
              <a:t>Introducing the bag-of-words model</a:t>
            </a:r>
          </a:p>
          <a:p>
            <a:pPr marL="457200" lvl="0" indent="-317500" algn="l" rtl="0">
              <a:spcBef>
                <a:spcPts val="0"/>
              </a:spcBef>
              <a:spcAft>
                <a:spcPts val="0"/>
              </a:spcAft>
              <a:buClr>
                <a:schemeClr val="lt2"/>
              </a:buClr>
              <a:buSzPts val="1400"/>
              <a:buChar char="●"/>
            </a:pPr>
            <a:r>
              <a:rPr lang="en-US" sz="1600"/>
              <a:t>Transforming words into feature vectors</a:t>
            </a:r>
          </a:p>
          <a:p>
            <a:pPr marL="457200" lvl="0" indent="-317500" algn="l" rtl="0">
              <a:spcBef>
                <a:spcPts val="0"/>
              </a:spcBef>
              <a:spcAft>
                <a:spcPts val="0"/>
              </a:spcAft>
              <a:buClr>
                <a:schemeClr val="lt2"/>
              </a:buClr>
              <a:buSzPts val="1400"/>
              <a:buChar char="●"/>
            </a:pPr>
            <a:r>
              <a:rPr lang="en-US" sz="1600"/>
              <a:t>Chuyển “word” (từ) thành một feature vectors (vector đặc trưng)</a:t>
            </a:r>
          </a:p>
          <a:p>
            <a:pPr marL="457200" lvl="0" indent="-317500" algn="l" rtl="0">
              <a:spcBef>
                <a:spcPts val="0"/>
              </a:spcBef>
              <a:spcAft>
                <a:spcPts val="0"/>
              </a:spcAft>
              <a:buClr>
                <a:schemeClr val="lt2"/>
              </a:buClr>
              <a:buSzPts val="1400"/>
              <a:buChar char="●"/>
            </a:pPr>
            <a:r>
              <a:rPr lang="en-US" sz="1600"/>
              <a:t>Đánh giá mức độ liên quan của từ (word relevancy) thông qua tần suất tài liệu nghịch đảo tần suất thuật ngữ (term frequency-inverse document frequency)</a:t>
            </a:r>
          </a:p>
          <a:p>
            <a:pPr>
              <a:buClr>
                <a:schemeClr val="lt2"/>
              </a:buClr>
            </a:pPr>
            <a:r>
              <a:rPr lang="en-US" sz="1600"/>
              <a:t>Clean data, peparing text data là gì?</a:t>
            </a:r>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Oswald" pitchFamily="2" charset="0"/>
              </a:rPr>
              <a:t>Cleaning and peparing text data</a:t>
            </a:r>
          </a:p>
        </p:txBody>
      </p:sp>
    </p:spTree>
    <p:extLst>
      <p:ext uri="{BB962C8B-B14F-4D97-AF65-F5344CB8AC3E}">
        <p14:creationId xmlns:p14="http://schemas.microsoft.com/office/powerpoint/2010/main" val="1063879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20000" y="1200289"/>
            <a:ext cx="5250900" cy="412974"/>
          </a:xfrm>
          <a:prstGeom prst="rect">
            <a:avLst/>
          </a:prstGeom>
        </p:spPr>
        <p:txBody>
          <a:bodyPr spcFirstLastPara="1" wrap="square" lIns="91425" tIns="91425" rIns="91425" bIns="91425" anchor="t" anchorCtr="0">
            <a:noAutofit/>
          </a:bodyPr>
          <a:lstStyle/>
          <a:p>
            <a:pPr>
              <a:buClr>
                <a:schemeClr val="lt2"/>
              </a:buClr>
            </a:pPr>
            <a:r>
              <a:rPr lang="en-US" sz="2400"/>
              <a:t>Clean data, peparing text data là gì?</a:t>
            </a:r>
            <a:endParaRPr sz="2400"/>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Oswald" pitchFamily="2" charset="0"/>
              </a:rPr>
              <a:t>Cleaning and peparing text data</a:t>
            </a:r>
          </a:p>
        </p:txBody>
      </p:sp>
      <p:pic>
        <p:nvPicPr>
          <p:cNvPr id="4" name="Picture 3">
            <a:extLst>
              <a:ext uri="{FF2B5EF4-FFF2-40B4-BE49-F238E27FC236}">
                <a16:creationId xmlns:a16="http://schemas.microsoft.com/office/drawing/2014/main" id="{69C465B8-2877-49E4-A67F-7D8E1FEEF9D3}"/>
              </a:ext>
            </a:extLst>
          </p:cNvPr>
          <p:cNvPicPr/>
          <p:nvPr/>
        </p:nvPicPr>
        <p:blipFill>
          <a:blip r:embed="rId3"/>
          <a:stretch>
            <a:fillRect/>
          </a:stretch>
        </p:blipFill>
        <p:spPr>
          <a:xfrm>
            <a:off x="315096" y="2917175"/>
            <a:ext cx="3905250" cy="314325"/>
          </a:xfrm>
          <a:prstGeom prst="rect">
            <a:avLst/>
          </a:prstGeom>
        </p:spPr>
      </p:pic>
      <p:pic>
        <p:nvPicPr>
          <p:cNvPr id="7" name="Picture 6">
            <a:extLst>
              <a:ext uri="{FF2B5EF4-FFF2-40B4-BE49-F238E27FC236}">
                <a16:creationId xmlns:a16="http://schemas.microsoft.com/office/drawing/2014/main" id="{29FB7D61-F378-4B24-AF70-A214C8D16099}"/>
              </a:ext>
            </a:extLst>
          </p:cNvPr>
          <p:cNvPicPr>
            <a:picLocks noChangeAspect="1"/>
          </p:cNvPicPr>
          <p:nvPr/>
        </p:nvPicPr>
        <p:blipFill>
          <a:blip r:embed="rId4"/>
          <a:stretch>
            <a:fillRect/>
          </a:stretch>
        </p:blipFill>
        <p:spPr>
          <a:xfrm>
            <a:off x="315096" y="2027061"/>
            <a:ext cx="2648320" cy="476316"/>
          </a:xfrm>
          <a:prstGeom prst="rect">
            <a:avLst/>
          </a:prstGeom>
        </p:spPr>
      </p:pic>
    </p:spTree>
    <p:extLst>
      <p:ext uri="{BB962C8B-B14F-4D97-AF65-F5344CB8AC3E}">
        <p14:creationId xmlns:p14="http://schemas.microsoft.com/office/powerpoint/2010/main" val="2003776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20000" y="1200289"/>
            <a:ext cx="5250900" cy="412974"/>
          </a:xfrm>
          <a:prstGeom prst="rect">
            <a:avLst/>
          </a:prstGeom>
        </p:spPr>
        <p:txBody>
          <a:bodyPr spcFirstLastPara="1" wrap="square" lIns="91425" tIns="91425" rIns="91425" bIns="91425" anchor="t" anchorCtr="0">
            <a:noAutofit/>
          </a:bodyPr>
          <a:lstStyle/>
          <a:p>
            <a:pPr>
              <a:buClr>
                <a:schemeClr val="lt2"/>
              </a:buClr>
            </a:pPr>
            <a:r>
              <a:rPr lang="en-US" sz="2400"/>
              <a:t>Clean data, peparing text data là gì?</a:t>
            </a:r>
            <a:endParaRPr sz="2400"/>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Oswald" pitchFamily="2" charset="0"/>
              </a:rPr>
              <a:t>Cleaning and peparing text data</a:t>
            </a:r>
          </a:p>
        </p:txBody>
      </p:sp>
      <p:pic>
        <p:nvPicPr>
          <p:cNvPr id="6" name="Picture 5">
            <a:extLst>
              <a:ext uri="{FF2B5EF4-FFF2-40B4-BE49-F238E27FC236}">
                <a16:creationId xmlns:a16="http://schemas.microsoft.com/office/drawing/2014/main" id="{3D918003-CDFF-4F33-AD5A-6FA50BE072B7}"/>
              </a:ext>
            </a:extLst>
          </p:cNvPr>
          <p:cNvPicPr>
            <a:picLocks noChangeAspect="1"/>
          </p:cNvPicPr>
          <p:nvPr/>
        </p:nvPicPr>
        <p:blipFill>
          <a:blip r:embed="rId3"/>
          <a:stretch>
            <a:fillRect/>
          </a:stretch>
        </p:blipFill>
        <p:spPr>
          <a:xfrm>
            <a:off x="720000" y="2122444"/>
            <a:ext cx="4839375" cy="1943371"/>
          </a:xfrm>
          <a:prstGeom prst="rect">
            <a:avLst/>
          </a:prstGeom>
        </p:spPr>
      </p:pic>
      <p:pic>
        <p:nvPicPr>
          <p:cNvPr id="8" name="Picture 7">
            <a:extLst>
              <a:ext uri="{FF2B5EF4-FFF2-40B4-BE49-F238E27FC236}">
                <a16:creationId xmlns:a16="http://schemas.microsoft.com/office/drawing/2014/main" id="{91898458-192D-4DAF-AE35-28F520FFB8A2}"/>
              </a:ext>
            </a:extLst>
          </p:cNvPr>
          <p:cNvPicPr>
            <a:picLocks noChangeAspect="1"/>
          </p:cNvPicPr>
          <p:nvPr/>
        </p:nvPicPr>
        <p:blipFill>
          <a:blip r:embed="rId4"/>
          <a:stretch>
            <a:fillRect/>
          </a:stretch>
        </p:blipFill>
        <p:spPr>
          <a:xfrm>
            <a:off x="720000" y="4196444"/>
            <a:ext cx="3858163" cy="771633"/>
          </a:xfrm>
          <a:prstGeom prst="rect">
            <a:avLst/>
          </a:prstGeom>
        </p:spPr>
      </p:pic>
    </p:spTree>
    <p:extLst>
      <p:ext uri="{BB962C8B-B14F-4D97-AF65-F5344CB8AC3E}">
        <p14:creationId xmlns:p14="http://schemas.microsoft.com/office/powerpoint/2010/main" val="653991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20000" y="1200289"/>
            <a:ext cx="5250900" cy="412974"/>
          </a:xfrm>
          <a:prstGeom prst="rect">
            <a:avLst/>
          </a:prstGeom>
        </p:spPr>
        <p:txBody>
          <a:bodyPr spcFirstLastPara="1" wrap="square" lIns="91425" tIns="91425" rIns="91425" bIns="91425" anchor="t" anchorCtr="0">
            <a:noAutofit/>
          </a:bodyPr>
          <a:lstStyle/>
          <a:p>
            <a:pPr>
              <a:buClr>
                <a:schemeClr val="lt2"/>
              </a:buClr>
            </a:pPr>
            <a:r>
              <a:rPr lang="en-US" sz="2400"/>
              <a:t>Clean data, peparing text data là gì?</a:t>
            </a:r>
            <a:endParaRPr sz="2400"/>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Oswald" pitchFamily="2" charset="0"/>
              </a:rPr>
              <a:t>Cleaning and peparing text data</a:t>
            </a:r>
          </a:p>
        </p:txBody>
      </p:sp>
      <p:pic>
        <p:nvPicPr>
          <p:cNvPr id="3" name="Picture 2">
            <a:extLst>
              <a:ext uri="{FF2B5EF4-FFF2-40B4-BE49-F238E27FC236}">
                <a16:creationId xmlns:a16="http://schemas.microsoft.com/office/drawing/2014/main" id="{A02C73DF-1999-4ECC-A012-2346B97EF5B1}"/>
              </a:ext>
            </a:extLst>
          </p:cNvPr>
          <p:cNvPicPr>
            <a:picLocks noChangeAspect="1"/>
          </p:cNvPicPr>
          <p:nvPr/>
        </p:nvPicPr>
        <p:blipFill>
          <a:blip r:embed="rId3"/>
          <a:stretch>
            <a:fillRect/>
          </a:stretch>
        </p:blipFill>
        <p:spPr>
          <a:xfrm>
            <a:off x="973978" y="2083565"/>
            <a:ext cx="4191585" cy="1381318"/>
          </a:xfrm>
          <a:prstGeom prst="rect">
            <a:avLst/>
          </a:prstGeom>
        </p:spPr>
      </p:pic>
    </p:spTree>
    <p:extLst>
      <p:ext uri="{BB962C8B-B14F-4D97-AF65-F5344CB8AC3E}">
        <p14:creationId xmlns:p14="http://schemas.microsoft.com/office/powerpoint/2010/main" val="389742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b="1">
                <a:latin typeface="Oswald" pitchFamily="2" charset="0"/>
              </a:rPr>
              <a:t>Những kiến thức cần biết</a:t>
            </a:r>
          </a:p>
        </p:txBody>
      </p:sp>
      <p:sp>
        <p:nvSpPr>
          <p:cNvPr id="297" name="Google Shape;297;p30"/>
          <p:cNvSpPr txBox="1">
            <a:spLocks noGrp="1"/>
          </p:cNvSpPr>
          <p:nvPr>
            <p:ph type="subTitle" idx="1"/>
          </p:nvPr>
        </p:nvSpPr>
        <p:spPr>
          <a:xfrm>
            <a:off x="2724150" y="2989041"/>
            <a:ext cx="3981450" cy="76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a:effectLst/>
                <a:latin typeface="Oswald" pitchFamily="2" charset="0"/>
                <a:ea typeface="Calibri" panose="020F0502020204030204" pitchFamily="34" charset="0"/>
              </a:rPr>
              <a:t>Training a machine learning model to classify positive and negative movie reviews. </a:t>
            </a:r>
            <a:endParaRPr lang="en-US" sz="2000" b="1">
              <a:latin typeface="Oswald" pitchFamily="2" charset="0"/>
            </a:endParaRPr>
          </a:p>
        </p:txBody>
      </p:sp>
      <p:grpSp>
        <p:nvGrpSpPr>
          <p:cNvPr id="298" name="Google Shape;298;p30"/>
          <p:cNvGrpSpPr/>
          <p:nvPr/>
        </p:nvGrpSpPr>
        <p:grpSpPr>
          <a:xfrm flipH="1">
            <a:off x="1007489" y="540211"/>
            <a:ext cx="1889267" cy="4008760"/>
            <a:chOff x="2319665" y="540000"/>
            <a:chExt cx="1892295" cy="4015184"/>
          </a:xfrm>
        </p:grpSpPr>
        <p:sp>
          <p:nvSpPr>
            <p:cNvPr id="299" name="Google Shape;299;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0"/>
            <p:cNvGrpSpPr/>
            <p:nvPr/>
          </p:nvGrpSpPr>
          <p:grpSpPr>
            <a:xfrm>
              <a:off x="3194661" y="748986"/>
              <a:ext cx="212047" cy="132546"/>
              <a:chOff x="3194661" y="748986"/>
              <a:chExt cx="212047" cy="132546"/>
            </a:xfrm>
          </p:grpSpPr>
          <p:sp>
            <p:nvSpPr>
              <p:cNvPr id="312" name="Google Shape;312;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rgbClr val="96F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rgbClr val="46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243;p28">
            <a:extLst>
              <a:ext uri="{FF2B5EF4-FFF2-40B4-BE49-F238E27FC236}">
                <a16:creationId xmlns:a16="http://schemas.microsoft.com/office/drawing/2014/main" id="{B08EA99C-4F8D-45A0-AD8C-1D7DA6DFC411}"/>
              </a:ext>
            </a:extLst>
          </p:cNvPr>
          <p:cNvSpPr txBox="1">
            <a:spLocks/>
          </p:cNvSpPr>
          <p:nvPr/>
        </p:nvSpPr>
        <p:spPr>
          <a:xfrm>
            <a:off x="2269435" y="1242046"/>
            <a:ext cx="885900" cy="70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Poppins Black"/>
              <a:buNone/>
              <a:defRPr sz="4000" b="0" i="0" u="none" strike="noStrike" cap="none">
                <a:solidFill>
                  <a:schemeClr val="dk1"/>
                </a:solidFill>
                <a:latin typeface="Oswald SemiBold" pitchFamily="2" charset="0"/>
                <a:ea typeface="Open Sans SemiBold" panose="020B0604020202020204" pitchFamily="34" charset="0"/>
                <a:cs typeface="Open Sans SemiBold" panose="020B0604020202020204" pitchFamily="34" charset="0"/>
                <a:sym typeface="Poppins Black"/>
              </a:defRPr>
            </a:lvl1pPr>
            <a:lvl2pPr marR="0" lvl="1"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9pPr>
          </a:lstStyle>
          <a:p>
            <a:pPr algn="ctr"/>
            <a:r>
              <a:rPr lang="en">
                <a:solidFill>
                  <a:srgbClr val="80ED99"/>
                </a:solidFill>
              </a:rPr>
              <a:t>3</a:t>
            </a:r>
          </a:p>
        </p:txBody>
      </p:sp>
    </p:spTree>
    <p:extLst>
      <p:ext uri="{BB962C8B-B14F-4D97-AF65-F5344CB8AC3E}">
        <p14:creationId xmlns:p14="http://schemas.microsoft.com/office/powerpoint/2010/main" val="419205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 name="Google Shape;294;p30">
            <a:extLst>
              <a:ext uri="{FF2B5EF4-FFF2-40B4-BE49-F238E27FC236}">
                <a16:creationId xmlns:a16="http://schemas.microsoft.com/office/drawing/2014/main" id="{D2A50D4C-3DBD-4412-ABA3-08136CB6A97A}"/>
              </a:ext>
            </a:extLst>
          </p:cNvPr>
          <p:cNvSpPr/>
          <p:nvPr/>
        </p:nvSpPr>
        <p:spPr>
          <a:xfrm>
            <a:off x="393429" y="1156573"/>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txBox="1">
            <a:spLocks noGrp="1"/>
          </p:cNvSpPr>
          <p:nvPr>
            <p:ph type="body" idx="1"/>
          </p:nvPr>
        </p:nvSpPr>
        <p:spPr>
          <a:xfrm>
            <a:off x="700406" y="1495698"/>
            <a:ext cx="5250900" cy="14238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t>Những điều bạn cần biết về phần này?</a:t>
            </a:r>
            <a:endParaRPr sz="2400"/>
          </a:p>
          <a:p>
            <a:pPr marL="0" lvl="0" indent="0" algn="l" rtl="0">
              <a:spcBef>
                <a:spcPts val="0"/>
              </a:spcBef>
              <a:spcAft>
                <a:spcPts val="0"/>
              </a:spcAft>
              <a:buClr>
                <a:schemeClr val="dk1"/>
              </a:buClr>
              <a:buSzPts val="1100"/>
              <a:buFont typeface="Arial"/>
              <a:buNone/>
            </a:pPr>
            <a:endParaRPr lang="vi-VN" sz="2400"/>
          </a:p>
          <a:p>
            <a:pPr marL="457200" lvl="0" indent="-317500" algn="l" rtl="0">
              <a:spcBef>
                <a:spcPts val="0"/>
              </a:spcBef>
              <a:spcAft>
                <a:spcPts val="0"/>
              </a:spcAft>
              <a:buClr>
                <a:schemeClr val="lt2"/>
              </a:buClr>
              <a:buSzPts val="1400"/>
              <a:buChar char="●"/>
            </a:pPr>
            <a:r>
              <a:rPr lang="vi-VN" sz="2400"/>
              <a:t>Processing documents into tokens </a:t>
            </a:r>
            <a:endParaRPr lang="en-US" sz="2400"/>
          </a:p>
          <a:p>
            <a:pPr marL="457200" lvl="0" indent="-317500" algn="l" rtl="0">
              <a:spcBef>
                <a:spcPts val="0"/>
              </a:spcBef>
              <a:spcAft>
                <a:spcPts val="0"/>
              </a:spcAft>
              <a:buClr>
                <a:schemeClr val="lt2"/>
              </a:buClr>
              <a:buSzPts val="1400"/>
              <a:buChar char="●"/>
            </a:pPr>
            <a:r>
              <a:rPr lang="en-US" sz="2400"/>
              <a:t>Training a logistic regression model for document classification </a:t>
            </a:r>
          </a:p>
          <a:p>
            <a:pPr marL="139700" lvl="0" indent="0" algn="l" rtl="0">
              <a:spcBef>
                <a:spcPts val="0"/>
              </a:spcBef>
              <a:spcAft>
                <a:spcPts val="0"/>
              </a:spcAft>
              <a:buClr>
                <a:schemeClr val="lt2"/>
              </a:buClr>
              <a:buSzPts val="1400"/>
              <a:buNone/>
            </a:pPr>
            <a:endParaRPr lang="en-US" sz="2400"/>
          </a:p>
        </p:txBody>
      </p:sp>
      <p:sp>
        <p:nvSpPr>
          <p:cNvPr id="410" name="Google Shape;410;p31"/>
          <p:cNvSpPr txBox="1">
            <a:spLocks noGrp="1"/>
          </p:cNvSpPr>
          <p:nvPr>
            <p:ph type="title"/>
          </p:nvPr>
        </p:nvSpPr>
        <p:spPr>
          <a:xfrm>
            <a:off x="607423" y="387600"/>
            <a:ext cx="8595359"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effectLst/>
                <a:latin typeface="Oswald" pitchFamily="2" charset="0"/>
                <a:ea typeface="Calibri" panose="020F0502020204030204" pitchFamily="34" charset="0"/>
              </a:rPr>
              <a:t>Training a machine learning model to classify positive and negative movie reviews. </a:t>
            </a:r>
            <a:endParaRPr lang="en-US" sz="3200" b="1">
              <a:latin typeface="Oswald" pitchFamily="2" charset="0"/>
            </a:endParaRPr>
          </a:p>
        </p:txBody>
      </p:sp>
    </p:spTree>
    <p:extLst>
      <p:ext uri="{BB962C8B-B14F-4D97-AF65-F5344CB8AC3E}">
        <p14:creationId xmlns:p14="http://schemas.microsoft.com/office/powerpoint/2010/main" val="77551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p:nvPr/>
        </p:nvSpPr>
        <p:spPr>
          <a:xfrm>
            <a:off x="7200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7200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47028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47028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txBox="1">
            <a:spLocks noGrp="1"/>
          </p:cNvSpPr>
          <p:nvPr>
            <p:ph type="subTitle" idx="4"/>
          </p:nvPr>
        </p:nvSpPr>
        <p:spPr>
          <a:xfrm>
            <a:off x="1759875" y="3213476"/>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swald" pitchFamily="2" charset="0"/>
              </a:rPr>
              <a:t>Building feature vectors from text document</a:t>
            </a:r>
            <a:endParaRPr b="1">
              <a:latin typeface="Oswald" pitchFamily="2" charset="0"/>
            </a:endParaRPr>
          </a:p>
        </p:txBody>
      </p:sp>
      <p:sp>
        <p:nvSpPr>
          <p:cNvPr id="241" name="Google Shape;241;p28"/>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Oswald SemiBold" pitchFamily="2" charset="0"/>
                <a:ea typeface="Roboto" panose="02000000000000000000" pitchFamily="2" charset="0"/>
              </a:rPr>
              <a:t>Nội dung báo cáo</a:t>
            </a:r>
            <a:endParaRPr>
              <a:latin typeface="Oswald SemiBold" pitchFamily="2" charset="0"/>
              <a:ea typeface="Roboto" panose="02000000000000000000" pitchFamily="2" charset="0"/>
            </a:endParaRPr>
          </a:p>
        </p:txBody>
      </p:sp>
      <p:sp>
        <p:nvSpPr>
          <p:cNvPr id="242" name="Google Shape;242;p28"/>
          <p:cNvSpPr txBox="1">
            <a:spLocks noGrp="1"/>
          </p:cNvSpPr>
          <p:nvPr>
            <p:ph type="subTitle" idx="1"/>
          </p:nvPr>
        </p:nvSpPr>
        <p:spPr>
          <a:xfrm>
            <a:off x="1759875" y="1958020"/>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latin typeface="Oswald" pitchFamily="2" charset="0"/>
              </a:rPr>
              <a:t>Cleaning and peparing text data</a:t>
            </a:r>
            <a:endParaRPr b="1">
              <a:latin typeface="Oswald" pitchFamily="2" charset="0"/>
            </a:endParaRPr>
          </a:p>
        </p:txBody>
      </p:sp>
      <p:sp>
        <p:nvSpPr>
          <p:cNvPr id="243" name="Google Shape;243;p28"/>
          <p:cNvSpPr txBox="1">
            <a:spLocks noGrp="1"/>
          </p:cNvSpPr>
          <p:nvPr>
            <p:ph type="title"/>
          </p:nvPr>
        </p:nvSpPr>
        <p:spPr>
          <a:xfrm>
            <a:off x="764102"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80ED99"/>
                </a:solidFill>
              </a:rPr>
              <a:t>1</a:t>
            </a:r>
            <a:endParaRPr>
              <a:solidFill>
                <a:srgbClr val="80ED99"/>
              </a:solidFill>
            </a:endParaRPr>
          </a:p>
        </p:txBody>
      </p:sp>
      <p:sp>
        <p:nvSpPr>
          <p:cNvPr id="245" name="Google Shape;245;p28"/>
          <p:cNvSpPr txBox="1">
            <a:spLocks noGrp="1"/>
          </p:cNvSpPr>
          <p:nvPr>
            <p:ph type="title" idx="7"/>
          </p:nvPr>
        </p:nvSpPr>
        <p:spPr>
          <a:xfrm>
            <a:off x="4746909"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46" name="Google Shape;246;p28"/>
          <p:cNvSpPr txBox="1">
            <a:spLocks noGrp="1"/>
          </p:cNvSpPr>
          <p:nvPr>
            <p:ph type="subTitle" idx="8"/>
          </p:nvPr>
        </p:nvSpPr>
        <p:spPr>
          <a:xfrm>
            <a:off x="5742673" y="1833925"/>
            <a:ext cx="3179258"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a:effectLst/>
                <a:latin typeface="Oswald" pitchFamily="2" charset="0"/>
                <a:ea typeface="Calibri" panose="020F0502020204030204" pitchFamily="34" charset="0"/>
              </a:rPr>
              <a:t>Training a machine learning model to classify positive and negative movie reviews. </a:t>
            </a:r>
            <a:endParaRPr b="1">
              <a:latin typeface="Oswald" pitchFamily="2" charset="0"/>
            </a:endParaRPr>
          </a:p>
        </p:txBody>
      </p:sp>
      <p:sp>
        <p:nvSpPr>
          <p:cNvPr id="248" name="Google Shape;248;p28"/>
          <p:cNvSpPr txBox="1">
            <a:spLocks noGrp="1"/>
          </p:cNvSpPr>
          <p:nvPr>
            <p:ph type="title" idx="13"/>
          </p:nvPr>
        </p:nvSpPr>
        <p:spPr>
          <a:xfrm>
            <a:off x="4746909"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249" name="Google Shape;249;p28"/>
          <p:cNvSpPr txBox="1">
            <a:spLocks noGrp="1"/>
          </p:cNvSpPr>
          <p:nvPr>
            <p:ph type="subTitle" idx="14"/>
          </p:nvPr>
        </p:nvSpPr>
        <p:spPr>
          <a:xfrm>
            <a:off x="5742673" y="3161229"/>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a:effectLst/>
                <a:latin typeface="Oswald" pitchFamily="2" charset="0"/>
                <a:ea typeface="Calibri" panose="020F0502020204030204" pitchFamily="34" charset="0"/>
              </a:rPr>
              <a:t>Working with large text datasets using </a:t>
            </a:r>
            <a:r>
              <a:rPr lang="en-US" sz="1800" b="1" i="1">
                <a:effectLst/>
                <a:latin typeface="Oswald" pitchFamily="2" charset="0"/>
                <a:ea typeface="Calibri" panose="020F0502020204030204" pitchFamily="34" charset="0"/>
              </a:rPr>
              <a:t>out-of-core</a:t>
            </a:r>
            <a:r>
              <a:rPr lang="en-US" sz="1800" b="1">
                <a:effectLst/>
                <a:latin typeface="Oswald" pitchFamily="2" charset="0"/>
                <a:ea typeface="Calibri" panose="020F0502020204030204" pitchFamily="34" charset="0"/>
              </a:rPr>
              <a:t> learning. </a:t>
            </a:r>
            <a:endParaRPr b="1">
              <a:latin typeface="Oswald" pitchFamily="2" charset="0"/>
            </a:endParaRPr>
          </a:p>
        </p:txBody>
      </p:sp>
      <p:sp>
        <p:nvSpPr>
          <p:cNvPr id="251" name="Google Shape;251;p28"/>
          <p:cNvSpPr txBox="1">
            <a:spLocks noGrp="1"/>
          </p:cNvSpPr>
          <p:nvPr>
            <p:ph type="title" idx="3"/>
          </p:nvPr>
        </p:nvSpPr>
        <p:spPr>
          <a:xfrm>
            <a:off x="764102"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 name="Google Shape;294;p30">
            <a:extLst>
              <a:ext uri="{FF2B5EF4-FFF2-40B4-BE49-F238E27FC236}">
                <a16:creationId xmlns:a16="http://schemas.microsoft.com/office/drawing/2014/main" id="{D2A50D4C-3DBD-4412-ABA3-08136CB6A97A}"/>
              </a:ext>
            </a:extLst>
          </p:cNvPr>
          <p:cNvSpPr/>
          <p:nvPr/>
        </p:nvSpPr>
        <p:spPr>
          <a:xfrm>
            <a:off x="393429" y="1156573"/>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txBox="1">
            <a:spLocks noGrp="1"/>
          </p:cNvSpPr>
          <p:nvPr>
            <p:ph type="body" idx="1"/>
          </p:nvPr>
        </p:nvSpPr>
        <p:spPr>
          <a:xfrm>
            <a:off x="700406" y="1495698"/>
            <a:ext cx="5250900" cy="14238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t>Những điều bạn cần biết về phần này?</a:t>
            </a:r>
            <a:endParaRPr sz="2400"/>
          </a:p>
          <a:p>
            <a:pPr marL="0" lvl="0" indent="0" algn="l" rtl="0">
              <a:spcBef>
                <a:spcPts val="0"/>
              </a:spcBef>
              <a:spcAft>
                <a:spcPts val="0"/>
              </a:spcAft>
              <a:buClr>
                <a:schemeClr val="dk1"/>
              </a:buClr>
              <a:buSzPts val="1100"/>
              <a:buFont typeface="Arial"/>
              <a:buNone/>
            </a:pPr>
            <a:endParaRPr lang="vi-VN" sz="2400"/>
          </a:p>
          <a:p>
            <a:pPr marL="457200" lvl="0" indent="-317500" algn="l" rtl="0">
              <a:spcBef>
                <a:spcPts val="0"/>
              </a:spcBef>
              <a:spcAft>
                <a:spcPts val="0"/>
              </a:spcAft>
              <a:buClr>
                <a:schemeClr val="lt2"/>
              </a:buClr>
              <a:buSzPts val="1400"/>
              <a:buChar char="●"/>
            </a:pPr>
            <a:r>
              <a:rPr lang="vi-VN" sz="2400"/>
              <a:t>Processing documents into tokens </a:t>
            </a:r>
            <a:endParaRPr lang="en-US" sz="2400"/>
          </a:p>
          <a:p>
            <a:pPr marL="139700" lvl="0" indent="0" algn="l" rtl="0">
              <a:spcBef>
                <a:spcPts val="0"/>
              </a:spcBef>
              <a:spcAft>
                <a:spcPts val="0"/>
              </a:spcAft>
              <a:buClr>
                <a:schemeClr val="lt2"/>
              </a:buClr>
              <a:buSzPts val="1400"/>
              <a:buNone/>
            </a:pPr>
            <a:endParaRPr lang="en-US" sz="2400"/>
          </a:p>
        </p:txBody>
      </p:sp>
      <p:sp>
        <p:nvSpPr>
          <p:cNvPr id="410" name="Google Shape;410;p31"/>
          <p:cNvSpPr txBox="1">
            <a:spLocks noGrp="1"/>
          </p:cNvSpPr>
          <p:nvPr>
            <p:ph type="title"/>
          </p:nvPr>
        </p:nvSpPr>
        <p:spPr>
          <a:xfrm>
            <a:off x="607423" y="387600"/>
            <a:ext cx="8595359"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effectLst/>
                <a:latin typeface="Oswald" pitchFamily="2" charset="0"/>
                <a:ea typeface="Calibri" panose="020F0502020204030204" pitchFamily="34" charset="0"/>
              </a:rPr>
              <a:t>Training a machine learning model to classify positive and negative movie reviews. </a:t>
            </a:r>
            <a:endParaRPr lang="en-US" sz="3200" b="1">
              <a:latin typeface="Oswald" pitchFamily="2" charset="0"/>
            </a:endParaRPr>
          </a:p>
        </p:txBody>
      </p:sp>
    </p:spTree>
    <p:extLst>
      <p:ext uri="{BB962C8B-B14F-4D97-AF65-F5344CB8AC3E}">
        <p14:creationId xmlns:p14="http://schemas.microsoft.com/office/powerpoint/2010/main" val="1908306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 name="Google Shape;294;p30">
            <a:extLst>
              <a:ext uri="{FF2B5EF4-FFF2-40B4-BE49-F238E27FC236}">
                <a16:creationId xmlns:a16="http://schemas.microsoft.com/office/drawing/2014/main" id="{D2A50D4C-3DBD-4412-ABA3-08136CB6A97A}"/>
              </a:ext>
            </a:extLst>
          </p:cNvPr>
          <p:cNvSpPr/>
          <p:nvPr/>
        </p:nvSpPr>
        <p:spPr>
          <a:xfrm>
            <a:off x="393429" y="1156573"/>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txBox="1">
            <a:spLocks noGrp="1"/>
          </p:cNvSpPr>
          <p:nvPr>
            <p:ph type="title"/>
          </p:nvPr>
        </p:nvSpPr>
        <p:spPr>
          <a:xfrm>
            <a:off x="607423" y="387600"/>
            <a:ext cx="8595359"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effectLst/>
                <a:latin typeface="Oswald" pitchFamily="2" charset="0"/>
                <a:ea typeface="Calibri" panose="020F0502020204030204" pitchFamily="34" charset="0"/>
              </a:rPr>
              <a:t>Training a machine learning model to classify positive and negative movie reviews. </a:t>
            </a:r>
            <a:endParaRPr lang="en-US" sz="3200" b="1">
              <a:latin typeface="Oswald" pitchFamily="2" charset="0"/>
            </a:endParaRPr>
          </a:p>
        </p:txBody>
      </p:sp>
      <p:pic>
        <p:nvPicPr>
          <p:cNvPr id="6" name="Picture 5">
            <a:extLst>
              <a:ext uri="{FF2B5EF4-FFF2-40B4-BE49-F238E27FC236}">
                <a16:creationId xmlns:a16="http://schemas.microsoft.com/office/drawing/2014/main" id="{8B69767B-B09E-43E8-8478-2E9A47D9462A}"/>
              </a:ext>
            </a:extLst>
          </p:cNvPr>
          <p:cNvPicPr>
            <a:picLocks noChangeAspect="1"/>
          </p:cNvPicPr>
          <p:nvPr/>
        </p:nvPicPr>
        <p:blipFill>
          <a:blip r:embed="rId3"/>
          <a:stretch>
            <a:fillRect/>
          </a:stretch>
        </p:blipFill>
        <p:spPr>
          <a:xfrm>
            <a:off x="739469" y="1632466"/>
            <a:ext cx="5039428" cy="1695687"/>
          </a:xfrm>
          <a:prstGeom prst="rect">
            <a:avLst/>
          </a:prstGeom>
        </p:spPr>
      </p:pic>
    </p:spTree>
    <p:extLst>
      <p:ext uri="{BB962C8B-B14F-4D97-AF65-F5344CB8AC3E}">
        <p14:creationId xmlns:p14="http://schemas.microsoft.com/office/powerpoint/2010/main" val="1073563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 name="Google Shape;294;p30">
            <a:extLst>
              <a:ext uri="{FF2B5EF4-FFF2-40B4-BE49-F238E27FC236}">
                <a16:creationId xmlns:a16="http://schemas.microsoft.com/office/drawing/2014/main" id="{D2A50D4C-3DBD-4412-ABA3-08136CB6A97A}"/>
              </a:ext>
            </a:extLst>
          </p:cNvPr>
          <p:cNvSpPr/>
          <p:nvPr/>
        </p:nvSpPr>
        <p:spPr>
          <a:xfrm>
            <a:off x="393429" y="1156573"/>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txBox="1">
            <a:spLocks noGrp="1"/>
          </p:cNvSpPr>
          <p:nvPr>
            <p:ph type="title"/>
          </p:nvPr>
        </p:nvSpPr>
        <p:spPr>
          <a:xfrm>
            <a:off x="607423" y="387600"/>
            <a:ext cx="8595359"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effectLst/>
                <a:latin typeface="Oswald" pitchFamily="2" charset="0"/>
                <a:ea typeface="Calibri" panose="020F0502020204030204" pitchFamily="34" charset="0"/>
              </a:rPr>
              <a:t>Training a machine learning model to classify positive and negative movie reviews. </a:t>
            </a:r>
            <a:endParaRPr lang="en-US" sz="3200" b="1">
              <a:latin typeface="Oswald" pitchFamily="2" charset="0"/>
            </a:endParaRPr>
          </a:p>
        </p:txBody>
      </p:sp>
      <p:pic>
        <p:nvPicPr>
          <p:cNvPr id="3" name="Picture 2">
            <a:extLst>
              <a:ext uri="{FF2B5EF4-FFF2-40B4-BE49-F238E27FC236}">
                <a16:creationId xmlns:a16="http://schemas.microsoft.com/office/drawing/2014/main" id="{0D7B7909-BDFA-4737-A3C7-A3A7F5A08A5C}"/>
              </a:ext>
            </a:extLst>
          </p:cNvPr>
          <p:cNvPicPr>
            <a:picLocks noChangeAspect="1"/>
          </p:cNvPicPr>
          <p:nvPr/>
        </p:nvPicPr>
        <p:blipFill>
          <a:blip r:embed="rId3"/>
          <a:stretch>
            <a:fillRect/>
          </a:stretch>
        </p:blipFill>
        <p:spPr>
          <a:xfrm>
            <a:off x="688188" y="1742959"/>
            <a:ext cx="4763165" cy="828791"/>
          </a:xfrm>
          <a:prstGeom prst="rect">
            <a:avLst/>
          </a:prstGeom>
        </p:spPr>
      </p:pic>
      <p:sp>
        <p:nvSpPr>
          <p:cNvPr id="10" name="TextBox 9">
            <a:extLst>
              <a:ext uri="{FF2B5EF4-FFF2-40B4-BE49-F238E27FC236}">
                <a16:creationId xmlns:a16="http://schemas.microsoft.com/office/drawing/2014/main" id="{E8669590-9EEE-49C8-956F-021B83A5AF4D}"/>
              </a:ext>
            </a:extLst>
          </p:cNvPr>
          <p:cNvSpPr txBox="1"/>
          <p:nvPr/>
        </p:nvSpPr>
        <p:spPr>
          <a:xfrm>
            <a:off x="607422" y="2831068"/>
            <a:ext cx="6459583" cy="1569660"/>
          </a:xfrm>
          <a:prstGeom prst="rect">
            <a:avLst/>
          </a:prstGeom>
          <a:noFill/>
        </p:spPr>
        <p:txBody>
          <a:bodyPr wrap="square">
            <a:spAutoFit/>
          </a:bodyPr>
          <a:lstStyle/>
          <a:p>
            <a:r>
              <a:rPr lang="vi-VN" sz="2400">
                <a:latin typeface="Oswald" pitchFamily="2" charset="0"/>
              </a:rPr>
              <a:t>Trong phần mã hoá, một kỹ thuật nữa được sử dụng là word stemming, là quá trình mà nó chuyển “từ” thành roots của nó, sau đó cho phép chúng ta ánh x</a:t>
            </a:r>
            <a:r>
              <a:rPr lang="en-US" sz="2400">
                <a:latin typeface="Oswald" pitchFamily="2" charset="0"/>
              </a:rPr>
              <a:t>ạ</a:t>
            </a:r>
            <a:r>
              <a:rPr lang="vi-VN" sz="2400">
                <a:latin typeface="Oswald" pitchFamily="2" charset="0"/>
              </a:rPr>
              <a:t> lên cùng 1 thành phần. </a:t>
            </a:r>
            <a:endParaRPr lang="en-US" sz="2400">
              <a:latin typeface="Oswald" pitchFamily="2" charset="0"/>
            </a:endParaRPr>
          </a:p>
        </p:txBody>
      </p:sp>
    </p:spTree>
    <p:extLst>
      <p:ext uri="{BB962C8B-B14F-4D97-AF65-F5344CB8AC3E}">
        <p14:creationId xmlns:p14="http://schemas.microsoft.com/office/powerpoint/2010/main" val="2395079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 name="Google Shape;294;p30">
            <a:extLst>
              <a:ext uri="{FF2B5EF4-FFF2-40B4-BE49-F238E27FC236}">
                <a16:creationId xmlns:a16="http://schemas.microsoft.com/office/drawing/2014/main" id="{D2A50D4C-3DBD-4412-ABA3-08136CB6A97A}"/>
              </a:ext>
            </a:extLst>
          </p:cNvPr>
          <p:cNvSpPr/>
          <p:nvPr/>
        </p:nvSpPr>
        <p:spPr>
          <a:xfrm>
            <a:off x="393429" y="1156573"/>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txBox="1">
            <a:spLocks noGrp="1"/>
          </p:cNvSpPr>
          <p:nvPr>
            <p:ph type="title"/>
          </p:nvPr>
        </p:nvSpPr>
        <p:spPr>
          <a:xfrm>
            <a:off x="607423" y="387600"/>
            <a:ext cx="8595359"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effectLst/>
                <a:latin typeface="Oswald" pitchFamily="2" charset="0"/>
                <a:ea typeface="Calibri" panose="020F0502020204030204" pitchFamily="34" charset="0"/>
              </a:rPr>
              <a:t>Training a machine learning model to classify positive and negative movie reviews. </a:t>
            </a:r>
            <a:endParaRPr lang="en-US" sz="3200" b="1">
              <a:latin typeface="Oswald" pitchFamily="2" charset="0"/>
            </a:endParaRPr>
          </a:p>
        </p:txBody>
      </p:sp>
      <p:sp>
        <p:nvSpPr>
          <p:cNvPr id="10" name="TextBox 9">
            <a:extLst>
              <a:ext uri="{FF2B5EF4-FFF2-40B4-BE49-F238E27FC236}">
                <a16:creationId xmlns:a16="http://schemas.microsoft.com/office/drawing/2014/main" id="{E8669590-9EEE-49C8-956F-021B83A5AF4D}"/>
              </a:ext>
            </a:extLst>
          </p:cNvPr>
          <p:cNvSpPr txBox="1"/>
          <p:nvPr/>
        </p:nvSpPr>
        <p:spPr>
          <a:xfrm>
            <a:off x="607422" y="2831068"/>
            <a:ext cx="6459583" cy="1569660"/>
          </a:xfrm>
          <a:prstGeom prst="rect">
            <a:avLst/>
          </a:prstGeom>
          <a:noFill/>
        </p:spPr>
        <p:txBody>
          <a:bodyPr wrap="square">
            <a:spAutoFit/>
          </a:bodyPr>
          <a:lstStyle/>
          <a:p>
            <a:r>
              <a:rPr lang="vi-VN" sz="2400">
                <a:latin typeface="Oswald" pitchFamily="2" charset="0"/>
              </a:rPr>
              <a:t>Sử dụng PorterStemmer từ gói nltk, chúng ta xác định được hàm tokenizer để giảm từ về dạng gốc(roots), VD: running -&gt; run ( the word running was stemmed to its root form run.).</a:t>
            </a:r>
            <a:endParaRPr lang="en-US" sz="2400">
              <a:latin typeface="Oswald" pitchFamily="2" charset="0"/>
            </a:endParaRPr>
          </a:p>
        </p:txBody>
      </p:sp>
      <p:pic>
        <p:nvPicPr>
          <p:cNvPr id="5" name="Picture 4">
            <a:extLst>
              <a:ext uri="{FF2B5EF4-FFF2-40B4-BE49-F238E27FC236}">
                <a16:creationId xmlns:a16="http://schemas.microsoft.com/office/drawing/2014/main" id="{B70326F6-D759-4412-AD1B-92968136615D}"/>
              </a:ext>
            </a:extLst>
          </p:cNvPr>
          <p:cNvPicPr>
            <a:picLocks noChangeAspect="1"/>
          </p:cNvPicPr>
          <p:nvPr/>
        </p:nvPicPr>
        <p:blipFill>
          <a:blip r:embed="rId3"/>
          <a:stretch>
            <a:fillRect/>
          </a:stretch>
        </p:blipFill>
        <p:spPr>
          <a:xfrm>
            <a:off x="607422" y="1741868"/>
            <a:ext cx="5372850" cy="847843"/>
          </a:xfrm>
          <a:prstGeom prst="rect">
            <a:avLst/>
          </a:prstGeom>
        </p:spPr>
      </p:pic>
    </p:spTree>
    <p:extLst>
      <p:ext uri="{BB962C8B-B14F-4D97-AF65-F5344CB8AC3E}">
        <p14:creationId xmlns:p14="http://schemas.microsoft.com/office/powerpoint/2010/main" val="3394164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 name="Google Shape;294;p30">
            <a:extLst>
              <a:ext uri="{FF2B5EF4-FFF2-40B4-BE49-F238E27FC236}">
                <a16:creationId xmlns:a16="http://schemas.microsoft.com/office/drawing/2014/main" id="{D2A50D4C-3DBD-4412-ABA3-08136CB6A97A}"/>
              </a:ext>
            </a:extLst>
          </p:cNvPr>
          <p:cNvSpPr/>
          <p:nvPr/>
        </p:nvSpPr>
        <p:spPr>
          <a:xfrm>
            <a:off x="393429" y="1156573"/>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txBox="1">
            <a:spLocks noGrp="1"/>
          </p:cNvSpPr>
          <p:nvPr>
            <p:ph type="title"/>
          </p:nvPr>
        </p:nvSpPr>
        <p:spPr>
          <a:xfrm>
            <a:off x="607423" y="387600"/>
            <a:ext cx="8595359"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effectLst/>
                <a:latin typeface="Oswald" pitchFamily="2" charset="0"/>
                <a:ea typeface="Calibri" panose="020F0502020204030204" pitchFamily="34" charset="0"/>
              </a:rPr>
              <a:t>Training a machine learning model to classify positive and negative movie reviews. </a:t>
            </a:r>
            <a:endParaRPr lang="en-US" sz="3200" b="1">
              <a:latin typeface="Oswald" pitchFamily="2" charset="0"/>
            </a:endParaRPr>
          </a:p>
        </p:txBody>
      </p:sp>
      <p:sp>
        <p:nvSpPr>
          <p:cNvPr id="10" name="TextBox 9">
            <a:extLst>
              <a:ext uri="{FF2B5EF4-FFF2-40B4-BE49-F238E27FC236}">
                <a16:creationId xmlns:a16="http://schemas.microsoft.com/office/drawing/2014/main" id="{E8669590-9EEE-49C8-956F-021B83A5AF4D}"/>
              </a:ext>
            </a:extLst>
          </p:cNvPr>
          <p:cNvSpPr txBox="1"/>
          <p:nvPr/>
        </p:nvSpPr>
        <p:spPr>
          <a:xfrm>
            <a:off x="607423" y="3353582"/>
            <a:ext cx="6459583" cy="1200329"/>
          </a:xfrm>
          <a:prstGeom prst="rect">
            <a:avLst/>
          </a:prstGeom>
          <a:noFill/>
        </p:spPr>
        <p:txBody>
          <a:bodyPr wrap="square">
            <a:spAutoFit/>
          </a:bodyPr>
          <a:lstStyle/>
          <a:p>
            <a:r>
              <a:rPr lang="vi-VN" sz="2400">
                <a:latin typeface="Oswald" pitchFamily="2" charset="0"/>
              </a:rPr>
              <a:t>Stop-words đơn giản là những từ cực kỳ phổ biến trong text (kể cả title), thông tin hữu ích có thể là được sử dụng để phân biệt giữa các lớp tài liệu khác nhau.</a:t>
            </a:r>
            <a:endParaRPr lang="en-US" sz="2400">
              <a:latin typeface="Oswald" pitchFamily="2" charset="0"/>
            </a:endParaRPr>
          </a:p>
        </p:txBody>
      </p:sp>
      <p:pic>
        <p:nvPicPr>
          <p:cNvPr id="3" name="Picture 2">
            <a:extLst>
              <a:ext uri="{FF2B5EF4-FFF2-40B4-BE49-F238E27FC236}">
                <a16:creationId xmlns:a16="http://schemas.microsoft.com/office/drawing/2014/main" id="{606F10BF-B4DD-4834-A54B-CC6DA755B29E}"/>
              </a:ext>
            </a:extLst>
          </p:cNvPr>
          <p:cNvPicPr>
            <a:picLocks noChangeAspect="1"/>
          </p:cNvPicPr>
          <p:nvPr/>
        </p:nvPicPr>
        <p:blipFill>
          <a:blip r:embed="rId3"/>
          <a:stretch>
            <a:fillRect/>
          </a:stretch>
        </p:blipFill>
        <p:spPr>
          <a:xfrm>
            <a:off x="725498" y="1649420"/>
            <a:ext cx="4401164" cy="1524213"/>
          </a:xfrm>
          <a:prstGeom prst="rect">
            <a:avLst/>
          </a:prstGeom>
        </p:spPr>
      </p:pic>
    </p:spTree>
    <p:extLst>
      <p:ext uri="{BB962C8B-B14F-4D97-AF65-F5344CB8AC3E}">
        <p14:creationId xmlns:p14="http://schemas.microsoft.com/office/powerpoint/2010/main" val="2574536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 name="Google Shape;294;p30">
            <a:extLst>
              <a:ext uri="{FF2B5EF4-FFF2-40B4-BE49-F238E27FC236}">
                <a16:creationId xmlns:a16="http://schemas.microsoft.com/office/drawing/2014/main" id="{D2A50D4C-3DBD-4412-ABA3-08136CB6A97A}"/>
              </a:ext>
            </a:extLst>
          </p:cNvPr>
          <p:cNvSpPr/>
          <p:nvPr/>
        </p:nvSpPr>
        <p:spPr>
          <a:xfrm>
            <a:off x="393429" y="1156573"/>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txBox="1">
            <a:spLocks noGrp="1"/>
          </p:cNvSpPr>
          <p:nvPr>
            <p:ph type="title"/>
          </p:nvPr>
        </p:nvSpPr>
        <p:spPr>
          <a:xfrm>
            <a:off x="607423" y="387600"/>
            <a:ext cx="8595359"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effectLst/>
                <a:latin typeface="Oswald" pitchFamily="2" charset="0"/>
                <a:ea typeface="Calibri" panose="020F0502020204030204" pitchFamily="34" charset="0"/>
              </a:rPr>
              <a:t>Training a machine learning model to classify positive and negative movie reviews. </a:t>
            </a:r>
            <a:endParaRPr lang="en-US" sz="3200" b="1">
              <a:latin typeface="Oswald" pitchFamily="2" charset="0"/>
            </a:endParaRPr>
          </a:p>
        </p:txBody>
      </p:sp>
      <p:pic>
        <p:nvPicPr>
          <p:cNvPr id="5" name="Picture 4">
            <a:extLst>
              <a:ext uri="{FF2B5EF4-FFF2-40B4-BE49-F238E27FC236}">
                <a16:creationId xmlns:a16="http://schemas.microsoft.com/office/drawing/2014/main" id="{21E17BA8-1430-4106-998A-E60BC24577FA}"/>
              </a:ext>
            </a:extLst>
          </p:cNvPr>
          <p:cNvPicPr>
            <a:picLocks noChangeAspect="1"/>
          </p:cNvPicPr>
          <p:nvPr/>
        </p:nvPicPr>
        <p:blipFill>
          <a:blip r:embed="rId3"/>
          <a:stretch>
            <a:fillRect/>
          </a:stretch>
        </p:blipFill>
        <p:spPr>
          <a:xfrm>
            <a:off x="483326" y="2035889"/>
            <a:ext cx="6239746" cy="1781424"/>
          </a:xfrm>
          <a:prstGeom prst="rect">
            <a:avLst/>
          </a:prstGeom>
        </p:spPr>
      </p:pic>
    </p:spTree>
    <p:extLst>
      <p:ext uri="{BB962C8B-B14F-4D97-AF65-F5344CB8AC3E}">
        <p14:creationId xmlns:p14="http://schemas.microsoft.com/office/powerpoint/2010/main" val="1440180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 name="Google Shape;294;p30">
            <a:extLst>
              <a:ext uri="{FF2B5EF4-FFF2-40B4-BE49-F238E27FC236}">
                <a16:creationId xmlns:a16="http://schemas.microsoft.com/office/drawing/2014/main" id="{D2A50D4C-3DBD-4412-ABA3-08136CB6A97A}"/>
              </a:ext>
            </a:extLst>
          </p:cNvPr>
          <p:cNvSpPr/>
          <p:nvPr/>
        </p:nvSpPr>
        <p:spPr>
          <a:xfrm>
            <a:off x="393429" y="1156573"/>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txBox="1">
            <a:spLocks noGrp="1"/>
          </p:cNvSpPr>
          <p:nvPr>
            <p:ph type="body" idx="1"/>
          </p:nvPr>
        </p:nvSpPr>
        <p:spPr>
          <a:xfrm>
            <a:off x="700406" y="1495698"/>
            <a:ext cx="5250900" cy="14238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t>Những điều bạn cần biết về phần này?</a:t>
            </a:r>
            <a:endParaRPr sz="2400"/>
          </a:p>
          <a:p>
            <a:pPr marL="0" lvl="0" indent="0" algn="l" rtl="0">
              <a:spcBef>
                <a:spcPts val="0"/>
              </a:spcBef>
              <a:spcAft>
                <a:spcPts val="0"/>
              </a:spcAft>
              <a:buClr>
                <a:schemeClr val="dk1"/>
              </a:buClr>
              <a:buSzPts val="1100"/>
              <a:buFont typeface="Arial"/>
              <a:buNone/>
            </a:pPr>
            <a:endParaRPr lang="vi-VN" sz="2400"/>
          </a:p>
          <a:p>
            <a:pPr marL="457200" lvl="0" indent="-317500" algn="l" rtl="0">
              <a:spcBef>
                <a:spcPts val="0"/>
              </a:spcBef>
              <a:spcAft>
                <a:spcPts val="0"/>
              </a:spcAft>
              <a:buClr>
                <a:schemeClr val="lt2"/>
              </a:buClr>
              <a:buSzPts val="1400"/>
              <a:buChar char="●"/>
            </a:pPr>
            <a:r>
              <a:rPr lang="vi-VN" sz="2400"/>
              <a:t>Processing documents into tokens </a:t>
            </a:r>
            <a:endParaRPr lang="en-US" sz="2400"/>
          </a:p>
          <a:p>
            <a:pPr marL="457200" lvl="0" indent="-317500" algn="l" rtl="0">
              <a:spcBef>
                <a:spcPts val="0"/>
              </a:spcBef>
              <a:spcAft>
                <a:spcPts val="0"/>
              </a:spcAft>
              <a:buClr>
                <a:schemeClr val="lt2"/>
              </a:buClr>
              <a:buSzPts val="1400"/>
              <a:buChar char="●"/>
            </a:pPr>
            <a:r>
              <a:rPr lang="en-US" sz="2400"/>
              <a:t>Training a logistic regression model for document classification </a:t>
            </a:r>
          </a:p>
          <a:p>
            <a:pPr marL="139700" lvl="0" indent="0" algn="l" rtl="0">
              <a:spcBef>
                <a:spcPts val="0"/>
              </a:spcBef>
              <a:spcAft>
                <a:spcPts val="0"/>
              </a:spcAft>
              <a:buClr>
                <a:schemeClr val="lt2"/>
              </a:buClr>
              <a:buSzPts val="1400"/>
              <a:buNone/>
            </a:pPr>
            <a:endParaRPr lang="en-US" sz="2400"/>
          </a:p>
        </p:txBody>
      </p:sp>
      <p:sp>
        <p:nvSpPr>
          <p:cNvPr id="410" name="Google Shape;410;p31"/>
          <p:cNvSpPr txBox="1">
            <a:spLocks noGrp="1"/>
          </p:cNvSpPr>
          <p:nvPr>
            <p:ph type="title"/>
          </p:nvPr>
        </p:nvSpPr>
        <p:spPr>
          <a:xfrm>
            <a:off x="607423" y="387600"/>
            <a:ext cx="8595359"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effectLst/>
                <a:latin typeface="Oswald" pitchFamily="2" charset="0"/>
                <a:ea typeface="Calibri" panose="020F0502020204030204" pitchFamily="34" charset="0"/>
              </a:rPr>
              <a:t>Training a machine learning model to classify positive and negative movie reviews. </a:t>
            </a:r>
            <a:endParaRPr lang="en-US" sz="3200" b="1">
              <a:latin typeface="Oswald" pitchFamily="2" charset="0"/>
            </a:endParaRPr>
          </a:p>
        </p:txBody>
      </p:sp>
    </p:spTree>
    <p:extLst>
      <p:ext uri="{BB962C8B-B14F-4D97-AF65-F5344CB8AC3E}">
        <p14:creationId xmlns:p14="http://schemas.microsoft.com/office/powerpoint/2010/main" val="2686331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 name="Google Shape;294;p30">
            <a:extLst>
              <a:ext uri="{FF2B5EF4-FFF2-40B4-BE49-F238E27FC236}">
                <a16:creationId xmlns:a16="http://schemas.microsoft.com/office/drawing/2014/main" id="{D2A50D4C-3DBD-4412-ABA3-08136CB6A97A}"/>
              </a:ext>
            </a:extLst>
          </p:cNvPr>
          <p:cNvSpPr/>
          <p:nvPr/>
        </p:nvSpPr>
        <p:spPr>
          <a:xfrm>
            <a:off x="393429" y="1156573"/>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txBox="1">
            <a:spLocks noGrp="1"/>
          </p:cNvSpPr>
          <p:nvPr>
            <p:ph type="title"/>
          </p:nvPr>
        </p:nvSpPr>
        <p:spPr>
          <a:xfrm>
            <a:off x="607423" y="387600"/>
            <a:ext cx="8595359"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effectLst/>
                <a:latin typeface="Oswald" pitchFamily="2" charset="0"/>
                <a:ea typeface="Calibri" panose="020F0502020204030204" pitchFamily="34" charset="0"/>
              </a:rPr>
              <a:t>Training a machine learning model to classify positive and negative movie reviews. </a:t>
            </a:r>
            <a:endParaRPr lang="en-US" sz="3200" b="1">
              <a:latin typeface="Oswald" pitchFamily="2" charset="0"/>
            </a:endParaRPr>
          </a:p>
        </p:txBody>
      </p:sp>
      <p:sp>
        <p:nvSpPr>
          <p:cNvPr id="3" name="Text Placeholder 2">
            <a:extLst>
              <a:ext uri="{FF2B5EF4-FFF2-40B4-BE49-F238E27FC236}">
                <a16:creationId xmlns:a16="http://schemas.microsoft.com/office/drawing/2014/main" id="{8A2BC0AF-8CBF-42B9-8587-454EC92DD472}"/>
              </a:ext>
            </a:extLst>
          </p:cNvPr>
          <p:cNvSpPr>
            <a:spLocks noGrp="1"/>
          </p:cNvSpPr>
          <p:nvPr>
            <p:ph type="body" idx="1"/>
          </p:nvPr>
        </p:nvSpPr>
        <p:spPr>
          <a:xfrm>
            <a:off x="726531" y="1576114"/>
            <a:ext cx="5250900" cy="974677"/>
          </a:xfrm>
        </p:spPr>
        <p:txBody>
          <a:bodyPr/>
          <a:lstStyle/>
          <a:p>
            <a:pPr marL="139700" indent="0">
              <a:buNone/>
            </a:pPr>
            <a:r>
              <a:rPr lang="en-US" sz="2000"/>
              <a:t>	Ở phần này, chúng ta sẽ huấn luyện một logistic regression model để phân loại các review phim ở dạng tích cực và tiêu cực. Đầu tiên, chúng ta sẽ chia DataFrame của clean text thành 1,000 mẫu để training và 1,000 mẫu để testing</a:t>
            </a:r>
          </a:p>
        </p:txBody>
      </p:sp>
      <p:pic>
        <p:nvPicPr>
          <p:cNvPr id="7" name="Picture 6">
            <a:extLst>
              <a:ext uri="{FF2B5EF4-FFF2-40B4-BE49-F238E27FC236}">
                <a16:creationId xmlns:a16="http://schemas.microsoft.com/office/drawing/2014/main" id="{35E56810-BBA2-46FE-ACCD-151E8A807B67}"/>
              </a:ext>
            </a:extLst>
          </p:cNvPr>
          <p:cNvPicPr>
            <a:picLocks noChangeAspect="1"/>
          </p:cNvPicPr>
          <p:nvPr/>
        </p:nvPicPr>
        <p:blipFill>
          <a:blip r:embed="rId3"/>
          <a:stretch>
            <a:fillRect/>
          </a:stretch>
        </p:blipFill>
        <p:spPr>
          <a:xfrm>
            <a:off x="959147" y="3410584"/>
            <a:ext cx="4182059" cy="1152686"/>
          </a:xfrm>
          <a:prstGeom prst="rect">
            <a:avLst/>
          </a:prstGeom>
        </p:spPr>
      </p:pic>
    </p:spTree>
    <p:extLst>
      <p:ext uri="{BB962C8B-B14F-4D97-AF65-F5344CB8AC3E}">
        <p14:creationId xmlns:p14="http://schemas.microsoft.com/office/powerpoint/2010/main" val="3325280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 name="Google Shape;294;p30">
            <a:extLst>
              <a:ext uri="{FF2B5EF4-FFF2-40B4-BE49-F238E27FC236}">
                <a16:creationId xmlns:a16="http://schemas.microsoft.com/office/drawing/2014/main" id="{D2A50D4C-3DBD-4412-ABA3-08136CB6A97A}"/>
              </a:ext>
            </a:extLst>
          </p:cNvPr>
          <p:cNvSpPr/>
          <p:nvPr/>
        </p:nvSpPr>
        <p:spPr>
          <a:xfrm>
            <a:off x="393429" y="1156573"/>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txBox="1">
            <a:spLocks noGrp="1"/>
          </p:cNvSpPr>
          <p:nvPr>
            <p:ph type="title"/>
          </p:nvPr>
        </p:nvSpPr>
        <p:spPr>
          <a:xfrm>
            <a:off x="607423" y="387600"/>
            <a:ext cx="8595359"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effectLst/>
                <a:latin typeface="Oswald" pitchFamily="2" charset="0"/>
                <a:ea typeface="Calibri" panose="020F0502020204030204" pitchFamily="34" charset="0"/>
              </a:rPr>
              <a:t>Training a machine learning model to classify positive and negative movie reviews. </a:t>
            </a:r>
            <a:endParaRPr lang="en-US" sz="3200" b="1">
              <a:latin typeface="Oswald" pitchFamily="2" charset="0"/>
            </a:endParaRPr>
          </a:p>
        </p:txBody>
      </p:sp>
      <p:sp>
        <p:nvSpPr>
          <p:cNvPr id="3" name="Text Placeholder 2">
            <a:extLst>
              <a:ext uri="{FF2B5EF4-FFF2-40B4-BE49-F238E27FC236}">
                <a16:creationId xmlns:a16="http://schemas.microsoft.com/office/drawing/2014/main" id="{8A2BC0AF-8CBF-42B9-8587-454EC92DD472}"/>
              </a:ext>
            </a:extLst>
          </p:cNvPr>
          <p:cNvSpPr>
            <a:spLocks noGrp="1"/>
          </p:cNvSpPr>
          <p:nvPr>
            <p:ph type="body" idx="1"/>
          </p:nvPr>
        </p:nvSpPr>
        <p:spPr>
          <a:xfrm>
            <a:off x="726531" y="1576114"/>
            <a:ext cx="5250900" cy="1748383"/>
          </a:xfrm>
        </p:spPr>
        <p:txBody>
          <a:bodyPr/>
          <a:lstStyle/>
          <a:p>
            <a:pPr marL="139700" indent="0">
              <a:buNone/>
            </a:pPr>
            <a:r>
              <a:rPr lang="vi-VN" sz="2800"/>
              <a:t>	Tiếp theo chúng ta sẽ sử dụng GridSearchCV để tìm giá trị tối ưu cho parameters của logistic regression model của chúng ta, sử dụng 5-fold stratified cross-validation</a:t>
            </a:r>
            <a:endParaRPr lang="en-US" sz="2800"/>
          </a:p>
        </p:txBody>
      </p:sp>
    </p:spTree>
    <p:extLst>
      <p:ext uri="{BB962C8B-B14F-4D97-AF65-F5344CB8AC3E}">
        <p14:creationId xmlns:p14="http://schemas.microsoft.com/office/powerpoint/2010/main" val="2001054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11" name="Picture 10">
            <a:extLst>
              <a:ext uri="{FF2B5EF4-FFF2-40B4-BE49-F238E27FC236}">
                <a16:creationId xmlns:a16="http://schemas.microsoft.com/office/drawing/2014/main" id="{9F8A6F0F-8213-45ED-9966-04AB6982CF51}"/>
              </a:ext>
            </a:extLst>
          </p:cNvPr>
          <p:cNvPicPr>
            <a:picLocks noChangeAspect="1"/>
          </p:cNvPicPr>
          <p:nvPr/>
        </p:nvPicPr>
        <p:blipFill>
          <a:blip r:embed="rId3"/>
          <a:stretch>
            <a:fillRect/>
          </a:stretch>
        </p:blipFill>
        <p:spPr>
          <a:xfrm>
            <a:off x="0" y="0"/>
            <a:ext cx="3535343" cy="5143500"/>
          </a:xfrm>
          <a:prstGeom prst="rect">
            <a:avLst/>
          </a:prstGeom>
        </p:spPr>
      </p:pic>
      <p:sp>
        <p:nvSpPr>
          <p:cNvPr id="16" name="TextBox 15">
            <a:extLst>
              <a:ext uri="{FF2B5EF4-FFF2-40B4-BE49-F238E27FC236}">
                <a16:creationId xmlns:a16="http://schemas.microsoft.com/office/drawing/2014/main" id="{D4F60844-D416-4D33-BB51-CED04A196605}"/>
              </a:ext>
            </a:extLst>
          </p:cNvPr>
          <p:cNvSpPr txBox="1"/>
          <p:nvPr/>
        </p:nvSpPr>
        <p:spPr>
          <a:xfrm>
            <a:off x="3607189" y="1343085"/>
            <a:ext cx="4426468" cy="1938992"/>
          </a:xfrm>
          <a:prstGeom prst="rect">
            <a:avLst/>
          </a:prstGeom>
          <a:noFill/>
        </p:spPr>
        <p:txBody>
          <a:bodyPr wrap="square">
            <a:spAutoFit/>
          </a:bodyPr>
          <a:lstStyle/>
          <a:p>
            <a:r>
              <a:rPr lang="vi-VN" sz="2000">
                <a:latin typeface="Oswald" pitchFamily="2" charset="0"/>
              </a:rPr>
              <a:t>	Chúng ta đã khởi tạo GridSearchCV và tham số của parameter bằng code phía trên, chúng ta phải giới hạn lại số lượng tổ hợp parameter vì số lượng feature vectors, cũng như do số lượng từ vựng rất lớn. Có thể mất tới 40p để hoàn thành.</a:t>
            </a:r>
            <a:endParaRPr lang="en-US" sz="2000">
              <a:latin typeface="Oswald" pitchFamily="2" charset="0"/>
            </a:endParaRPr>
          </a:p>
        </p:txBody>
      </p:sp>
    </p:spTree>
    <p:extLst>
      <p:ext uri="{BB962C8B-B14F-4D97-AF65-F5344CB8AC3E}">
        <p14:creationId xmlns:p14="http://schemas.microsoft.com/office/powerpoint/2010/main" val="148838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b="1">
                <a:latin typeface="Oswald" pitchFamily="2" charset="0"/>
              </a:rPr>
              <a:t>Những kiến thức cần biết</a:t>
            </a:r>
          </a:p>
        </p:txBody>
      </p:sp>
      <p:grpSp>
        <p:nvGrpSpPr>
          <p:cNvPr id="298" name="Google Shape;298;p30"/>
          <p:cNvGrpSpPr/>
          <p:nvPr/>
        </p:nvGrpSpPr>
        <p:grpSpPr>
          <a:xfrm flipH="1">
            <a:off x="1007489" y="540211"/>
            <a:ext cx="1889267" cy="4008760"/>
            <a:chOff x="2319665" y="540000"/>
            <a:chExt cx="1892295" cy="4015184"/>
          </a:xfrm>
        </p:grpSpPr>
        <p:sp>
          <p:nvSpPr>
            <p:cNvPr id="299" name="Google Shape;299;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0"/>
            <p:cNvGrpSpPr/>
            <p:nvPr/>
          </p:nvGrpSpPr>
          <p:grpSpPr>
            <a:xfrm>
              <a:off x="3194661" y="748986"/>
              <a:ext cx="212047" cy="132546"/>
              <a:chOff x="3194661" y="748986"/>
              <a:chExt cx="212047" cy="132546"/>
            </a:xfrm>
          </p:grpSpPr>
          <p:sp>
            <p:nvSpPr>
              <p:cNvPr id="312" name="Google Shape;312;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rgbClr val="96F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rgbClr val="46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 name="Google Shape;294;p30">
            <a:extLst>
              <a:ext uri="{FF2B5EF4-FFF2-40B4-BE49-F238E27FC236}">
                <a16:creationId xmlns:a16="http://schemas.microsoft.com/office/drawing/2014/main" id="{D2A50D4C-3DBD-4412-ABA3-08136CB6A97A}"/>
              </a:ext>
            </a:extLst>
          </p:cNvPr>
          <p:cNvSpPr/>
          <p:nvPr/>
        </p:nvSpPr>
        <p:spPr>
          <a:xfrm>
            <a:off x="393429" y="1156573"/>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txBox="1">
            <a:spLocks noGrp="1"/>
          </p:cNvSpPr>
          <p:nvPr>
            <p:ph type="title"/>
          </p:nvPr>
        </p:nvSpPr>
        <p:spPr>
          <a:xfrm>
            <a:off x="607423" y="387600"/>
            <a:ext cx="8595359"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a:effectLst/>
                <a:latin typeface="Oswald" pitchFamily="2" charset="0"/>
                <a:ea typeface="Calibri" panose="020F0502020204030204" pitchFamily="34" charset="0"/>
              </a:rPr>
              <a:t>Training a machine learning model to classify positive and negative movie reviews. </a:t>
            </a:r>
            <a:endParaRPr lang="en-US" sz="3200" b="1">
              <a:latin typeface="Oswald" pitchFamily="2" charset="0"/>
            </a:endParaRPr>
          </a:p>
        </p:txBody>
      </p:sp>
      <p:pic>
        <p:nvPicPr>
          <p:cNvPr id="7" name="Picture 6">
            <a:extLst>
              <a:ext uri="{FF2B5EF4-FFF2-40B4-BE49-F238E27FC236}">
                <a16:creationId xmlns:a16="http://schemas.microsoft.com/office/drawing/2014/main" id="{F62D5233-8FDC-4054-95EC-AF0EDD47ED4B}"/>
              </a:ext>
            </a:extLst>
          </p:cNvPr>
          <p:cNvPicPr>
            <a:picLocks noChangeAspect="1"/>
          </p:cNvPicPr>
          <p:nvPr/>
        </p:nvPicPr>
        <p:blipFill>
          <a:blip r:embed="rId3"/>
          <a:stretch>
            <a:fillRect/>
          </a:stretch>
        </p:blipFill>
        <p:spPr>
          <a:xfrm>
            <a:off x="712133" y="1701811"/>
            <a:ext cx="2886478" cy="485843"/>
          </a:xfrm>
          <a:prstGeom prst="rect">
            <a:avLst/>
          </a:prstGeom>
        </p:spPr>
      </p:pic>
      <p:pic>
        <p:nvPicPr>
          <p:cNvPr id="9" name="Picture 8">
            <a:extLst>
              <a:ext uri="{FF2B5EF4-FFF2-40B4-BE49-F238E27FC236}">
                <a16:creationId xmlns:a16="http://schemas.microsoft.com/office/drawing/2014/main" id="{1CB853A8-92E6-436A-BD19-4C48EFC53235}"/>
              </a:ext>
            </a:extLst>
          </p:cNvPr>
          <p:cNvPicPr>
            <a:picLocks noChangeAspect="1"/>
          </p:cNvPicPr>
          <p:nvPr/>
        </p:nvPicPr>
        <p:blipFill>
          <a:blip r:embed="rId4"/>
          <a:stretch>
            <a:fillRect/>
          </a:stretch>
        </p:blipFill>
        <p:spPr>
          <a:xfrm>
            <a:off x="712133" y="2469724"/>
            <a:ext cx="4896533" cy="2276793"/>
          </a:xfrm>
          <a:prstGeom prst="rect">
            <a:avLst/>
          </a:prstGeom>
        </p:spPr>
      </p:pic>
    </p:spTree>
    <p:extLst>
      <p:ext uri="{BB962C8B-B14F-4D97-AF65-F5344CB8AC3E}">
        <p14:creationId xmlns:p14="http://schemas.microsoft.com/office/powerpoint/2010/main" val="3738942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b="1">
                <a:latin typeface="Oswald" pitchFamily="2" charset="0"/>
              </a:rPr>
              <a:t>Những kiến thức cần biết</a:t>
            </a:r>
          </a:p>
        </p:txBody>
      </p:sp>
      <p:sp>
        <p:nvSpPr>
          <p:cNvPr id="297" name="Google Shape;297;p30"/>
          <p:cNvSpPr txBox="1">
            <a:spLocks noGrp="1"/>
          </p:cNvSpPr>
          <p:nvPr>
            <p:ph type="subTitle" idx="1"/>
          </p:nvPr>
        </p:nvSpPr>
        <p:spPr>
          <a:xfrm>
            <a:off x="2724150" y="2989041"/>
            <a:ext cx="3041650" cy="76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a:effectLst/>
                <a:latin typeface="Oswald" pitchFamily="2" charset="0"/>
                <a:ea typeface="Calibri" panose="020F0502020204030204" pitchFamily="34" charset="0"/>
              </a:rPr>
              <a:t>Working with large text datasets using </a:t>
            </a:r>
            <a:r>
              <a:rPr lang="en-US" sz="2000" b="1" i="1">
                <a:effectLst/>
                <a:latin typeface="Oswald" pitchFamily="2" charset="0"/>
                <a:ea typeface="Calibri" panose="020F0502020204030204" pitchFamily="34" charset="0"/>
              </a:rPr>
              <a:t>out-of-core</a:t>
            </a:r>
            <a:r>
              <a:rPr lang="en-US" sz="2000" b="1">
                <a:effectLst/>
                <a:latin typeface="Oswald" pitchFamily="2" charset="0"/>
                <a:ea typeface="Calibri" panose="020F0502020204030204" pitchFamily="34" charset="0"/>
              </a:rPr>
              <a:t> learning. </a:t>
            </a:r>
            <a:endParaRPr lang="en-US" sz="2400" b="1">
              <a:latin typeface="Oswald" pitchFamily="2" charset="0"/>
            </a:endParaRPr>
          </a:p>
        </p:txBody>
      </p:sp>
      <p:grpSp>
        <p:nvGrpSpPr>
          <p:cNvPr id="298" name="Google Shape;298;p30"/>
          <p:cNvGrpSpPr/>
          <p:nvPr/>
        </p:nvGrpSpPr>
        <p:grpSpPr>
          <a:xfrm flipH="1">
            <a:off x="1007489" y="540211"/>
            <a:ext cx="1889267" cy="4008760"/>
            <a:chOff x="2319665" y="540000"/>
            <a:chExt cx="1892295" cy="4015184"/>
          </a:xfrm>
        </p:grpSpPr>
        <p:sp>
          <p:nvSpPr>
            <p:cNvPr id="299" name="Google Shape;299;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0"/>
            <p:cNvGrpSpPr/>
            <p:nvPr/>
          </p:nvGrpSpPr>
          <p:grpSpPr>
            <a:xfrm>
              <a:off x="3194661" y="748986"/>
              <a:ext cx="212047" cy="132546"/>
              <a:chOff x="3194661" y="748986"/>
              <a:chExt cx="212047" cy="132546"/>
            </a:xfrm>
          </p:grpSpPr>
          <p:sp>
            <p:nvSpPr>
              <p:cNvPr id="312" name="Google Shape;312;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rgbClr val="96F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rgbClr val="46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243;p28">
            <a:extLst>
              <a:ext uri="{FF2B5EF4-FFF2-40B4-BE49-F238E27FC236}">
                <a16:creationId xmlns:a16="http://schemas.microsoft.com/office/drawing/2014/main" id="{B08EA99C-4F8D-45A0-AD8C-1D7DA6DFC411}"/>
              </a:ext>
            </a:extLst>
          </p:cNvPr>
          <p:cNvSpPr txBox="1">
            <a:spLocks/>
          </p:cNvSpPr>
          <p:nvPr/>
        </p:nvSpPr>
        <p:spPr>
          <a:xfrm>
            <a:off x="2269435" y="1242046"/>
            <a:ext cx="885900" cy="70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Poppins Black"/>
              <a:buNone/>
              <a:defRPr sz="4000" b="0" i="0" u="none" strike="noStrike" cap="none">
                <a:solidFill>
                  <a:schemeClr val="dk1"/>
                </a:solidFill>
                <a:latin typeface="Oswald SemiBold" pitchFamily="2" charset="0"/>
                <a:ea typeface="Open Sans SemiBold" panose="020B0604020202020204" pitchFamily="34" charset="0"/>
                <a:cs typeface="Open Sans SemiBold" panose="020B0604020202020204" pitchFamily="34" charset="0"/>
                <a:sym typeface="Poppins Black"/>
              </a:defRPr>
            </a:lvl1pPr>
            <a:lvl2pPr marR="0" lvl="1"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9pPr>
          </a:lstStyle>
          <a:p>
            <a:pPr algn="ctr"/>
            <a:r>
              <a:rPr lang="en">
                <a:solidFill>
                  <a:srgbClr val="80ED99"/>
                </a:solidFill>
              </a:rPr>
              <a:t>4</a:t>
            </a:r>
          </a:p>
        </p:txBody>
      </p:sp>
    </p:spTree>
    <p:extLst>
      <p:ext uri="{BB962C8B-B14F-4D97-AF65-F5344CB8AC3E}">
        <p14:creationId xmlns:p14="http://schemas.microsoft.com/office/powerpoint/2010/main" val="38529693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1"/>
          <p:cNvSpPr/>
          <p:nvPr/>
        </p:nvSpPr>
        <p:spPr>
          <a:xfrm>
            <a:off x="4254325" y="2246000"/>
            <a:ext cx="35409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txBox="1">
            <a:spLocks noGrp="1"/>
          </p:cNvSpPr>
          <p:nvPr>
            <p:ph type="title"/>
          </p:nvPr>
        </p:nvSpPr>
        <p:spPr>
          <a:xfrm flipH="1">
            <a:off x="4168650" y="1723650"/>
            <a:ext cx="3626700" cy="1696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000"/>
              <a:t>Awesome Words</a:t>
            </a:r>
            <a:endParaRPr sz="5000"/>
          </a:p>
        </p:txBody>
      </p:sp>
      <p:grpSp>
        <p:nvGrpSpPr>
          <p:cNvPr id="823" name="Google Shape;823;p41"/>
          <p:cNvGrpSpPr/>
          <p:nvPr/>
        </p:nvGrpSpPr>
        <p:grpSpPr>
          <a:xfrm>
            <a:off x="719874" y="881551"/>
            <a:ext cx="3382053" cy="3380397"/>
            <a:chOff x="719878" y="1032266"/>
            <a:chExt cx="3382053" cy="3078966"/>
          </a:xfrm>
        </p:grpSpPr>
        <p:sp>
          <p:nvSpPr>
            <p:cNvPr id="824" name="Google Shape;824;p41"/>
            <p:cNvSpPr/>
            <p:nvPr/>
          </p:nvSpPr>
          <p:spPr>
            <a:xfrm flipH="1">
              <a:off x="719878" y="3834800"/>
              <a:ext cx="3083924" cy="276432"/>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rot="3863858">
              <a:off x="3581854" y="1890967"/>
              <a:ext cx="391677" cy="531400"/>
            </a:xfrm>
            <a:custGeom>
              <a:avLst/>
              <a:gdLst/>
              <a:ahLst/>
              <a:cxnLst/>
              <a:rect l="l" t="t" r="r" b="b"/>
              <a:pathLst>
                <a:path w="13377" h="18149" extrusionOk="0">
                  <a:moveTo>
                    <a:pt x="7756" y="0"/>
                  </a:moveTo>
                  <a:cubicBezTo>
                    <a:pt x="6728" y="0"/>
                    <a:pt x="5615" y="269"/>
                    <a:pt x="4403" y="836"/>
                  </a:cubicBezTo>
                  <a:cubicBezTo>
                    <a:pt x="2402" y="1737"/>
                    <a:pt x="1101" y="2904"/>
                    <a:pt x="567" y="4272"/>
                  </a:cubicBezTo>
                  <a:cubicBezTo>
                    <a:pt x="0" y="5740"/>
                    <a:pt x="0" y="7307"/>
                    <a:pt x="567" y="8775"/>
                  </a:cubicBezTo>
                  <a:lnTo>
                    <a:pt x="4970" y="7374"/>
                  </a:lnTo>
                  <a:cubicBezTo>
                    <a:pt x="4670" y="6507"/>
                    <a:pt x="4637" y="5806"/>
                    <a:pt x="4804" y="5306"/>
                  </a:cubicBezTo>
                  <a:cubicBezTo>
                    <a:pt x="5004" y="4839"/>
                    <a:pt x="5371" y="4439"/>
                    <a:pt x="5838" y="4238"/>
                  </a:cubicBezTo>
                  <a:cubicBezTo>
                    <a:pt x="6091" y="4100"/>
                    <a:pt x="6376" y="4026"/>
                    <a:pt x="6671" y="4026"/>
                  </a:cubicBezTo>
                  <a:cubicBezTo>
                    <a:pt x="6803" y="4026"/>
                    <a:pt x="6938" y="4041"/>
                    <a:pt x="7072" y="4072"/>
                  </a:cubicBezTo>
                  <a:cubicBezTo>
                    <a:pt x="7405" y="4205"/>
                    <a:pt x="7706" y="4472"/>
                    <a:pt x="7839" y="4839"/>
                  </a:cubicBezTo>
                  <a:cubicBezTo>
                    <a:pt x="8006" y="5239"/>
                    <a:pt x="7906" y="5806"/>
                    <a:pt x="7539" y="6540"/>
                  </a:cubicBezTo>
                  <a:cubicBezTo>
                    <a:pt x="7072" y="7474"/>
                    <a:pt x="6672" y="8442"/>
                    <a:pt x="6305" y="9409"/>
                  </a:cubicBezTo>
                  <a:cubicBezTo>
                    <a:pt x="6171" y="9909"/>
                    <a:pt x="6104" y="10410"/>
                    <a:pt x="6138" y="10910"/>
                  </a:cubicBezTo>
                  <a:cubicBezTo>
                    <a:pt x="6205" y="11544"/>
                    <a:pt x="6405" y="12178"/>
                    <a:pt x="6672" y="12745"/>
                  </a:cubicBezTo>
                  <a:lnTo>
                    <a:pt x="6872" y="13145"/>
                  </a:lnTo>
                  <a:lnTo>
                    <a:pt x="10975" y="11277"/>
                  </a:lnTo>
                  <a:cubicBezTo>
                    <a:pt x="10741" y="10810"/>
                    <a:pt x="10641" y="10276"/>
                    <a:pt x="10641" y="9776"/>
                  </a:cubicBezTo>
                  <a:cubicBezTo>
                    <a:pt x="10774" y="9075"/>
                    <a:pt x="11041" y="8375"/>
                    <a:pt x="11408" y="7774"/>
                  </a:cubicBezTo>
                  <a:cubicBezTo>
                    <a:pt x="11942" y="6807"/>
                    <a:pt x="12309" y="5806"/>
                    <a:pt x="12509" y="4739"/>
                  </a:cubicBezTo>
                  <a:cubicBezTo>
                    <a:pt x="12609" y="4038"/>
                    <a:pt x="12509" y="3371"/>
                    <a:pt x="12209" y="2737"/>
                  </a:cubicBezTo>
                  <a:cubicBezTo>
                    <a:pt x="11575" y="1270"/>
                    <a:pt x="10207" y="269"/>
                    <a:pt x="8640" y="69"/>
                  </a:cubicBezTo>
                  <a:cubicBezTo>
                    <a:pt x="8352" y="23"/>
                    <a:pt x="8058" y="0"/>
                    <a:pt x="7756" y="0"/>
                  </a:cubicBezTo>
                  <a:close/>
                  <a:moveTo>
                    <a:pt x="11608" y="12311"/>
                  </a:moveTo>
                  <a:lnTo>
                    <a:pt x="7239" y="14279"/>
                  </a:lnTo>
                  <a:lnTo>
                    <a:pt x="8973" y="18148"/>
                  </a:lnTo>
                  <a:lnTo>
                    <a:pt x="13376" y="16180"/>
                  </a:lnTo>
                  <a:lnTo>
                    <a:pt x="11608" y="1231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rot="3863858">
              <a:off x="3183681" y="1870301"/>
              <a:ext cx="393638" cy="364183"/>
            </a:xfrm>
            <a:custGeom>
              <a:avLst/>
              <a:gdLst/>
              <a:ahLst/>
              <a:cxnLst/>
              <a:rect l="l" t="t" r="r" b="b"/>
              <a:pathLst>
                <a:path w="13444" h="12438" extrusionOk="0">
                  <a:moveTo>
                    <a:pt x="5395" y="0"/>
                  </a:moveTo>
                  <a:cubicBezTo>
                    <a:pt x="4946" y="0"/>
                    <a:pt x="4496" y="86"/>
                    <a:pt x="4070" y="262"/>
                  </a:cubicBezTo>
                  <a:cubicBezTo>
                    <a:pt x="3003" y="696"/>
                    <a:pt x="2102" y="1430"/>
                    <a:pt x="1468" y="2397"/>
                  </a:cubicBezTo>
                  <a:cubicBezTo>
                    <a:pt x="434" y="3765"/>
                    <a:pt x="1" y="5032"/>
                    <a:pt x="134" y="6200"/>
                  </a:cubicBezTo>
                  <a:cubicBezTo>
                    <a:pt x="334" y="7400"/>
                    <a:pt x="935" y="8468"/>
                    <a:pt x="1869" y="9235"/>
                  </a:cubicBezTo>
                  <a:lnTo>
                    <a:pt x="4370" y="6633"/>
                  </a:lnTo>
                  <a:cubicBezTo>
                    <a:pt x="3937" y="6266"/>
                    <a:pt x="3603" y="5799"/>
                    <a:pt x="3470" y="5266"/>
                  </a:cubicBezTo>
                  <a:cubicBezTo>
                    <a:pt x="3403" y="4865"/>
                    <a:pt x="3503" y="4465"/>
                    <a:pt x="3770" y="4131"/>
                  </a:cubicBezTo>
                  <a:cubicBezTo>
                    <a:pt x="3937" y="3865"/>
                    <a:pt x="4204" y="3664"/>
                    <a:pt x="4537" y="3564"/>
                  </a:cubicBezTo>
                  <a:cubicBezTo>
                    <a:pt x="4586" y="3559"/>
                    <a:pt x="4635" y="3556"/>
                    <a:pt x="4683" y="3556"/>
                  </a:cubicBezTo>
                  <a:cubicBezTo>
                    <a:pt x="4933" y="3556"/>
                    <a:pt x="5175" y="3630"/>
                    <a:pt x="5371" y="3798"/>
                  </a:cubicBezTo>
                  <a:cubicBezTo>
                    <a:pt x="5638" y="3998"/>
                    <a:pt x="5771" y="4398"/>
                    <a:pt x="5805" y="5065"/>
                  </a:cubicBezTo>
                  <a:cubicBezTo>
                    <a:pt x="5838" y="5866"/>
                    <a:pt x="5905" y="6667"/>
                    <a:pt x="6072" y="7467"/>
                  </a:cubicBezTo>
                  <a:cubicBezTo>
                    <a:pt x="6138" y="7867"/>
                    <a:pt x="6305" y="8234"/>
                    <a:pt x="6505" y="8568"/>
                  </a:cubicBezTo>
                  <a:cubicBezTo>
                    <a:pt x="6805" y="8968"/>
                    <a:pt x="7172" y="9335"/>
                    <a:pt x="7573" y="9602"/>
                  </a:cubicBezTo>
                  <a:lnTo>
                    <a:pt x="7840" y="9836"/>
                  </a:lnTo>
                  <a:lnTo>
                    <a:pt x="9941" y="7000"/>
                  </a:lnTo>
                  <a:cubicBezTo>
                    <a:pt x="9574" y="6767"/>
                    <a:pt x="9307" y="6466"/>
                    <a:pt x="9107" y="6133"/>
                  </a:cubicBezTo>
                  <a:cubicBezTo>
                    <a:pt x="8940" y="5599"/>
                    <a:pt x="8840" y="5032"/>
                    <a:pt x="8874" y="4465"/>
                  </a:cubicBezTo>
                  <a:cubicBezTo>
                    <a:pt x="8874" y="3598"/>
                    <a:pt x="8740" y="2764"/>
                    <a:pt x="8473" y="1963"/>
                  </a:cubicBezTo>
                  <a:cubicBezTo>
                    <a:pt x="8273" y="1463"/>
                    <a:pt x="7940" y="1029"/>
                    <a:pt x="7506" y="696"/>
                  </a:cubicBezTo>
                  <a:cubicBezTo>
                    <a:pt x="6881" y="238"/>
                    <a:pt x="6140" y="0"/>
                    <a:pt x="5395" y="0"/>
                  </a:cubicBezTo>
                  <a:close/>
                  <a:moveTo>
                    <a:pt x="10742" y="7434"/>
                  </a:moveTo>
                  <a:lnTo>
                    <a:pt x="8507" y="10469"/>
                  </a:lnTo>
                  <a:lnTo>
                    <a:pt x="11209" y="12437"/>
                  </a:lnTo>
                  <a:lnTo>
                    <a:pt x="13444" y="9402"/>
                  </a:lnTo>
                  <a:lnTo>
                    <a:pt x="10742" y="74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flipH="1">
              <a:off x="2288267" y="3141187"/>
              <a:ext cx="355547" cy="788393"/>
            </a:xfrm>
            <a:custGeom>
              <a:avLst/>
              <a:gdLst/>
              <a:ahLst/>
              <a:cxnLst/>
              <a:rect l="l" t="t" r="r" b="b"/>
              <a:pathLst>
                <a:path w="12143" h="26926" extrusionOk="0">
                  <a:moveTo>
                    <a:pt x="5573" y="1"/>
                  </a:moveTo>
                  <a:cubicBezTo>
                    <a:pt x="4842" y="1"/>
                    <a:pt x="4119" y="410"/>
                    <a:pt x="3837" y="1374"/>
                  </a:cubicBezTo>
                  <a:cubicBezTo>
                    <a:pt x="3803" y="1441"/>
                    <a:pt x="1602" y="8112"/>
                    <a:pt x="201" y="12982"/>
                  </a:cubicBezTo>
                  <a:cubicBezTo>
                    <a:pt x="1" y="13616"/>
                    <a:pt x="167" y="14283"/>
                    <a:pt x="601" y="14750"/>
                  </a:cubicBezTo>
                  <a:cubicBezTo>
                    <a:pt x="4404" y="18886"/>
                    <a:pt x="6505" y="22689"/>
                    <a:pt x="8173" y="25925"/>
                  </a:cubicBezTo>
                  <a:cubicBezTo>
                    <a:pt x="8507" y="26525"/>
                    <a:pt x="9141" y="26926"/>
                    <a:pt x="9841" y="26926"/>
                  </a:cubicBezTo>
                  <a:cubicBezTo>
                    <a:pt x="11242" y="26926"/>
                    <a:pt x="12143" y="25458"/>
                    <a:pt x="11509" y="24190"/>
                  </a:cubicBezTo>
                  <a:cubicBezTo>
                    <a:pt x="9507" y="20154"/>
                    <a:pt x="7006" y="16418"/>
                    <a:pt x="4070" y="13016"/>
                  </a:cubicBezTo>
                  <a:cubicBezTo>
                    <a:pt x="5471" y="8346"/>
                    <a:pt x="7373" y="2608"/>
                    <a:pt x="7373" y="2541"/>
                  </a:cubicBezTo>
                  <a:cubicBezTo>
                    <a:pt x="7926" y="1044"/>
                    <a:pt x="6740" y="1"/>
                    <a:pt x="5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flipH="1">
              <a:off x="2263848" y="3845547"/>
              <a:ext cx="424882" cy="127983"/>
            </a:xfrm>
            <a:custGeom>
              <a:avLst/>
              <a:gdLst/>
              <a:ahLst/>
              <a:cxnLst/>
              <a:rect l="l" t="t" r="r" b="b"/>
              <a:pathLst>
                <a:path w="14511" h="4371" extrusionOk="0">
                  <a:moveTo>
                    <a:pt x="7672" y="1"/>
                  </a:moveTo>
                  <a:lnTo>
                    <a:pt x="0" y="4371"/>
                  </a:lnTo>
                  <a:lnTo>
                    <a:pt x="14511" y="4371"/>
                  </a:lnTo>
                  <a:lnTo>
                    <a:pt x="14110" y="268"/>
                  </a:lnTo>
                  <a:lnTo>
                    <a:pt x="76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flipH="1">
              <a:off x="1995262" y="2858548"/>
              <a:ext cx="800925" cy="620355"/>
            </a:xfrm>
            <a:custGeom>
              <a:avLst/>
              <a:gdLst/>
              <a:ahLst/>
              <a:cxnLst/>
              <a:rect l="l" t="t" r="r" b="b"/>
              <a:pathLst>
                <a:path w="27354" h="21187" extrusionOk="0">
                  <a:moveTo>
                    <a:pt x="14994" y="0"/>
                  </a:moveTo>
                  <a:cubicBezTo>
                    <a:pt x="13554" y="0"/>
                    <a:pt x="12061" y="221"/>
                    <a:pt x="10575" y="686"/>
                  </a:cubicBezTo>
                  <a:cubicBezTo>
                    <a:pt x="3970" y="2754"/>
                    <a:pt x="1" y="8859"/>
                    <a:pt x="1736" y="14329"/>
                  </a:cubicBezTo>
                  <a:cubicBezTo>
                    <a:pt x="3054" y="18569"/>
                    <a:pt x="7398" y="21186"/>
                    <a:pt x="12361" y="21186"/>
                  </a:cubicBezTo>
                  <a:cubicBezTo>
                    <a:pt x="13801" y="21186"/>
                    <a:pt x="15294" y="20966"/>
                    <a:pt x="16780" y="20500"/>
                  </a:cubicBezTo>
                  <a:cubicBezTo>
                    <a:pt x="23384" y="18432"/>
                    <a:pt x="27354" y="12328"/>
                    <a:pt x="25653" y="6857"/>
                  </a:cubicBezTo>
                  <a:cubicBezTo>
                    <a:pt x="24308" y="2617"/>
                    <a:pt x="19958" y="0"/>
                    <a:pt x="14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flipH="1">
              <a:off x="2407407" y="2264281"/>
              <a:ext cx="1030451" cy="705209"/>
            </a:xfrm>
            <a:custGeom>
              <a:avLst/>
              <a:gdLst/>
              <a:ahLst/>
              <a:cxnLst/>
              <a:rect l="l" t="t" r="r" b="b"/>
              <a:pathLst>
                <a:path w="35193" h="24085" extrusionOk="0">
                  <a:moveTo>
                    <a:pt x="33324" y="0"/>
                  </a:moveTo>
                  <a:cubicBezTo>
                    <a:pt x="32290" y="0"/>
                    <a:pt x="31456" y="868"/>
                    <a:pt x="31456" y="1902"/>
                  </a:cubicBezTo>
                  <a:cubicBezTo>
                    <a:pt x="31456" y="2335"/>
                    <a:pt x="31323" y="12543"/>
                    <a:pt x="21582" y="18013"/>
                  </a:cubicBezTo>
                  <a:cubicBezTo>
                    <a:pt x="16504" y="16572"/>
                    <a:pt x="13208" y="16119"/>
                    <a:pt x="10859" y="16119"/>
                  </a:cubicBezTo>
                  <a:cubicBezTo>
                    <a:pt x="8642" y="16119"/>
                    <a:pt x="7269" y="16523"/>
                    <a:pt x="6038" y="16879"/>
                  </a:cubicBezTo>
                  <a:cubicBezTo>
                    <a:pt x="5571" y="17046"/>
                    <a:pt x="5104" y="17146"/>
                    <a:pt x="4670" y="17246"/>
                  </a:cubicBezTo>
                  <a:cubicBezTo>
                    <a:pt x="3836" y="17380"/>
                    <a:pt x="3203" y="18080"/>
                    <a:pt x="3136" y="18914"/>
                  </a:cubicBezTo>
                  <a:cubicBezTo>
                    <a:pt x="3002" y="19614"/>
                    <a:pt x="2535" y="20215"/>
                    <a:pt x="1868" y="20482"/>
                  </a:cubicBezTo>
                  <a:cubicBezTo>
                    <a:pt x="0" y="21282"/>
                    <a:pt x="534" y="24084"/>
                    <a:pt x="2602" y="24084"/>
                  </a:cubicBezTo>
                  <a:cubicBezTo>
                    <a:pt x="2836" y="24084"/>
                    <a:pt x="3103" y="24051"/>
                    <a:pt x="3336" y="23951"/>
                  </a:cubicBezTo>
                  <a:cubicBezTo>
                    <a:pt x="4804" y="23317"/>
                    <a:pt x="5971" y="22150"/>
                    <a:pt x="6505" y="20649"/>
                  </a:cubicBezTo>
                  <a:lnTo>
                    <a:pt x="7105" y="20482"/>
                  </a:lnTo>
                  <a:cubicBezTo>
                    <a:pt x="8063" y="20193"/>
                    <a:pt x="9139" y="19876"/>
                    <a:pt x="10920" y="19876"/>
                  </a:cubicBezTo>
                  <a:cubicBezTo>
                    <a:pt x="13047" y="19876"/>
                    <a:pt x="16178" y="20328"/>
                    <a:pt x="21316" y="21816"/>
                  </a:cubicBezTo>
                  <a:cubicBezTo>
                    <a:pt x="21469" y="21863"/>
                    <a:pt x="21631" y="21885"/>
                    <a:pt x="21796" y="21885"/>
                  </a:cubicBezTo>
                  <a:cubicBezTo>
                    <a:pt x="22095" y="21885"/>
                    <a:pt x="22403" y="21812"/>
                    <a:pt x="22683" y="21683"/>
                  </a:cubicBezTo>
                  <a:cubicBezTo>
                    <a:pt x="35125" y="15245"/>
                    <a:pt x="35192" y="2402"/>
                    <a:pt x="35192" y="1868"/>
                  </a:cubicBezTo>
                  <a:cubicBezTo>
                    <a:pt x="35159" y="834"/>
                    <a:pt x="34325" y="0"/>
                    <a:pt x="33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flipH="1">
              <a:off x="1103540" y="1032266"/>
              <a:ext cx="1999326" cy="2401399"/>
            </a:xfrm>
            <a:custGeom>
              <a:avLst/>
              <a:gdLst/>
              <a:ahLst/>
              <a:cxnLst/>
              <a:rect l="l" t="t" r="r" b="b"/>
              <a:pathLst>
                <a:path w="68283" h="82015" extrusionOk="0">
                  <a:moveTo>
                    <a:pt x="32431" y="1"/>
                  </a:moveTo>
                  <a:cubicBezTo>
                    <a:pt x="31731" y="1"/>
                    <a:pt x="31017" y="27"/>
                    <a:pt x="30289" y="81"/>
                  </a:cubicBezTo>
                  <a:cubicBezTo>
                    <a:pt x="1" y="2282"/>
                    <a:pt x="9474" y="38675"/>
                    <a:pt x="13010" y="52785"/>
                  </a:cubicBezTo>
                  <a:cubicBezTo>
                    <a:pt x="15345" y="61992"/>
                    <a:pt x="15312" y="68963"/>
                    <a:pt x="14978" y="73000"/>
                  </a:cubicBezTo>
                  <a:cubicBezTo>
                    <a:pt x="14711" y="75735"/>
                    <a:pt x="16279" y="78337"/>
                    <a:pt x="18814" y="79337"/>
                  </a:cubicBezTo>
                  <a:cubicBezTo>
                    <a:pt x="23488" y="81187"/>
                    <a:pt x="29281" y="82015"/>
                    <a:pt x="35737" y="82015"/>
                  </a:cubicBezTo>
                  <a:cubicBezTo>
                    <a:pt x="42322" y="82015"/>
                    <a:pt x="49596" y="81154"/>
                    <a:pt x="57075" y="79638"/>
                  </a:cubicBezTo>
                  <a:cubicBezTo>
                    <a:pt x="63613" y="78337"/>
                    <a:pt x="68283" y="72566"/>
                    <a:pt x="68216" y="65895"/>
                  </a:cubicBezTo>
                  <a:cubicBezTo>
                    <a:pt x="68149" y="59490"/>
                    <a:pt x="67649" y="53085"/>
                    <a:pt x="66748" y="46781"/>
                  </a:cubicBezTo>
                  <a:cubicBezTo>
                    <a:pt x="64995" y="34607"/>
                    <a:pt x="57871" y="1"/>
                    <a:pt x="32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flipH="1">
              <a:off x="1103540" y="1033672"/>
              <a:ext cx="1207214" cy="2390946"/>
            </a:xfrm>
            <a:custGeom>
              <a:avLst/>
              <a:gdLst/>
              <a:ahLst/>
              <a:cxnLst/>
              <a:rect l="l" t="t" r="r" b="b"/>
              <a:pathLst>
                <a:path w="41230" h="81658" extrusionOk="0">
                  <a:moveTo>
                    <a:pt x="7075" y="0"/>
                  </a:moveTo>
                  <a:cubicBezTo>
                    <a:pt x="4584" y="0"/>
                    <a:pt x="2260" y="1362"/>
                    <a:pt x="1035" y="3569"/>
                  </a:cubicBezTo>
                  <a:cubicBezTo>
                    <a:pt x="0" y="5603"/>
                    <a:pt x="34" y="8072"/>
                    <a:pt x="1602" y="10507"/>
                  </a:cubicBezTo>
                  <a:cubicBezTo>
                    <a:pt x="6772" y="18579"/>
                    <a:pt x="19147" y="46366"/>
                    <a:pt x="17279" y="61543"/>
                  </a:cubicBezTo>
                  <a:cubicBezTo>
                    <a:pt x="16446" y="68415"/>
                    <a:pt x="12109" y="73919"/>
                    <a:pt x="15878" y="81658"/>
                  </a:cubicBezTo>
                  <a:cubicBezTo>
                    <a:pt x="20615" y="81258"/>
                    <a:pt x="25352" y="80557"/>
                    <a:pt x="30022" y="79590"/>
                  </a:cubicBezTo>
                  <a:cubicBezTo>
                    <a:pt x="36560" y="78289"/>
                    <a:pt x="41230" y="72485"/>
                    <a:pt x="41163" y="65813"/>
                  </a:cubicBezTo>
                  <a:cubicBezTo>
                    <a:pt x="41096" y="59442"/>
                    <a:pt x="40629" y="53071"/>
                    <a:pt x="39729" y="46733"/>
                  </a:cubicBezTo>
                  <a:cubicBezTo>
                    <a:pt x="37994" y="34924"/>
                    <a:pt x="31289" y="2134"/>
                    <a:pt x="7739" y="33"/>
                  </a:cubicBezTo>
                  <a:cubicBezTo>
                    <a:pt x="7517" y="11"/>
                    <a:pt x="7295" y="0"/>
                    <a:pt x="7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flipH="1">
              <a:off x="1261740" y="1056656"/>
              <a:ext cx="1087108" cy="1909905"/>
            </a:xfrm>
            <a:custGeom>
              <a:avLst/>
              <a:gdLst/>
              <a:ahLst/>
              <a:cxnLst/>
              <a:rect l="l" t="t" r="r" b="b"/>
              <a:pathLst>
                <a:path w="37128" h="65229" extrusionOk="0">
                  <a:moveTo>
                    <a:pt x="2397" y="0"/>
                  </a:moveTo>
                  <a:cubicBezTo>
                    <a:pt x="1675" y="0"/>
                    <a:pt x="943" y="27"/>
                    <a:pt x="201" y="82"/>
                  </a:cubicBezTo>
                  <a:cubicBezTo>
                    <a:pt x="101" y="115"/>
                    <a:pt x="1" y="182"/>
                    <a:pt x="34" y="282"/>
                  </a:cubicBezTo>
                  <a:cubicBezTo>
                    <a:pt x="34" y="382"/>
                    <a:pt x="101" y="482"/>
                    <a:pt x="234" y="482"/>
                  </a:cubicBezTo>
                  <a:cubicBezTo>
                    <a:pt x="971" y="427"/>
                    <a:pt x="1699" y="400"/>
                    <a:pt x="2416" y="400"/>
                  </a:cubicBezTo>
                  <a:cubicBezTo>
                    <a:pt x="19607" y="400"/>
                    <a:pt x="30970" y="16105"/>
                    <a:pt x="35292" y="45981"/>
                  </a:cubicBezTo>
                  <a:cubicBezTo>
                    <a:pt x="36193" y="52286"/>
                    <a:pt x="36693" y="58657"/>
                    <a:pt x="36760" y="65062"/>
                  </a:cubicBezTo>
                  <a:cubicBezTo>
                    <a:pt x="36760" y="65157"/>
                    <a:pt x="36821" y="65222"/>
                    <a:pt x="36941" y="65228"/>
                  </a:cubicBezTo>
                  <a:lnTo>
                    <a:pt x="36941" y="65228"/>
                  </a:lnTo>
                  <a:cubicBezTo>
                    <a:pt x="37036" y="65222"/>
                    <a:pt x="37127" y="65157"/>
                    <a:pt x="37127" y="65062"/>
                  </a:cubicBezTo>
                  <a:cubicBezTo>
                    <a:pt x="37027" y="58657"/>
                    <a:pt x="36527" y="52252"/>
                    <a:pt x="35626" y="45914"/>
                  </a:cubicBezTo>
                  <a:cubicBezTo>
                    <a:pt x="31302" y="15807"/>
                    <a:pt x="19812" y="0"/>
                    <a:pt x="2397" y="0"/>
                  </a:cubicBezTo>
                  <a:close/>
                  <a:moveTo>
                    <a:pt x="36941" y="65228"/>
                  </a:moveTo>
                  <a:cubicBezTo>
                    <a:pt x="36937" y="65228"/>
                    <a:pt x="36932" y="65228"/>
                    <a:pt x="36927" y="65228"/>
                  </a:cubicBezTo>
                  <a:lnTo>
                    <a:pt x="36960" y="65228"/>
                  </a:lnTo>
                  <a:cubicBezTo>
                    <a:pt x="36954" y="65228"/>
                    <a:pt x="36948" y="65228"/>
                    <a:pt x="36941" y="6522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flipH="1">
              <a:off x="965807" y="2887857"/>
              <a:ext cx="800925" cy="620326"/>
            </a:xfrm>
            <a:custGeom>
              <a:avLst/>
              <a:gdLst/>
              <a:ahLst/>
              <a:cxnLst/>
              <a:rect l="l" t="t" r="r" b="b"/>
              <a:pathLst>
                <a:path w="27354" h="21186" extrusionOk="0">
                  <a:moveTo>
                    <a:pt x="14994" y="0"/>
                  </a:moveTo>
                  <a:cubicBezTo>
                    <a:pt x="13553" y="0"/>
                    <a:pt x="12060" y="221"/>
                    <a:pt x="10575" y="686"/>
                  </a:cubicBezTo>
                  <a:cubicBezTo>
                    <a:pt x="3970" y="2754"/>
                    <a:pt x="0" y="8858"/>
                    <a:pt x="1735" y="14329"/>
                  </a:cubicBezTo>
                  <a:cubicBezTo>
                    <a:pt x="3053" y="18569"/>
                    <a:pt x="7398" y="21186"/>
                    <a:pt x="12360" y="21186"/>
                  </a:cubicBezTo>
                  <a:cubicBezTo>
                    <a:pt x="13801" y="21186"/>
                    <a:pt x="15293" y="20965"/>
                    <a:pt x="16779" y="20500"/>
                  </a:cubicBezTo>
                  <a:cubicBezTo>
                    <a:pt x="23384" y="18432"/>
                    <a:pt x="27353" y="12328"/>
                    <a:pt x="25652" y="6857"/>
                  </a:cubicBezTo>
                  <a:cubicBezTo>
                    <a:pt x="24308" y="2617"/>
                    <a:pt x="19958" y="0"/>
                    <a:pt x="14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flipH="1">
              <a:off x="1174836" y="3143442"/>
              <a:ext cx="355547" cy="786139"/>
            </a:xfrm>
            <a:custGeom>
              <a:avLst/>
              <a:gdLst/>
              <a:ahLst/>
              <a:cxnLst/>
              <a:rect l="l" t="t" r="r" b="b"/>
              <a:pathLst>
                <a:path w="12143" h="26849" extrusionOk="0">
                  <a:moveTo>
                    <a:pt x="5551" y="0"/>
                  </a:moveTo>
                  <a:cubicBezTo>
                    <a:pt x="4837" y="0"/>
                    <a:pt x="4131" y="389"/>
                    <a:pt x="3837" y="1297"/>
                  </a:cubicBezTo>
                  <a:cubicBezTo>
                    <a:pt x="3804" y="1364"/>
                    <a:pt x="1602" y="8035"/>
                    <a:pt x="201" y="12905"/>
                  </a:cubicBezTo>
                  <a:cubicBezTo>
                    <a:pt x="1" y="13539"/>
                    <a:pt x="168" y="14206"/>
                    <a:pt x="601" y="14673"/>
                  </a:cubicBezTo>
                  <a:cubicBezTo>
                    <a:pt x="4404" y="18809"/>
                    <a:pt x="6505" y="22612"/>
                    <a:pt x="8173" y="25848"/>
                  </a:cubicBezTo>
                  <a:cubicBezTo>
                    <a:pt x="8507" y="26448"/>
                    <a:pt x="9141" y="26849"/>
                    <a:pt x="9841" y="26849"/>
                  </a:cubicBezTo>
                  <a:cubicBezTo>
                    <a:pt x="11242" y="26849"/>
                    <a:pt x="12143" y="25381"/>
                    <a:pt x="11509" y="24113"/>
                  </a:cubicBezTo>
                  <a:cubicBezTo>
                    <a:pt x="9508" y="20077"/>
                    <a:pt x="7006" y="16341"/>
                    <a:pt x="4070" y="12939"/>
                  </a:cubicBezTo>
                  <a:cubicBezTo>
                    <a:pt x="5471" y="8269"/>
                    <a:pt x="7373" y="2531"/>
                    <a:pt x="7373" y="2464"/>
                  </a:cubicBezTo>
                  <a:cubicBezTo>
                    <a:pt x="7866" y="1004"/>
                    <a:pt x="6699" y="0"/>
                    <a:pt x="5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flipH="1">
              <a:off x="946277" y="1120135"/>
              <a:ext cx="678564" cy="1140280"/>
            </a:xfrm>
            <a:custGeom>
              <a:avLst/>
              <a:gdLst/>
              <a:ahLst/>
              <a:cxnLst/>
              <a:rect l="l" t="t" r="r" b="b"/>
              <a:pathLst>
                <a:path w="23175" h="38944" extrusionOk="0">
                  <a:moveTo>
                    <a:pt x="2484" y="0"/>
                  </a:moveTo>
                  <a:cubicBezTo>
                    <a:pt x="1240" y="0"/>
                    <a:pt x="0" y="1256"/>
                    <a:pt x="758" y="2750"/>
                  </a:cubicBezTo>
                  <a:lnTo>
                    <a:pt x="1726" y="4652"/>
                  </a:lnTo>
                  <a:cubicBezTo>
                    <a:pt x="1225" y="6120"/>
                    <a:pt x="1059" y="7687"/>
                    <a:pt x="1325" y="9255"/>
                  </a:cubicBezTo>
                  <a:cubicBezTo>
                    <a:pt x="1392" y="9555"/>
                    <a:pt x="1526" y="9856"/>
                    <a:pt x="1726" y="10122"/>
                  </a:cubicBezTo>
                  <a:cubicBezTo>
                    <a:pt x="3861" y="12691"/>
                    <a:pt x="13634" y="17828"/>
                    <a:pt x="19071" y="20096"/>
                  </a:cubicBezTo>
                  <a:cubicBezTo>
                    <a:pt x="16770" y="30771"/>
                    <a:pt x="8631" y="35207"/>
                    <a:pt x="8264" y="35407"/>
                  </a:cubicBezTo>
                  <a:cubicBezTo>
                    <a:pt x="6529" y="36308"/>
                    <a:pt x="7196" y="38943"/>
                    <a:pt x="9164" y="38943"/>
                  </a:cubicBezTo>
                  <a:cubicBezTo>
                    <a:pt x="9465" y="38943"/>
                    <a:pt x="9765" y="38876"/>
                    <a:pt x="10032" y="38710"/>
                  </a:cubicBezTo>
                  <a:cubicBezTo>
                    <a:pt x="10465" y="38476"/>
                    <a:pt x="20906" y="32872"/>
                    <a:pt x="23041" y="19196"/>
                  </a:cubicBezTo>
                  <a:cubicBezTo>
                    <a:pt x="23174" y="18328"/>
                    <a:pt x="22674" y="17461"/>
                    <a:pt x="21840" y="17161"/>
                  </a:cubicBezTo>
                  <a:cubicBezTo>
                    <a:pt x="17070" y="15393"/>
                    <a:pt x="7396" y="10256"/>
                    <a:pt x="4995" y="8088"/>
                  </a:cubicBezTo>
                  <a:cubicBezTo>
                    <a:pt x="4895" y="7220"/>
                    <a:pt x="5061" y="6386"/>
                    <a:pt x="5462" y="5619"/>
                  </a:cubicBezTo>
                  <a:cubicBezTo>
                    <a:pt x="5795" y="5052"/>
                    <a:pt x="5829" y="4352"/>
                    <a:pt x="5495" y="3785"/>
                  </a:cubicBezTo>
                  <a:lnTo>
                    <a:pt x="4094" y="1049"/>
                  </a:lnTo>
                  <a:cubicBezTo>
                    <a:pt x="3718" y="309"/>
                    <a:pt x="3101"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flipH="1">
              <a:off x="1392650" y="1275642"/>
              <a:ext cx="173865" cy="133078"/>
            </a:xfrm>
            <a:custGeom>
              <a:avLst/>
              <a:gdLst/>
              <a:ahLst/>
              <a:cxnLst/>
              <a:rect l="l" t="t" r="r" b="b"/>
              <a:pathLst>
                <a:path w="5938" h="4545" extrusionOk="0">
                  <a:moveTo>
                    <a:pt x="4657" y="0"/>
                  </a:moveTo>
                  <a:cubicBezTo>
                    <a:pt x="4567" y="0"/>
                    <a:pt x="4471" y="13"/>
                    <a:pt x="4370" y="41"/>
                  </a:cubicBezTo>
                  <a:cubicBezTo>
                    <a:pt x="2002" y="675"/>
                    <a:pt x="468" y="3010"/>
                    <a:pt x="401" y="3110"/>
                  </a:cubicBezTo>
                  <a:cubicBezTo>
                    <a:pt x="1" y="3711"/>
                    <a:pt x="434" y="4545"/>
                    <a:pt x="1201" y="4545"/>
                  </a:cubicBezTo>
                  <a:cubicBezTo>
                    <a:pt x="1502" y="4545"/>
                    <a:pt x="1802" y="4378"/>
                    <a:pt x="1969" y="4111"/>
                  </a:cubicBezTo>
                  <a:cubicBezTo>
                    <a:pt x="1969" y="4111"/>
                    <a:pt x="3203" y="2276"/>
                    <a:pt x="4837" y="1843"/>
                  </a:cubicBezTo>
                  <a:cubicBezTo>
                    <a:pt x="5937" y="1537"/>
                    <a:pt x="5638" y="0"/>
                    <a:pt x="46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flipH="1">
              <a:off x="1150417" y="3845547"/>
              <a:ext cx="424882" cy="127983"/>
            </a:xfrm>
            <a:custGeom>
              <a:avLst/>
              <a:gdLst/>
              <a:ahLst/>
              <a:cxnLst/>
              <a:rect l="l" t="t" r="r" b="b"/>
              <a:pathLst>
                <a:path w="14511" h="4371" extrusionOk="0">
                  <a:moveTo>
                    <a:pt x="7673" y="1"/>
                  </a:moveTo>
                  <a:lnTo>
                    <a:pt x="0" y="4371"/>
                  </a:lnTo>
                  <a:lnTo>
                    <a:pt x="14511" y="4371"/>
                  </a:lnTo>
                  <a:lnTo>
                    <a:pt x="14110" y="268"/>
                  </a:lnTo>
                  <a:lnTo>
                    <a:pt x="76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flipH="1">
              <a:off x="1759880" y="1812666"/>
              <a:ext cx="607531" cy="526249"/>
            </a:xfrm>
            <a:custGeom>
              <a:avLst/>
              <a:gdLst/>
              <a:ahLst/>
              <a:cxnLst/>
              <a:rect l="l" t="t" r="r" b="b"/>
              <a:pathLst>
                <a:path w="20749" h="17973" extrusionOk="0">
                  <a:moveTo>
                    <a:pt x="10586" y="1"/>
                  </a:moveTo>
                  <a:cubicBezTo>
                    <a:pt x="10252" y="1"/>
                    <a:pt x="9914" y="16"/>
                    <a:pt x="9574" y="47"/>
                  </a:cubicBezTo>
                  <a:cubicBezTo>
                    <a:pt x="4104" y="547"/>
                    <a:pt x="1" y="4917"/>
                    <a:pt x="434" y="9854"/>
                  </a:cubicBezTo>
                  <a:cubicBezTo>
                    <a:pt x="872" y="14515"/>
                    <a:pt x="5094" y="17973"/>
                    <a:pt x="10157" y="17973"/>
                  </a:cubicBezTo>
                  <a:cubicBezTo>
                    <a:pt x="10493" y="17973"/>
                    <a:pt x="10833" y="17957"/>
                    <a:pt x="11175" y="17926"/>
                  </a:cubicBezTo>
                  <a:cubicBezTo>
                    <a:pt x="16646" y="17459"/>
                    <a:pt x="20749" y="13056"/>
                    <a:pt x="20315" y="8119"/>
                  </a:cubicBezTo>
                  <a:cubicBezTo>
                    <a:pt x="19908" y="3487"/>
                    <a:pt x="15655" y="1"/>
                    <a:pt x="105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flipH="1">
              <a:off x="2035288" y="1959886"/>
              <a:ext cx="198313" cy="284572"/>
            </a:xfrm>
            <a:custGeom>
              <a:avLst/>
              <a:gdLst/>
              <a:ahLst/>
              <a:cxnLst/>
              <a:rect l="l" t="t" r="r" b="b"/>
              <a:pathLst>
                <a:path w="6773" h="9719" extrusionOk="0">
                  <a:moveTo>
                    <a:pt x="2422" y="0"/>
                  </a:moveTo>
                  <a:cubicBezTo>
                    <a:pt x="2280" y="0"/>
                    <a:pt x="2140" y="18"/>
                    <a:pt x="2002" y="56"/>
                  </a:cubicBezTo>
                  <a:cubicBezTo>
                    <a:pt x="568" y="456"/>
                    <a:pt x="1" y="2958"/>
                    <a:pt x="735" y="5593"/>
                  </a:cubicBezTo>
                  <a:cubicBezTo>
                    <a:pt x="1430" y="8012"/>
                    <a:pt x="2948" y="9718"/>
                    <a:pt x="4319" y="9718"/>
                  </a:cubicBezTo>
                  <a:cubicBezTo>
                    <a:pt x="4460" y="9718"/>
                    <a:pt x="4600" y="9700"/>
                    <a:pt x="4737" y="9663"/>
                  </a:cubicBezTo>
                  <a:cubicBezTo>
                    <a:pt x="6205" y="9229"/>
                    <a:pt x="6772" y="6761"/>
                    <a:pt x="6005" y="4092"/>
                  </a:cubicBezTo>
                  <a:cubicBezTo>
                    <a:pt x="5340" y="1703"/>
                    <a:pt x="3798" y="0"/>
                    <a:pt x="24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flipH="1">
              <a:off x="1786232" y="1745790"/>
              <a:ext cx="643692" cy="379820"/>
            </a:xfrm>
            <a:custGeom>
              <a:avLst/>
              <a:gdLst/>
              <a:ahLst/>
              <a:cxnLst/>
              <a:rect l="l" t="t" r="r" b="b"/>
              <a:pathLst>
                <a:path w="21984" h="12972" extrusionOk="0">
                  <a:moveTo>
                    <a:pt x="10141" y="1"/>
                  </a:moveTo>
                  <a:cubicBezTo>
                    <a:pt x="8797" y="1"/>
                    <a:pt x="7434" y="207"/>
                    <a:pt x="6105" y="663"/>
                  </a:cubicBezTo>
                  <a:cubicBezTo>
                    <a:pt x="1" y="2731"/>
                    <a:pt x="1168" y="12972"/>
                    <a:pt x="1168" y="12972"/>
                  </a:cubicBezTo>
                  <a:cubicBezTo>
                    <a:pt x="7473" y="12171"/>
                    <a:pt x="19948" y="8602"/>
                    <a:pt x="21983" y="7168"/>
                  </a:cubicBezTo>
                  <a:cubicBezTo>
                    <a:pt x="20699" y="3370"/>
                    <a:pt x="15577" y="1"/>
                    <a:pt x="10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flipH="1">
              <a:off x="1748139" y="2051357"/>
              <a:ext cx="611454" cy="356748"/>
            </a:xfrm>
            <a:custGeom>
              <a:avLst/>
              <a:gdLst/>
              <a:ahLst/>
              <a:cxnLst/>
              <a:rect l="l" t="t" r="r" b="b"/>
              <a:pathLst>
                <a:path w="20883" h="12184" extrusionOk="0">
                  <a:moveTo>
                    <a:pt x="20882" y="1"/>
                  </a:moveTo>
                  <a:lnTo>
                    <a:pt x="20882" y="1"/>
                  </a:lnTo>
                  <a:cubicBezTo>
                    <a:pt x="17980" y="1602"/>
                    <a:pt x="7806" y="4104"/>
                    <a:pt x="1" y="5571"/>
                  </a:cubicBezTo>
                  <a:cubicBezTo>
                    <a:pt x="1" y="5571"/>
                    <a:pt x="3951" y="12184"/>
                    <a:pt x="9644" y="12184"/>
                  </a:cubicBezTo>
                  <a:cubicBezTo>
                    <a:pt x="10163" y="12184"/>
                    <a:pt x="10696" y="12129"/>
                    <a:pt x="11242" y="12009"/>
                  </a:cubicBezTo>
                  <a:cubicBezTo>
                    <a:pt x="19214" y="10275"/>
                    <a:pt x="20682" y="5104"/>
                    <a:pt x="20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flipH="1">
              <a:off x="2455280" y="1953854"/>
              <a:ext cx="437590" cy="428484"/>
            </a:xfrm>
            <a:custGeom>
              <a:avLst/>
              <a:gdLst/>
              <a:ahLst/>
              <a:cxnLst/>
              <a:rect l="l" t="t" r="r" b="b"/>
              <a:pathLst>
                <a:path w="14945" h="14634" extrusionOk="0">
                  <a:moveTo>
                    <a:pt x="6033" y="0"/>
                  </a:moveTo>
                  <a:cubicBezTo>
                    <a:pt x="5019" y="0"/>
                    <a:pt x="4046" y="267"/>
                    <a:pt x="3203" y="829"/>
                  </a:cubicBezTo>
                  <a:cubicBezTo>
                    <a:pt x="368" y="2697"/>
                    <a:pt x="1" y="7133"/>
                    <a:pt x="2369" y="10703"/>
                  </a:cubicBezTo>
                  <a:cubicBezTo>
                    <a:pt x="4025" y="13198"/>
                    <a:pt x="6577" y="14633"/>
                    <a:pt x="8931" y="14633"/>
                  </a:cubicBezTo>
                  <a:cubicBezTo>
                    <a:pt x="9945" y="14633"/>
                    <a:pt x="10922" y="14367"/>
                    <a:pt x="11776" y="13805"/>
                  </a:cubicBezTo>
                  <a:cubicBezTo>
                    <a:pt x="14578" y="11937"/>
                    <a:pt x="14945" y="7500"/>
                    <a:pt x="12610" y="3931"/>
                  </a:cubicBezTo>
                  <a:cubicBezTo>
                    <a:pt x="10954" y="1436"/>
                    <a:pt x="8386" y="0"/>
                    <a:pt x="60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flipH="1">
              <a:off x="2656463" y="2057154"/>
              <a:ext cx="130911" cy="237490"/>
            </a:xfrm>
            <a:custGeom>
              <a:avLst/>
              <a:gdLst/>
              <a:ahLst/>
              <a:cxnLst/>
              <a:rect l="l" t="t" r="r" b="b"/>
              <a:pathLst>
                <a:path w="4471" h="8111" extrusionOk="0">
                  <a:moveTo>
                    <a:pt x="1423" y="1"/>
                  </a:moveTo>
                  <a:cubicBezTo>
                    <a:pt x="1405" y="1"/>
                    <a:pt x="1386" y="2"/>
                    <a:pt x="1368" y="3"/>
                  </a:cubicBezTo>
                  <a:cubicBezTo>
                    <a:pt x="400" y="69"/>
                    <a:pt x="0" y="1937"/>
                    <a:pt x="467" y="4172"/>
                  </a:cubicBezTo>
                  <a:cubicBezTo>
                    <a:pt x="926" y="6366"/>
                    <a:pt x="2059" y="8110"/>
                    <a:pt x="3047" y="8110"/>
                  </a:cubicBezTo>
                  <a:cubicBezTo>
                    <a:pt x="3066" y="8110"/>
                    <a:pt x="3084" y="8110"/>
                    <a:pt x="3102" y="8109"/>
                  </a:cubicBezTo>
                  <a:cubicBezTo>
                    <a:pt x="4070" y="8008"/>
                    <a:pt x="4470" y="6174"/>
                    <a:pt x="4003" y="3939"/>
                  </a:cubicBezTo>
                  <a:cubicBezTo>
                    <a:pt x="3545" y="1745"/>
                    <a:pt x="2411" y="1"/>
                    <a:pt x="14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flipH="1">
              <a:off x="2486522" y="1886686"/>
              <a:ext cx="429772" cy="265950"/>
            </a:xfrm>
            <a:custGeom>
              <a:avLst/>
              <a:gdLst/>
              <a:ahLst/>
              <a:cxnLst/>
              <a:rect l="l" t="t" r="r" b="b"/>
              <a:pathLst>
                <a:path w="14678" h="9083" extrusionOk="0">
                  <a:moveTo>
                    <a:pt x="4919" y="1"/>
                  </a:moveTo>
                  <a:cubicBezTo>
                    <a:pt x="4646" y="1"/>
                    <a:pt x="4374" y="18"/>
                    <a:pt x="4103" y="54"/>
                  </a:cubicBezTo>
                  <a:cubicBezTo>
                    <a:pt x="0" y="554"/>
                    <a:pt x="667" y="8894"/>
                    <a:pt x="667" y="8894"/>
                  </a:cubicBezTo>
                  <a:cubicBezTo>
                    <a:pt x="1779" y="9025"/>
                    <a:pt x="3174" y="9083"/>
                    <a:pt x="4655" y="9083"/>
                  </a:cubicBezTo>
                  <a:cubicBezTo>
                    <a:pt x="8817" y="9083"/>
                    <a:pt x="13644" y="8626"/>
                    <a:pt x="14677" y="8060"/>
                  </a:cubicBezTo>
                  <a:cubicBezTo>
                    <a:pt x="13705" y="4296"/>
                    <a:pt x="9223" y="1"/>
                    <a:pt x="4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flipH="1">
              <a:off x="2463098" y="2205691"/>
              <a:ext cx="411208" cy="227593"/>
            </a:xfrm>
            <a:custGeom>
              <a:avLst/>
              <a:gdLst/>
              <a:ahLst/>
              <a:cxnLst/>
              <a:rect l="l" t="t" r="r" b="b"/>
              <a:pathLst>
                <a:path w="14044" h="7773" extrusionOk="0">
                  <a:moveTo>
                    <a:pt x="14044" y="0"/>
                  </a:moveTo>
                  <a:lnTo>
                    <a:pt x="14044" y="0"/>
                  </a:lnTo>
                  <a:cubicBezTo>
                    <a:pt x="12672" y="520"/>
                    <a:pt x="8838" y="739"/>
                    <a:pt x="4844" y="739"/>
                  </a:cubicBezTo>
                  <a:cubicBezTo>
                    <a:pt x="3203" y="739"/>
                    <a:pt x="1535" y="702"/>
                    <a:pt x="0" y="634"/>
                  </a:cubicBezTo>
                  <a:lnTo>
                    <a:pt x="0" y="634"/>
                  </a:lnTo>
                  <a:cubicBezTo>
                    <a:pt x="0" y="634"/>
                    <a:pt x="3103" y="7706"/>
                    <a:pt x="7472" y="7772"/>
                  </a:cubicBezTo>
                  <a:cubicBezTo>
                    <a:pt x="7496" y="7772"/>
                    <a:pt x="7519" y="7772"/>
                    <a:pt x="7542" y="7772"/>
                  </a:cubicBezTo>
                  <a:cubicBezTo>
                    <a:pt x="12852" y="7772"/>
                    <a:pt x="13878" y="3985"/>
                    <a:pt x="14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flipH="1">
              <a:off x="1789512" y="1471905"/>
              <a:ext cx="638977" cy="219102"/>
            </a:xfrm>
            <a:custGeom>
              <a:avLst/>
              <a:gdLst/>
              <a:ahLst/>
              <a:cxnLst/>
              <a:rect l="l" t="t" r="r" b="b"/>
              <a:pathLst>
                <a:path w="21823" h="7483" extrusionOk="0">
                  <a:moveTo>
                    <a:pt x="2744" y="1"/>
                  </a:moveTo>
                  <a:cubicBezTo>
                    <a:pt x="1176" y="1"/>
                    <a:pt x="1" y="2198"/>
                    <a:pt x="1620" y="3412"/>
                  </a:cubicBezTo>
                  <a:cubicBezTo>
                    <a:pt x="5511" y="6050"/>
                    <a:pt x="10120" y="7482"/>
                    <a:pt x="14833" y="7482"/>
                  </a:cubicBezTo>
                  <a:cubicBezTo>
                    <a:pt x="14887" y="7482"/>
                    <a:pt x="14942" y="7482"/>
                    <a:pt x="14996" y="7482"/>
                  </a:cubicBezTo>
                  <a:cubicBezTo>
                    <a:pt x="16530" y="7482"/>
                    <a:pt x="18031" y="7348"/>
                    <a:pt x="19533" y="7048"/>
                  </a:cubicBezTo>
                  <a:cubicBezTo>
                    <a:pt x="21822" y="6609"/>
                    <a:pt x="21339" y="3338"/>
                    <a:pt x="19249" y="3338"/>
                  </a:cubicBezTo>
                  <a:cubicBezTo>
                    <a:pt x="19116" y="3338"/>
                    <a:pt x="18977" y="3351"/>
                    <a:pt x="18832" y="3379"/>
                  </a:cubicBezTo>
                  <a:cubicBezTo>
                    <a:pt x="17564" y="3615"/>
                    <a:pt x="16288" y="3731"/>
                    <a:pt x="15020" y="3731"/>
                  </a:cubicBezTo>
                  <a:cubicBezTo>
                    <a:pt x="11083" y="3731"/>
                    <a:pt x="7218" y="2605"/>
                    <a:pt x="3888" y="410"/>
                  </a:cubicBezTo>
                  <a:cubicBezTo>
                    <a:pt x="3506" y="123"/>
                    <a:pt x="3114" y="1"/>
                    <a:pt x="27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flipH="1">
              <a:off x="2573542" y="1356015"/>
              <a:ext cx="458993" cy="241209"/>
            </a:xfrm>
            <a:custGeom>
              <a:avLst/>
              <a:gdLst/>
              <a:ahLst/>
              <a:cxnLst/>
              <a:rect l="l" t="t" r="r" b="b"/>
              <a:pathLst>
                <a:path w="15676" h="8238" extrusionOk="0">
                  <a:moveTo>
                    <a:pt x="7800" y="0"/>
                  </a:moveTo>
                  <a:cubicBezTo>
                    <a:pt x="6982" y="0"/>
                    <a:pt x="6138" y="114"/>
                    <a:pt x="5304" y="399"/>
                  </a:cubicBezTo>
                  <a:cubicBezTo>
                    <a:pt x="3069" y="1166"/>
                    <a:pt x="1402" y="2967"/>
                    <a:pt x="434" y="5736"/>
                  </a:cubicBezTo>
                  <a:cubicBezTo>
                    <a:pt x="1" y="6937"/>
                    <a:pt x="901" y="8204"/>
                    <a:pt x="2202" y="8237"/>
                  </a:cubicBezTo>
                  <a:cubicBezTo>
                    <a:pt x="2969" y="8237"/>
                    <a:pt x="3670" y="7737"/>
                    <a:pt x="3937" y="7003"/>
                  </a:cubicBezTo>
                  <a:cubicBezTo>
                    <a:pt x="4537" y="5335"/>
                    <a:pt x="5371" y="4335"/>
                    <a:pt x="6505" y="3934"/>
                  </a:cubicBezTo>
                  <a:cubicBezTo>
                    <a:pt x="6921" y="3796"/>
                    <a:pt x="7365" y="3738"/>
                    <a:pt x="7814" y="3738"/>
                  </a:cubicBezTo>
                  <a:cubicBezTo>
                    <a:pt x="9524" y="3738"/>
                    <a:pt x="11315" y="4579"/>
                    <a:pt x="11976" y="5002"/>
                  </a:cubicBezTo>
                  <a:cubicBezTo>
                    <a:pt x="12323" y="5211"/>
                    <a:pt x="12665" y="5302"/>
                    <a:pt x="12986" y="5302"/>
                  </a:cubicBezTo>
                  <a:cubicBezTo>
                    <a:pt x="14608" y="5302"/>
                    <a:pt x="15676" y="2975"/>
                    <a:pt x="13977" y="1833"/>
                  </a:cubicBezTo>
                  <a:cubicBezTo>
                    <a:pt x="13818" y="1753"/>
                    <a:pt x="11010" y="0"/>
                    <a:pt x="7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flipH="1">
              <a:off x="2199373" y="2420080"/>
              <a:ext cx="355547" cy="101104"/>
            </a:xfrm>
            <a:custGeom>
              <a:avLst/>
              <a:gdLst/>
              <a:ahLst/>
              <a:cxnLst/>
              <a:rect l="l" t="t" r="r" b="b"/>
              <a:pathLst>
                <a:path w="12143" h="3453" extrusionOk="0">
                  <a:moveTo>
                    <a:pt x="5228" y="0"/>
                  </a:moveTo>
                  <a:cubicBezTo>
                    <a:pt x="3956" y="0"/>
                    <a:pt x="2867" y="227"/>
                    <a:pt x="1968" y="684"/>
                  </a:cubicBezTo>
                  <a:cubicBezTo>
                    <a:pt x="1101" y="1084"/>
                    <a:pt x="400" y="1818"/>
                    <a:pt x="67" y="2719"/>
                  </a:cubicBezTo>
                  <a:cubicBezTo>
                    <a:pt x="0" y="3019"/>
                    <a:pt x="167" y="3319"/>
                    <a:pt x="467" y="3419"/>
                  </a:cubicBezTo>
                  <a:cubicBezTo>
                    <a:pt x="501" y="3419"/>
                    <a:pt x="567" y="3452"/>
                    <a:pt x="601" y="3452"/>
                  </a:cubicBezTo>
                  <a:cubicBezTo>
                    <a:pt x="867" y="3452"/>
                    <a:pt x="1101" y="3286"/>
                    <a:pt x="1168" y="3052"/>
                  </a:cubicBezTo>
                  <a:cubicBezTo>
                    <a:pt x="1435" y="2418"/>
                    <a:pt x="1935" y="1918"/>
                    <a:pt x="2569" y="1651"/>
                  </a:cubicBezTo>
                  <a:cubicBezTo>
                    <a:pt x="3138" y="1359"/>
                    <a:pt x="3991" y="1116"/>
                    <a:pt x="5228" y="1116"/>
                  </a:cubicBezTo>
                  <a:cubicBezTo>
                    <a:pt x="6675" y="1116"/>
                    <a:pt x="8648" y="1448"/>
                    <a:pt x="11308" y="2418"/>
                  </a:cubicBezTo>
                  <a:cubicBezTo>
                    <a:pt x="11375" y="2440"/>
                    <a:pt x="11443" y="2451"/>
                    <a:pt x="11510" y="2451"/>
                  </a:cubicBezTo>
                  <a:cubicBezTo>
                    <a:pt x="11745" y="2451"/>
                    <a:pt x="11964" y="2319"/>
                    <a:pt x="12042" y="2085"/>
                  </a:cubicBezTo>
                  <a:cubicBezTo>
                    <a:pt x="12142" y="1785"/>
                    <a:pt x="11975" y="1451"/>
                    <a:pt x="11709" y="1351"/>
                  </a:cubicBezTo>
                  <a:cubicBezTo>
                    <a:pt x="9190" y="453"/>
                    <a:pt x="7025" y="0"/>
                    <a:pt x="5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flipH="1">
              <a:off x="2537323" y="2460603"/>
              <a:ext cx="1063655" cy="881972"/>
            </a:xfrm>
            <a:custGeom>
              <a:avLst/>
              <a:gdLst/>
              <a:ahLst/>
              <a:cxnLst/>
              <a:rect l="l" t="t" r="r" b="b"/>
              <a:pathLst>
                <a:path w="36327" h="30122" extrusionOk="0">
                  <a:moveTo>
                    <a:pt x="18681" y="0"/>
                  </a:moveTo>
                  <a:cubicBezTo>
                    <a:pt x="12143" y="567"/>
                    <a:pt x="5805" y="2435"/>
                    <a:pt x="1" y="5471"/>
                  </a:cubicBezTo>
                  <a:cubicBezTo>
                    <a:pt x="67" y="5459"/>
                    <a:pt x="136" y="5453"/>
                    <a:pt x="209" y="5453"/>
                  </a:cubicBezTo>
                  <a:cubicBezTo>
                    <a:pt x="3703" y="5453"/>
                    <a:pt x="14805" y="19372"/>
                    <a:pt x="17713" y="30122"/>
                  </a:cubicBezTo>
                  <a:cubicBezTo>
                    <a:pt x="23184" y="28087"/>
                    <a:pt x="29555" y="26719"/>
                    <a:pt x="36327" y="25652"/>
                  </a:cubicBezTo>
                  <a:cubicBezTo>
                    <a:pt x="32224" y="14311"/>
                    <a:pt x="24685" y="1468"/>
                    <a:pt x="186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flipH="1">
              <a:off x="3053998" y="2458436"/>
              <a:ext cx="606564" cy="293239"/>
            </a:xfrm>
            <a:custGeom>
              <a:avLst/>
              <a:gdLst/>
              <a:ahLst/>
              <a:cxnLst/>
              <a:rect l="l" t="t" r="r" b="b"/>
              <a:pathLst>
                <a:path w="20716" h="10015" extrusionOk="0">
                  <a:moveTo>
                    <a:pt x="19328" y="0"/>
                  </a:moveTo>
                  <a:cubicBezTo>
                    <a:pt x="12202" y="0"/>
                    <a:pt x="2036" y="5245"/>
                    <a:pt x="2036" y="5245"/>
                  </a:cubicBezTo>
                  <a:cubicBezTo>
                    <a:pt x="1" y="6546"/>
                    <a:pt x="535" y="8981"/>
                    <a:pt x="1669" y="10015"/>
                  </a:cubicBezTo>
                  <a:cubicBezTo>
                    <a:pt x="2736" y="8480"/>
                    <a:pt x="14678" y="4477"/>
                    <a:pt x="19181" y="3944"/>
                  </a:cubicBezTo>
                  <a:cubicBezTo>
                    <a:pt x="16946" y="1876"/>
                    <a:pt x="19014" y="374"/>
                    <a:pt x="20716" y="74"/>
                  </a:cubicBezTo>
                  <a:cubicBezTo>
                    <a:pt x="20269" y="24"/>
                    <a:pt x="19805" y="0"/>
                    <a:pt x="19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flipH="1">
              <a:off x="3299130" y="2735747"/>
              <a:ext cx="148508" cy="233742"/>
            </a:xfrm>
            <a:custGeom>
              <a:avLst/>
              <a:gdLst/>
              <a:ahLst/>
              <a:cxnLst/>
              <a:rect l="l" t="t" r="r" b="b"/>
              <a:pathLst>
                <a:path w="5072" h="7983" extrusionOk="0">
                  <a:moveTo>
                    <a:pt x="2755" y="0"/>
                  </a:moveTo>
                  <a:cubicBezTo>
                    <a:pt x="2043" y="0"/>
                    <a:pt x="1336" y="387"/>
                    <a:pt x="1035" y="1278"/>
                  </a:cubicBezTo>
                  <a:cubicBezTo>
                    <a:pt x="835" y="1911"/>
                    <a:pt x="1" y="5080"/>
                    <a:pt x="1368" y="7148"/>
                  </a:cubicBezTo>
                  <a:cubicBezTo>
                    <a:pt x="1702" y="7682"/>
                    <a:pt x="2302" y="7982"/>
                    <a:pt x="2936" y="7982"/>
                  </a:cubicBezTo>
                  <a:cubicBezTo>
                    <a:pt x="3303" y="7982"/>
                    <a:pt x="3637" y="7882"/>
                    <a:pt x="3937" y="7682"/>
                  </a:cubicBezTo>
                  <a:cubicBezTo>
                    <a:pt x="4804" y="7115"/>
                    <a:pt x="5071" y="5981"/>
                    <a:pt x="4504" y="5114"/>
                  </a:cubicBezTo>
                  <a:cubicBezTo>
                    <a:pt x="4237" y="4747"/>
                    <a:pt x="4304" y="3412"/>
                    <a:pt x="4604" y="2345"/>
                  </a:cubicBezTo>
                  <a:cubicBezTo>
                    <a:pt x="4969" y="927"/>
                    <a:pt x="3856" y="0"/>
                    <a:pt x="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6"/>
          <p:cNvGrpSpPr/>
          <p:nvPr/>
        </p:nvGrpSpPr>
        <p:grpSpPr>
          <a:xfrm>
            <a:off x="4066056" y="-147943"/>
            <a:ext cx="5011568" cy="4809645"/>
            <a:chOff x="3512637" y="-432878"/>
            <a:chExt cx="5312241" cy="5098203"/>
          </a:xfrm>
        </p:grpSpPr>
        <p:sp>
          <p:nvSpPr>
            <p:cNvPr id="169" name="Google Shape;169;p26"/>
            <p:cNvSpPr/>
            <p:nvPr/>
          </p:nvSpPr>
          <p:spPr>
            <a:xfrm rot="2240827">
              <a:off x="4027772" y="543484"/>
              <a:ext cx="4281972" cy="3145479"/>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4157823" y="4337661"/>
              <a:ext cx="4571587" cy="266944"/>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5291538" y="3104107"/>
              <a:ext cx="343343" cy="559053"/>
            </a:xfrm>
            <a:custGeom>
              <a:avLst/>
              <a:gdLst/>
              <a:ahLst/>
              <a:cxnLst/>
              <a:rect l="l" t="t" r="r" b="b"/>
              <a:pathLst>
                <a:path w="12143" h="19772" extrusionOk="0">
                  <a:moveTo>
                    <a:pt x="4570" y="1"/>
                  </a:moveTo>
                  <a:cubicBezTo>
                    <a:pt x="4250" y="1"/>
                    <a:pt x="3936" y="42"/>
                    <a:pt x="3636" y="130"/>
                  </a:cubicBezTo>
                  <a:cubicBezTo>
                    <a:pt x="1468" y="797"/>
                    <a:pt x="0" y="3799"/>
                    <a:pt x="767" y="6334"/>
                  </a:cubicBezTo>
                  <a:cubicBezTo>
                    <a:pt x="2731" y="12857"/>
                    <a:pt x="6557" y="19771"/>
                    <a:pt x="9166" y="19771"/>
                  </a:cubicBezTo>
                  <a:cubicBezTo>
                    <a:pt x="9306" y="19771"/>
                    <a:pt x="9442" y="19751"/>
                    <a:pt x="9574" y="19711"/>
                  </a:cubicBezTo>
                  <a:cubicBezTo>
                    <a:pt x="12142" y="18944"/>
                    <a:pt x="11542" y="10638"/>
                    <a:pt x="9440" y="3799"/>
                  </a:cubicBezTo>
                  <a:cubicBezTo>
                    <a:pt x="8779" y="1615"/>
                    <a:pt x="6558" y="1"/>
                    <a:pt x="4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4559639" y="2937992"/>
              <a:ext cx="1007325" cy="1317643"/>
            </a:xfrm>
            <a:custGeom>
              <a:avLst/>
              <a:gdLst/>
              <a:ahLst/>
              <a:cxnLst/>
              <a:rect l="l" t="t" r="r" b="b"/>
              <a:pathLst>
                <a:path w="35626" h="46601" extrusionOk="0">
                  <a:moveTo>
                    <a:pt x="17813" y="1"/>
                  </a:moveTo>
                  <a:cubicBezTo>
                    <a:pt x="8906" y="1"/>
                    <a:pt x="0" y="5571"/>
                    <a:pt x="0" y="11609"/>
                  </a:cubicBezTo>
                  <a:cubicBezTo>
                    <a:pt x="0" y="27921"/>
                    <a:pt x="7239" y="46601"/>
                    <a:pt x="17813" y="46601"/>
                  </a:cubicBezTo>
                  <a:cubicBezTo>
                    <a:pt x="28420" y="46601"/>
                    <a:pt x="35625" y="27921"/>
                    <a:pt x="35625" y="11609"/>
                  </a:cubicBezTo>
                  <a:cubicBezTo>
                    <a:pt x="35625" y="5571"/>
                    <a:pt x="26719" y="1"/>
                    <a:pt x="1781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4869929" y="2937992"/>
              <a:ext cx="436707" cy="65174"/>
            </a:xfrm>
            <a:custGeom>
              <a:avLst/>
              <a:gdLst/>
              <a:ahLst/>
              <a:cxnLst/>
              <a:rect l="l" t="t" r="r" b="b"/>
              <a:pathLst>
                <a:path w="15445" h="2305" extrusionOk="0">
                  <a:moveTo>
                    <a:pt x="6839" y="1"/>
                  </a:moveTo>
                  <a:cubicBezTo>
                    <a:pt x="4537" y="1"/>
                    <a:pt x="2202" y="368"/>
                    <a:pt x="1" y="1068"/>
                  </a:cubicBezTo>
                  <a:cubicBezTo>
                    <a:pt x="2799" y="1872"/>
                    <a:pt x="5721" y="2304"/>
                    <a:pt x="8648" y="2304"/>
                  </a:cubicBezTo>
                  <a:cubicBezTo>
                    <a:pt x="8756" y="2304"/>
                    <a:pt x="8865" y="2304"/>
                    <a:pt x="8974" y="2302"/>
                  </a:cubicBezTo>
                  <a:cubicBezTo>
                    <a:pt x="11142" y="2302"/>
                    <a:pt x="13310" y="2102"/>
                    <a:pt x="15445" y="1702"/>
                  </a:cubicBezTo>
                  <a:cubicBezTo>
                    <a:pt x="12710" y="601"/>
                    <a:pt x="9774" y="1"/>
                    <a:pt x="6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4559639" y="3148329"/>
              <a:ext cx="208443" cy="510279"/>
            </a:xfrm>
            <a:custGeom>
              <a:avLst/>
              <a:gdLst/>
              <a:ahLst/>
              <a:cxnLst/>
              <a:rect l="l" t="t" r="r" b="b"/>
              <a:pathLst>
                <a:path w="7372" h="18047" extrusionOk="0">
                  <a:moveTo>
                    <a:pt x="3903" y="0"/>
                  </a:moveTo>
                  <a:lnTo>
                    <a:pt x="0" y="4170"/>
                  </a:lnTo>
                  <a:cubicBezTo>
                    <a:pt x="0" y="8840"/>
                    <a:pt x="567" y="13477"/>
                    <a:pt x="1635" y="18047"/>
                  </a:cubicBezTo>
                  <a:cubicBezTo>
                    <a:pt x="4003" y="15578"/>
                    <a:pt x="6471" y="10808"/>
                    <a:pt x="6905" y="6138"/>
                  </a:cubicBezTo>
                  <a:cubicBezTo>
                    <a:pt x="7372" y="1168"/>
                    <a:pt x="6104" y="634"/>
                    <a:pt x="3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4423806" y="3092458"/>
              <a:ext cx="424464" cy="523851"/>
            </a:xfrm>
            <a:custGeom>
              <a:avLst/>
              <a:gdLst/>
              <a:ahLst/>
              <a:cxnLst/>
              <a:rect l="l" t="t" r="r" b="b"/>
              <a:pathLst>
                <a:path w="15012" h="18527" extrusionOk="0">
                  <a:moveTo>
                    <a:pt x="10410" y="1"/>
                  </a:moveTo>
                  <a:cubicBezTo>
                    <a:pt x="8656" y="1"/>
                    <a:pt x="6727" y="1011"/>
                    <a:pt x="5805" y="2710"/>
                  </a:cubicBezTo>
                  <a:cubicBezTo>
                    <a:pt x="2336" y="8948"/>
                    <a:pt x="1" y="17054"/>
                    <a:pt x="2369" y="18355"/>
                  </a:cubicBezTo>
                  <a:cubicBezTo>
                    <a:pt x="2581" y="18471"/>
                    <a:pt x="2819" y="18527"/>
                    <a:pt x="3078" y="18527"/>
                  </a:cubicBezTo>
                  <a:cubicBezTo>
                    <a:pt x="5712" y="18527"/>
                    <a:pt x="10585" y="12790"/>
                    <a:pt x="13744" y="7080"/>
                  </a:cubicBezTo>
                  <a:cubicBezTo>
                    <a:pt x="15011" y="4778"/>
                    <a:pt x="14211" y="1543"/>
                    <a:pt x="12243" y="442"/>
                  </a:cubicBezTo>
                  <a:cubicBezTo>
                    <a:pt x="11698" y="142"/>
                    <a:pt x="11066" y="1"/>
                    <a:pt x="10410"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756744" y="3097406"/>
              <a:ext cx="766846" cy="998843"/>
            </a:xfrm>
            <a:custGeom>
              <a:avLst/>
              <a:gdLst/>
              <a:ahLst/>
              <a:cxnLst/>
              <a:rect l="l" t="t" r="r" b="b"/>
              <a:pathLst>
                <a:path w="27121" h="35326" extrusionOk="0">
                  <a:moveTo>
                    <a:pt x="13544" y="467"/>
                  </a:moveTo>
                  <a:cubicBezTo>
                    <a:pt x="20148" y="467"/>
                    <a:pt x="26620" y="4670"/>
                    <a:pt x="26620" y="8940"/>
                  </a:cubicBezTo>
                  <a:cubicBezTo>
                    <a:pt x="26620" y="21182"/>
                    <a:pt x="21249" y="34825"/>
                    <a:pt x="13544" y="34825"/>
                  </a:cubicBezTo>
                  <a:cubicBezTo>
                    <a:pt x="5838" y="34825"/>
                    <a:pt x="468" y="21182"/>
                    <a:pt x="468" y="8940"/>
                  </a:cubicBezTo>
                  <a:cubicBezTo>
                    <a:pt x="468" y="4637"/>
                    <a:pt x="6939" y="467"/>
                    <a:pt x="13544" y="467"/>
                  </a:cubicBezTo>
                  <a:close/>
                  <a:moveTo>
                    <a:pt x="13544" y="0"/>
                  </a:moveTo>
                  <a:cubicBezTo>
                    <a:pt x="6572" y="0"/>
                    <a:pt x="1" y="4337"/>
                    <a:pt x="1" y="8940"/>
                  </a:cubicBezTo>
                  <a:cubicBezTo>
                    <a:pt x="1" y="21415"/>
                    <a:pt x="5571" y="35325"/>
                    <a:pt x="13544" y="35325"/>
                  </a:cubicBezTo>
                  <a:cubicBezTo>
                    <a:pt x="21549" y="35325"/>
                    <a:pt x="27120" y="21415"/>
                    <a:pt x="27120" y="8940"/>
                  </a:cubicBezTo>
                  <a:cubicBezTo>
                    <a:pt x="27120" y="4337"/>
                    <a:pt x="20515" y="0"/>
                    <a:pt x="13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5133084" y="3099272"/>
              <a:ext cx="100942" cy="991321"/>
            </a:xfrm>
            <a:custGeom>
              <a:avLst/>
              <a:gdLst/>
              <a:ahLst/>
              <a:cxnLst/>
              <a:rect l="l" t="t" r="r" b="b"/>
              <a:pathLst>
                <a:path w="3570" h="35060" extrusionOk="0">
                  <a:moveTo>
                    <a:pt x="434" y="1"/>
                  </a:moveTo>
                  <a:lnTo>
                    <a:pt x="67" y="368"/>
                  </a:lnTo>
                  <a:cubicBezTo>
                    <a:pt x="2369" y="2636"/>
                    <a:pt x="3202" y="21316"/>
                    <a:pt x="0" y="34959"/>
                  </a:cubicBezTo>
                  <a:lnTo>
                    <a:pt x="501" y="35059"/>
                  </a:lnTo>
                  <a:cubicBezTo>
                    <a:pt x="3569" y="21917"/>
                    <a:pt x="3069" y="2669"/>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4926507" y="3866090"/>
              <a:ext cx="27398" cy="29745"/>
            </a:xfrm>
            <a:custGeom>
              <a:avLst/>
              <a:gdLst/>
              <a:ahLst/>
              <a:cxnLst/>
              <a:rect l="l" t="t" r="r" b="b"/>
              <a:pathLst>
                <a:path w="969" h="1052" extrusionOk="0">
                  <a:moveTo>
                    <a:pt x="276" y="0"/>
                  </a:moveTo>
                  <a:cubicBezTo>
                    <a:pt x="235" y="0"/>
                    <a:pt x="198" y="11"/>
                    <a:pt x="168" y="34"/>
                  </a:cubicBezTo>
                  <a:cubicBezTo>
                    <a:pt x="1" y="134"/>
                    <a:pt x="34" y="434"/>
                    <a:pt x="201" y="701"/>
                  </a:cubicBezTo>
                  <a:cubicBezTo>
                    <a:pt x="367" y="922"/>
                    <a:pt x="578" y="1051"/>
                    <a:pt x="722" y="1051"/>
                  </a:cubicBezTo>
                  <a:cubicBezTo>
                    <a:pt x="752" y="1051"/>
                    <a:pt x="779" y="1046"/>
                    <a:pt x="802" y="1034"/>
                  </a:cubicBezTo>
                  <a:cubicBezTo>
                    <a:pt x="968" y="934"/>
                    <a:pt x="935" y="601"/>
                    <a:pt x="768" y="334"/>
                  </a:cubicBezTo>
                  <a:cubicBezTo>
                    <a:pt x="613" y="127"/>
                    <a:pt x="418" y="0"/>
                    <a:pt x="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4953877" y="3906665"/>
              <a:ext cx="26437" cy="30085"/>
            </a:xfrm>
            <a:custGeom>
              <a:avLst/>
              <a:gdLst/>
              <a:ahLst/>
              <a:cxnLst/>
              <a:rect l="l" t="t" r="r" b="b"/>
              <a:pathLst>
                <a:path w="935" h="1064" extrusionOk="0">
                  <a:moveTo>
                    <a:pt x="257" y="0"/>
                  </a:moveTo>
                  <a:cubicBezTo>
                    <a:pt x="212" y="0"/>
                    <a:pt x="171" y="11"/>
                    <a:pt x="134" y="33"/>
                  </a:cubicBezTo>
                  <a:cubicBezTo>
                    <a:pt x="0" y="133"/>
                    <a:pt x="34" y="433"/>
                    <a:pt x="200" y="700"/>
                  </a:cubicBezTo>
                  <a:cubicBezTo>
                    <a:pt x="334" y="914"/>
                    <a:pt x="531" y="1063"/>
                    <a:pt x="690" y="1063"/>
                  </a:cubicBezTo>
                  <a:cubicBezTo>
                    <a:pt x="730" y="1063"/>
                    <a:pt x="768" y="1054"/>
                    <a:pt x="801" y="1034"/>
                  </a:cubicBezTo>
                  <a:cubicBezTo>
                    <a:pt x="934" y="934"/>
                    <a:pt x="934" y="633"/>
                    <a:pt x="734" y="367"/>
                  </a:cubicBezTo>
                  <a:cubicBezTo>
                    <a:pt x="604" y="133"/>
                    <a:pt x="414" y="0"/>
                    <a:pt x="2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4968976" y="3867985"/>
              <a:ext cx="26437" cy="29236"/>
            </a:xfrm>
            <a:custGeom>
              <a:avLst/>
              <a:gdLst/>
              <a:ahLst/>
              <a:cxnLst/>
              <a:rect l="l" t="t" r="r" b="b"/>
              <a:pathLst>
                <a:path w="935" h="1034" extrusionOk="0">
                  <a:moveTo>
                    <a:pt x="259" y="0"/>
                  </a:moveTo>
                  <a:cubicBezTo>
                    <a:pt x="214" y="0"/>
                    <a:pt x="171" y="11"/>
                    <a:pt x="133" y="33"/>
                  </a:cubicBezTo>
                  <a:cubicBezTo>
                    <a:pt x="0" y="133"/>
                    <a:pt x="0" y="434"/>
                    <a:pt x="200" y="700"/>
                  </a:cubicBezTo>
                  <a:cubicBezTo>
                    <a:pt x="329" y="907"/>
                    <a:pt x="519" y="1034"/>
                    <a:pt x="675" y="1034"/>
                  </a:cubicBezTo>
                  <a:cubicBezTo>
                    <a:pt x="720" y="1034"/>
                    <a:pt x="763" y="1023"/>
                    <a:pt x="801" y="1001"/>
                  </a:cubicBezTo>
                  <a:cubicBezTo>
                    <a:pt x="934" y="901"/>
                    <a:pt x="934" y="600"/>
                    <a:pt x="734" y="334"/>
                  </a:cubicBezTo>
                  <a:cubicBezTo>
                    <a:pt x="605" y="127"/>
                    <a:pt x="415" y="0"/>
                    <a:pt x="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4996318" y="3908531"/>
              <a:ext cx="26437" cy="30085"/>
            </a:xfrm>
            <a:custGeom>
              <a:avLst/>
              <a:gdLst/>
              <a:ahLst/>
              <a:cxnLst/>
              <a:rect l="l" t="t" r="r" b="b"/>
              <a:pathLst>
                <a:path w="935" h="1064" extrusionOk="0">
                  <a:moveTo>
                    <a:pt x="255" y="0"/>
                  </a:moveTo>
                  <a:cubicBezTo>
                    <a:pt x="212" y="0"/>
                    <a:pt x="171" y="11"/>
                    <a:pt x="134" y="34"/>
                  </a:cubicBezTo>
                  <a:cubicBezTo>
                    <a:pt x="0" y="134"/>
                    <a:pt x="34" y="434"/>
                    <a:pt x="201" y="701"/>
                  </a:cubicBezTo>
                  <a:cubicBezTo>
                    <a:pt x="334" y="914"/>
                    <a:pt x="531" y="1064"/>
                    <a:pt x="690" y="1064"/>
                  </a:cubicBezTo>
                  <a:cubicBezTo>
                    <a:pt x="730" y="1064"/>
                    <a:pt x="768" y="1054"/>
                    <a:pt x="801" y="1034"/>
                  </a:cubicBezTo>
                  <a:cubicBezTo>
                    <a:pt x="934" y="934"/>
                    <a:pt x="901" y="634"/>
                    <a:pt x="734" y="334"/>
                  </a:cubicBezTo>
                  <a:cubicBezTo>
                    <a:pt x="579" y="127"/>
                    <a:pt x="404" y="0"/>
                    <a:pt x="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4980286" y="3947296"/>
              <a:ext cx="27370" cy="30085"/>
            </a:xfrm>
            <a:custGeom>
              <a:avLst/>
              <a:gdLst/>
              <a:ahLst/>
              <a:cxnLst/>
              <a:rect l="l" t="t" r="r" b="b"/>
              <a:pathLst>
                <a:path w="968" h="1064" extrusionOk="0">
                  <a:moveTo>
                    <a:pt x="244" y="1"/>
                  </a:moveTo>
                  <a:cubicBezTo>
                    <a:pt x="204" y="1"/>
                    <a:pt x="167" y="10"/>
                    <a:pt x="134" y="30"/>
                  </a:cubicBezTo>
                  <a:cubicBezTo>
                    <a:pt x="0" y="130"/>
                    <a:pt x="34" y="431"/>
                    <a:pt x="200" y="697"/>
                  </a:cubicBezTo>
                  <a:cubicBezTo>
                    <a:pt x="330" y="931"/>
                    <a:pt x="521" y="1064"/>
                    <a:pt x="678" y="1064"/>
                  </a:cubicBezTo>
                  <a:cubicBezTo>
                    <a:pt x="722" y="1064"/>
                    <a:pt x="764" y="1053"/>
                    <a:pt x="801" y="1031"/>
                  </a:cubicBezTo>
                  <a:cubicBezTo>
                    <a:pt x="968" y="931"/>
                    <a:pt x="934" y="631"/>
                    <a:pt x="734" y="364"/>
                  </a:cubicBezTo>
                  <a:cubicBezTo>
                    <a:pt x="601" y="150"/>
                    <a:pt x="403" y="1"/>
                    <a:pt x="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5248135" y="1603412"/>
              <a:ext cx="479176" cy="607432"/>
            </a:xfrm>
            <a:custGeom>
              <a:avLst/>
              <a:gdLst/>
              <a:ahLst/>
              <a:cxnLst/>
              <a:rect l="l" t="t" r="r" b="b"/>
              <a:pathLst>
                <a:path w="16947" h="21483" extrusionOk="0">
                  <a:moveTo>
                    <a:pt x="13477" y="0"/>
                  </a:moveTo>
                  <a:cubicBezTo>
                    <a:pt x="13477" y="0"/>
                    <a:pt x="12676" y="934"/>
                    <a:pt x="11442" y="2502"/>
                  </a:cubicBezTo>
                  <a:cubicBezTo>
                    <a:pt x="8607" y="6038"/>
                    <a:pt x="3570" y="12876"/>
                    <a:pt x="835" y="19347"/>
                  </a:cubicBezTo>
                  <a:cubicBezTo>
                    <a:pt x="534" y="20081"/>
                    <a:pt x="268" y="20782"/>
                    <a:pt x="1" y="21482"/>
                  </a:cubicBezTo>
                  <a:cubicBezTo>
                    <a:pt x="601" y="21082"/>
                    <a:pt x="1202" y="20615"/>
                    <a:pt x="1802" y="20115"/>
                  </a:cubicBezTo>
                  <a:cubicBezTo>
                    <a:pt x="7306" y="15678"/>
                    <a:pt x="12476" y="8940"/>
                    <a:pt x="15112" y="5237"/>
                  </a:cubicBezTo>
                  <a:cubicBezTo>
                    <a:pt x="16246" y="3636"/>
                    <a:pt x="16946" y="2602"/>
                    <a:pt x="16946" y="2602"/>
                  </a:cubicBezTo>
                  <a:lnTo>
                    <a:pt x="16012" y="234"/>
                  </a:lnTo>
                  <a:lnTo>
                    <a:pt x="13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5261340" y="1706219"/>
              <a:ext cx="599882" cy="793227"/>
            </a:xfrm>
            <a:custGeom>
              <a:avLst/>
              <a:gdLst/>
              <a:ahLst/>
              <a:cxnLst/>
              <a:rect l="l" t="t" r="r" b="b"/>
              <a:pathLst>
                <a:path w="21216" h="28054" extrusionOk="0">
                  <a:moveTo>
                    <a:pt x="16412" y="0"/>
                  </a:moveTo>
                  <a:lnTo>
                    <a:pt x="11075" y="1935"/>
                  </a:lnTo>
                  <a:lnTo>
                    <a:pt x="14778" y="9140"/>
                  </a:lnTo>
                  <a:cubicBezTo>
                    <a:pt x="14778" y="9140"/>
                    <a:pt x="7673" y="21182"/>
                    <a:pt x="1" y="28054"/>
                  </a:cubicBezTo>
                  <a:lnTo>
                    <a:pt x="1" y="28054"/>
                  </a:lnTo>
                  <a:cubicBezTo>
                    <a:pt x="10808" y="24751"/>
                    <a:pt x="21216" y="10007"/>
                    <a:pt x="21216" y="10007"/>
                  </a:cubicBezTo>
                  <a:lnTo>
                    <a:pt x="16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508688" y="2138827"/>
              <a:ext cx="1196909" cy="701757"/>
            </a:xfrm>
            <a:custGeom>
              <a:avLst/>
              <a:gdLst/>
              <a:ahLst/>
              <a:cxnLst/>
              <a:rect l="l" t="t" r="r" b="b"/>
              <a:pathLst>
                <a:path w="42331" h="24819" extrusionOk="0">
                  <a:moveTo>
                    <a:pt x="15003" y="1"/>
                  </a:moveTo>
                  <a:cubicBezTo>
                    <a:pt x="8288" y="1"/>
                    <a:pt x="2639" y="1793"/>
                    <a:pt x="2102" y="3847"/>
                  </a:cubicBezTo>
                  <a:cubicBezTo>
                    <a:pt x="1" y="11820"/>
                    <a:pt x="6205" y="20759"/>
                    <a:pt x="17947" y="23862"/>
                  </a:cubicBezTo>
                  <a:cubicBezTo>
                    <a:pt x="20415" y="24514"/>
                    <a:pt x="22797" y="24818"/>
                    <a:pt x="25039" y="24818"/>
                  </a:cubicBezTo>
                  <a:cubicBezTo>
                    <a:pt x="33459" y="24818"/>
                    <a:pt x="39904" y="20525"/>
                    <a:pt x="41564" y="14255"/>
                  </a:cubicBezTo>
                  <a:cubicBezTo>
                    <a:pt x="42331" y="11286"/>
                    <a:pt x="33792" y="3680"/>
                    <a:pt x="23918" y="1112"/>
                  </a:cubicBezTo>
                  <a:cubicBezTo>
                    <a:pt x="20963" y="331"/>
                    <a:pt x="17885" y="1"/>
                    <a:pt x="1500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4604907" y="2195207"/>
              <a:ext cx="1003565" cy="589223"/>
            </a:xfrm>
            <a:custGeom>
              <a:avLst/>
              <a:gdLst/>
              <a:ahLst/>
              <a:cxnLst/>
              <a:rect l="l" t="t" r="r" b="b"/>
              <a:pathLst>
                <a:path w="35493" h="20839" extrusionOk="0">
                  <a:moveTo>
                    <a:pt x="12620" y="1"/>
                  </a:moveTo>
                  <a:cubicBezTo>
                    <a:pt x="6952" y="1"/>
                    <a:pt x="2180" y="1521"/>
                    <a:pt x="1735" y="3254"/>
                  </a:cubicBezTo>
                  <a:cubicBezTo>
                    <a:pt x="0" y="9959"/>
                    <a:pt x="5171" y="17464"/>
                    <a:pt x="15011" y="20033"/>
                  </a:cubicBezTo>
                  <a:cubicBezTo>
                    <a:pt x="17080" y="20582"/>
                    <a:pt x="19079" y="20838"/>
                    <a:pt x="20962" y="20838"/>
                  </a:cubicBezTo>
                  <a:cubicBezTo>
                    <a:pt x="28006" y="20838"/>
                    <a:pt x="33430" y="17251"/>
                    <a:pt x="34825" y="11961"/>
                  </a:cubicBezTo>
                  <a:cubicBezTo>
                    <a:pt x="35492" y="9492"/>
                    <a:pt x="28354" y="3121"/>
                    <a:pt x="20048" y="919"/>
                  </a:cubicBezTo>
                  <a:cubicBezTo>
                    <a:pt x="17585" y="274"/>
                    <a:pt x="15022" y="1"/>
                    <a:pt x="1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4717131" y="2261371"/>
              <a:ext cx="295248" cy="336529"/>
            </a:xfrm>
            <a:custGeom>
              <a:avLst/>
              <a:gdLst/>
              <a:ahLst/>
              <a:cxnLst/>
              <a:rect l="l" t="t" r="r" b="b"/>
              <a:pathLst>
                <a:path w="10442" h="11902" extrusionOk="0">
                  <a:moveTo>
                    <a:pt x="5866" y="1"/>
                  </a:moveTo>
                  <a:cubicBezTo>
                    <a:pt x="3729" y="1"/>
                    <a:pt x="1598" y="1966"/>
                    <a:pt x="835" y="4784"/>
                  </a:cubicBezTo>
                  <a:cubicBezTo>
                    <a:pt x="1" y="8019"/>
                    <a:pt x="1268" y="11155"/>
                    <a:pt x="3670" y="11789"/>
                  </a:cubicBezTo>
                  <a:cubicBezTo>
                    <a:pt x="3962" y="11865"/>
                    <a:pt x="4258" y="11901"/>
                    <a:pt x="4552" y="11901"/>
                  </a:cubicBezTo>
                  <a:cubicBezTo>
                    <a:pt x="6712" y="11901"/>
                    <a:pt x="8840" y="9932"/>
                    <a:pt x="9574" y="7085"/>
                  </a:cubicBezTo>
                  <a:cubicBezTo>
                    <a:pt x="10441" y="3883"/>
                    <a:pt x="9174" y="747"/>
                    <a:pt x="6739" y="114"/>
                  </a:cubicBezTo>
                  <a:cubicBezTo>
                    <a:pt x="6450" y="38"/>
                    <a:pt x="6158" y="1"/>
                    <a:pt x="5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572844" y="2230551"/>
              <a:ext cx="127351" cy="228349"/>
            </a:xfrm>
            <a:custGeom>
              <a:avLst/>
              <a:gdLst/>
              <a:ahLst/>
              <a:cxnLst/>
              <a:rect l="l" t="t" r="r" b="b"/>
              <a:pathLst>
                <a:path w="4504" h="8076" extrusionOk="0">
                  <a:moveTo>
                    <a:pt x="2068" y="403"/>
                  </a:moveTo>
                  <a:cubicBezTo>
                    <a:pt x="2435" y="403"/>
                    <a:pt x="2869" y="737"/>
                    <a:pt x="3202" y="1304"/>
                  </a:cubicBezTo>
                  <a:cubicBezTo>
                    <a:pt x="3669" y="2104"/>
                    <a:pt x="3903" y="2972"/>
                    <a:pt x="3970" y="3872"/>
                  </a:cubicBezTo>
                  <a:cubicBezTo>
                    <a:pt x="4070" y="4773"/>
                    <a:pt x="3970" y="5707"/>
                    <a:pt x="3703" y="6541"/>
                  </a:cubicBezTo>
                  <a:cubicBezTo>
                    <a:pt x="3436" y="7208"/>
                    <a:pt x="3036" y="7642"/>
                    <a:pt x="2669" y="7675"/>
                  </a:cubicBezTo>
                  <a:cubicBezTo>
                    <a:pt x="2650" y="7677"/>
                    <a:pt x="2632" y="7677"/>
                    <a:pt x="2613" y="7677"/>
                  </a:cubicBezTo>
                  <a:cubicBezTo>
                    <a:pt x="2226" y="7677"/>
                    <a:pt x="1785" y="7347"/>
                    <a:pt x="1434" y="6774"/>
                  </a:cubicBezTo>
                  <a:cubicBezTo>
                    <a:pt x="600" y="5140"/>
                    <a:pt x="400" y="3238"/>
                    <a:pt x="967" y="1504"/>
                  </a:cubicBezTo>
                  <a:cubicBezTo>
                    <a:pt x="1201" y="837"/>
                    <a:pt x="1568" y="436"/>
                    <a:pt x="2001" y="403"/>
                  </a:cubicBezTo>
                  <a:close/>
                  <a:moveTo>
                    <a:pt x="2039" y="1"/>
                  </a:moveTo>
                  <a:cubicBezTo>
                    <a:pt x="2015" y="1"/>
                    <a:pt x="1992" y="1"/>
                    <a:pt x="1968" y="3"/>
                  </a:cubicBezTo>
                  <a:cubicBezTo>
                    <a:pt x="1401" y="70"/>
                    <a:pt x="901" y="537"/>
                    <a:pt x="600" y="1370"/>
                  </a:cubicBezTo>
                  <a:cubicBezTo>
                    <a:pt x="0" y="3238"/>
                    <a:pt x="167" y="5240"/>
                    <a:pt x="1101" y="6974"/>
                  </a:cubicBezTo>
                  <a:cubicBezTo>
                    <a:pt x="1534" y="7675"/>
                    <a:pt x="2068" y="8075"/>
                    <a:pt x="2602" y="8075"/>
                  </a:cubicBezTo>
                  <a:lnTo>
                    <a:pt x="2702" y="8075"/>
                  </a:lnTo>
                  <a:cubicBezTo>
                    <a:pt x="3302" y="8009"/>
                    <a:pt x="3769" y="7542"/>
                    <a:pt x="4103" y="6708"/>
                  </a:cubicBezTo>
                  <a:cubicBezTo>
                    <a:pt x="4403" y="5774"/>
                    <a:pt x="4503" y="4806"/>
                    <a:pt x="4403" y="3839"/>
                  </a:cubicBezTo>
                  <a:cubicBezTo>
                    <a:pt x="4336" y="2872"/>
                    <a:pt x="4036" y="1938"/>
                    <a:pt x="3569" y="1104"/>
                  </a:cubicBezTo>
                  <a:cubicBezTo>
                    <a:pt x="3122" y="368"/>
                    <a:pt x="2582" y="1"/>
                    <a:pt x="2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5482988" y="2491020"/>
              <a:ext cx="175475" cy="199904"/>
            </a:xfrm>
            <a:custGeom>
              <a:avLst/>
              <a:gdLst/>
              <a:ahLst/>
              <a:cxnLst/>
              <a:rect l="l" t="t" r="r" b="b"/>
              <a:pathLst>
                <a:path w="6206" h="7070" extrusionOk="0">
                  <a:moveTo>
                    <a:pt x="4837" y="398"/>
                  </a:moveTo>
                  <a:cubicBezTo>
                    <a:pt x="5004" y="398"/>
                    <a:pt x="5171" y="431"/>
                    <a:pt x="5338" y="531"/>
                  </a:cubicBezTo>
                  <a:cubicBezTo>
                    <a:pt x="5671" y="765"/>
                    <a:pt x="5805" y="1332"/>
                    <a:pt x="5671" y="2032"/>
                  </a:cubicBezTo>
                  <a:cubicBezTo>
                    <a:pt x="5304" y="3800"/>
                    <a:pt x="4204" y="5368"/>
                    <a:pt x="2669" y="6369"/>
                  </a:cubicBezTo>
                  <a:cubicBezTo>
                    <a:pt x="2308" y="6570"/>
                    <a:pt x="1958" y="6674"/>
                    <a:pt x="1664" y="6674"/>
                  </a:cubicBezTo>
                  <a:cubicBezTo>
                    <a:pt x="1470" y="6674"/>
                    <a:pt x="1301" y="6628"/>
                    <a:pt x="1168" y="6535"/>
                  </a:cubicBezTo>
                  <a:cubicBezTo>
                    <a:pt x="434" y="6035"/>
                    <a:pt x="768" y="4234"/>
                    <a:pt x="1902" y="2599"/>
                  </a:cubicBezTo>
                  <a:cubicBezTo>
                    <a:pt x="2402" y="1832"/>
                    <a:pt x="3036" y="1198"/>
                    <a:pt x="3803" y="731"/>
                  </a:cubicBezTo>
                  <a:cubicBezTo>
                    <a:pt x="4137" y="531"/>
                    <a:pt x="4471" y="431"/>
                    <a:pt x="4837" y="398"/>
                  </a:cubicBezTo>
                  <a:close/>
                  <a:moveTo>
                    <a:pt x="4827" y="1"/>
                  </a:moveTo>
                  <a:cubicBezTo>
                    <a:pt x="4471" y="1"/>
                    <a:pt x="4058" y="118"/>
                    <a:pt x="3603" y="364"/>
                  </a:cubicBezTo>
                  <a:cubicBezTo>
                    <a:pt x="2803" y="865"/>
                    <a:pt x="2102" y="1565"/>
                    <a:pt x="1568" y="2366"/>
                  </a:cubicBezTo>
                  <a:cubicBezTo>
                    <a:pt x="268" y="4234"/>
                    <a:pt x="1" y="6202"/>
                    <a:pt x="935" y="6869"/>
                  </a:cubicBezTo>
                  <a:cubicBezTo>
                    <a:pt x="1135" y="7002"/>
                    <a:pt x="1402" y="7069"/>
                    <a:pt x="1669" y="7069"/>
                  </a:cubicBezTo>
                  <a:cubicBezTo>
                    <a:pt x="2102" y="7069"/>
                    <a:pt x="2502" y="6936"/>
                    <a:pt x="2869" y="6702"/>
                  </a:cubicBezTo>
                  <a:cubicBezTo>
                    <a:pt x="4537" y="5668"/>
                    <a:pt x="5671" y="4000"/>
                    <a:pt x="6072" y="2099"/>
                  </a:cubicBezTo>
                  <a:cubicBezTo>
                    <a:pt x="6205" y="1198"/>
                    <a:pt x="6038" y="531"/>
                    <a:pt x="5538" y="198"/>
                  </a:cubicBezTo>
                  <a:cubicBezTo>
                    <a:pt x="5336" y="68"/>
                    <a:pt x="5098" y="1"/>
                    <a:pt x="4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797319" y="2331097"/>
              <a:ext cx="184890" cy="209998"/>
            </a:xfrm>
            <a:custGeom>
              <a:avLst/>
              <a:gdLst/>
              <a:ahLst/>
              <a:cxnLst/>
              <a:rect l="l" t="t" r="r" b="b"/>
              <a:pathLst>
                <a:path w="6539" h="7427" extrusionOk="0">
                  <a:moveTo>
                    <a:pt x="3624" y="1"/>
                  </a:moveTo>
                  <a:cubicBezTo>
                    <a:pt x="2302" y="1"/>
                    <a:pt x="999" y="1239"/>
                    <a:pt x="534" y="2985"/>
                  </a:cubicBezTo>
                  <a:cubicBezTo>
                    <a:pt x="0" y="5020"/>
                    <a:pt x="801" y="6954"/>
                    <a:pt x="2302" y="7355"/>
                  </a:cubicBezTo>
                  <a:cubicBezTo>
                    <a:pt x="2485" y="7403"/>
                    <a:pt x="2670" y="7427"/>
                    <a:pt x="2854" y="7427"/>
                  </a:cubicBezTo>
                  <a:cubicBezTo>
                    <a:pt x="4185" y="7427"/>
                    <a:pt x="5502" y="6206"/>
                    <a:pt x="5971" y="4419"/>
                  </a:cubicBezTo>
                  <a:cubicBezTo>
                    <a:pt x="6538" y="2418"/>
                    <a:pt x="5704" y="483"/>
                    <a:pt x="4203" y="83"/>
                  </a:cubicBezTo>
                  <a:cubicBezTo>
                    <a:pt x="4011" y="27"/>
                    <a:pt x="3817" y="1"/>
                    <a:pt x="36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5188730" y="2385583"/>
              <a:ext cx="295248" cy="336812"/>
            </a:xfrm>
            <a:custGeom>
              <a:avLst/>
              <a:gdLst/>
              <a:ahLst/>
              <a:cxnLst/>
              <a:rect l="l" t="t" r="r" b="b"/>
              <a:pathLst>
                <a:path w="10442" h="11912" extrusionOk="0">
                  <a:moveTo>
                    <a:pt x="5862" y="0"/>
                  </a:moveTo>
                  <a:cubicBezTo>
                    <a:pt x="3731" y="0"/>
                    <a:pt x="1597" y="1963"/>
                    <a:pt x="868" y="4794"/>
                  </a:cubicBezTo>
                  <a:cubicBezTo>
                    <a:pt x="0" y="8030"/>
                    <a:pt x="1268" y="11165"/>
                    <a:pt x="3703" y="11799"/>
                  </a:cubicBezTo>
                  <a:cubicBezTo>
                    <a:pt x="3991" y="11875"/>
                    <a:pt x="4283" y="11912"/>
                    <a:pt x="4576" y="11912"/>
                  </a:cubicBezTo>
                  <a:cubicBezTo>
                    <a:pt x="6719" y="11912"/>
                    <a:pt x="8873" y="9943"/>
                    <a:pt x="9607" y="7096"/>
                  </a:cubicBezTo>
                  <a:cubicBezTo>
                    <a:pt x="10441" y="3860"/>
                    <a:pt x="9173" y="758"/>
                    <a:pt x="6772" y="124"/>
                  </a:cubicBezTo>
                  <a:cubicBezTo>
                    <a:pt x="6471" y="40"/>
                    <a:pt x="6167" y="0"/>
                    <a:pt x="58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5219860" y="2442670"/>
              <a:ext cx="183929" cy="209687"/>
            </a:xfrm>
            <a:custGeom>
              <a:avLst/>
              <a:gdLst/>
              <a:ahLst/>
              <a:cxnLst/>
              <a:rect l="l" t="t" r="r" b="b"/>
              <a:pathLst>
                <a:path w="6505" h="7416" extrusionOk="0">
                  <a:moveTo>
                    <a:pt x="3648" y="1"/>
                  </a:moveTo>
                  <a:cubicBezTo>
                    <a:pt x="2312" y="1"/>
                    <a:pt x="973" y="1218"/>
                    <a:pt x="534" y="2975"/>
                  </a:cubicBezTo>
                  <a:cubicBezTo>
                    <a:pt x="0" y="4976"/>
                    <a:pt x="767" y="6945"/>
                    <a:pt x="2302" y="7345"/>
                  </a:cubicBezTo>
                  <a:cubicBezTo>
                    <a:pt x="2481" y="7393"/>
                    <a:pt x="2663" y="7416"/>
                    <a:pt x="2845" y="7416"/>
                  </a:cubicBezTo>
                  <a:cubicBezTo>
                    <a:pt x="4179" y="7416"/>
                    <a:pt x="5501" y="6171"/>
                    <a:pt x="5971" y="4409"/>
                  </a:cubicBezTo>
                  <a:cubicBezTo>
                    <a:pt x="6505" y="2408"/>
                    <a:pt x="5704" y="473"/>
                    <a:pt x="4203" y="73"/>
                  </a:cubicBezTo>
                  <a:cubicBezTo>
                    <a:pt x="4020" y="24"/>
                    <a:pt x="3834" y="1"/>
                    <a:pt x="3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4965187" y="1552488"/>
              <a:ext cx="630080" cy="720588"/>
            </a:xfrm>
            <a:custGeom>
              <a:avLst/>
              <a:gdLst/>
              <a:ahLst/>
              <a:cxnLst/>
              <a:rect l="l" t="t" r="r" b="b"/>
              <a:pathLst>
                <a:path w="22284" h="25485" extrusionOk="0">
                  <a:moveTo>
                    <a:pt x="11309" y="0"/>
                  </a:moveTo>
                  <a:cubicBezTo>
                    <a:pt x="11309" y="0"/>
                    <a:pt x="101" y="14177"/>
                    <a:pt x="1" y="25485"/>
                  </a:cubicBezTo>
                  <a:cubicBezTo>
                    <a:pt x="4404" y="16145"/>
                    <a:pt x="13944" y="5971"/>
                    <a:pt x="13944" y="5971"/>
                  </a:cubicBezTo>
                  <a:lnTo>
                    <a:pt x="21883" y="7439"/>
                  </a:lnTo>
                  <a:lnTo>
                    <a:pt x="22283" y="1768"/>
                  </a:lnTo>
                  <a:lnTo>
                    <a:pt x="11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5507502" y="1379728"/>
              <a:ext cx="501796" cy="457263"/>
            </a:xfrm>
            <a:custGeom>
              <a:avLst/>
              <a:gdLst/>
              <a:ahLst/>
              <a:cxnLst/>
              <a:rect l="l" t="t" r="r" b="b"/>
              <a:pathLst>
                <a:path w="17747" h="16172" extrusionOk="0">
                  <a:moveTo>
                    <a:pt x="11439" y="0"/>
                  </a:moveTo>
                  <a:cubicBezTo>
                    <a:pt x="10829" y="0"/>
                    <a:pt x="10212" y="211"/>
                    <a:pt x="9708" y="639"/>
                  </a:cubicBezTo>
                  <a:lnTo>
                    <a:pt x="2403" y="7011"/>
                  </a:lnTo>
                  <a:cubicBezTo>
                    <a:pt x="234" y="8912"/>
                    <a:pt x="1" y="12214"/>
                    <a:pt x="1902" y="14383"/>
                  </a:cubicBezTo>
                  <a:cubicBezTo>
                    <a:pt x="2920" y="15564"/>
                    <a:pt x="4364" y="16171"/>
                    <a:pt x="5819" y="16171"/>
                  </a:cubicBezTo>
                  <a:cubicBezTo>
                    <a:pt x="7033" y="16171"/>
                    <a:pt x="8254" y="15748"/>
                    <a:pt x="9241" y="14883"/>
                  </a:cubicBezTo>
                  <a:lnTo>
                    <a:pt x="16579" y="8512"/>
                  </a:lnTo>
                  <a:cubicBezTo>
                    <a:pt x="17647" y="7544"/>
                    <a:pt x="17747" y="5943"/>
                    <a:pt x="16846" y="4842"/>
                  </a:cubicBezTo>
                  <a:lnTo>
                    <a:pt x="13377" y="873"/>
                  </a:lnTo>
                  <a:cubicBezTo>
                    <a:pt x="12871" y="295"/>
                    <a:pt x="12160" y="0"/>
                    <a:pt x="11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711252" y="1316562"/>
              <a:ext cx="369752" cy="343372"/>
            </a:xfrm>
            <a:custGeom>
              <a:avLst/>
              <a:gdLst/>
              <a:ahLst/>
              <a:cxnLst/>
              <a:rect l="l" t="t" r="r" b="b"/>
              <a:pathLst>
                <a:path w="13077" h="12144" extrusionOk="0">
                  <a:moveTo>
                    <a:pt x="7346" y="1"/>
                  </a:moveTo>
                  <a:cubicBezTo>
                    <a:pt x="6867" y="1"/>
                    <a:pt x="6387" y="169"/>
                    <a:pt x="6004" y="505"/>
                  </a:cubicBezTo>
                  <a:lnTo>
                    <a:pt x="1868" y="4108"/>
                  </a:lnTo>
                  <a:cubicBezTo>
                    <a:pt x="167" y="5575"/>
                    <a:pt x="0" y="8144"/>
                    <a:pt x="1468" y="9845"/>
                  </a:cubicBezTo>
                  <a:lnTo>
                    <a:pt x="2268" y="10746"/>
                  </a:lnTo>
                  <a:cubicBezTo>
                    <a:pt x="3068" y="11672"/>
                    <a:pt x="4194" y="12144"/>
                    <a:pt x="5328" y="12144"/>
                  </a:cubicBezTo>
                  <a:cubicBezTo>
                    <a:pt x="6277" y="12144"/>
                    <a:pt x="7231" y="11814"/>
                    <a:pt x="8006" y="11146"/>
                  </a:cubicBezTo>
                  <a:lnTo>
                    <a:pt x="12142" y="7510"/>
                  </a:lnTo>
                  <a:cubicBezTo>
                    <a:pt x="12976" y="6776"/>
                    <a:pt x="13076" y="5509"/>
                    <a:pt x="12342" y="4675"/>
                  </a:cubicBezTo>
                  <a:lnTo>
                    <a:pt x="8873" y="705"/>
                  </a:lnTo>
                  <a:cubicBezTo>
                    <a:pt x="8476" y="235"/>
                    <a:pt x="7912" y="1"/>
                    <a:pt x="7346" y="1"/>
                  </a:cubicBezTo>
                  <a:close/>
                </a:path>
              </a:pathLst>
            </a:custGeom>
            <a:solidFill>
              <a:srgbClr val="58D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5726322" y="982182"/>
              <a:ext cx="903584" cy="688864"/>
            </a:xfrm>
            <a:custGeom>
              <a:avLst/>
              <a:gdLst/>
              <a:ahLst/>
              <a:cxnLst/>
              <a:rect l="l" t="t" r="r" b="b"/>
              <a:pathLst>
                <a:path w="31957" h="24363" extrusionOk="0">
                  <a:moveTo>
                    <a:pt x="23130" y="1"/>
                  </a:moveTo>
                  <a:cubicBezTo>
                    <a:pt x="22500" y="1"/>
                    <a:pt x="21859" y="136"/>
                    <a:pt x="21249" y="423"/>
                  </a:cubicBezTo>
                  <a:lnTo>
                    <a:pt x="6339" y="7461"/>
                  </a:lnTo>
                  <a:cubicBezTo>
                    <a:pt x="1902" y="9596"/>
                    <a:pt x="1" y="14866"/>
                    <a:pt x="2102" y="19303"/>
                  </a:cubicBezTo>
                  <a:cubicBezTo>
                    <a:pt x="3622" y="22487"/>
                    <a:pt x="6816" y="24363"/>
                    <a:pt x="10146" y="24363"/>
                  </a:cubicBezTo>
                  <a:cubicBezTo>
                    <a:pt x="11421" y="24363"/>
                    <a:pt x="12716" y="24088"/>
                    <a:pt x="13944" y="23506"/>
                  </a:cubicBezTo>
                  <a:lnTo>
                    <a:pt x="28855" y="16434"/>
                  </a:lnTo>
                  <a:cubicBezTo>
                    <a:pt x="31056" y="15400"/>
                    <a:pt x="31957" y="12765"/>
                    <a:pt x="30956" y="10563"/>
                  </a:cubicBezTo>
                  <a:lnTo>
                    <a:pt x="27120" y="2491"/>
                  </a:lnTo>
                  <a:cubicBezTo>
                    <a:pt x="26348" y="923"/>
                    <a:pt x="24775" y="1"/>
                    <a:pt x="23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6154519" y="760308"/>
              <a:ext cx="801738" cy="728251"/>
            </a:xfrm>
            <a:custGeom>
              <a:avLst/>
              <a:gdLst/>
              <a:ahLst/>
              <a:cxnLst/>
              <a:rect l="l" t="t" r="r" b="b"/>
              <a:pathLst>
                <a:path w="28355" h="25756" extrusionOk="0">
                  <a:moveTo>
                    <a:pt x="14179" y="1"/>
                  </a:moveTo>
                  <a:cubicBezTo>
                    <a:pt x="8379" y="1"/>
                    <a:pt x="3120" y="3949"/>
                    <a:pt x="1669" y="9837"/>
                  </a:cubicBezTo>
                  <a:cubicBezTo>
                    <a:pt x="1" y="16742"/>
                    <a:pt x="4237" y="23714"/>
                    <a:pt x="11142" y="25382"/>
                  </a:cubicBezTo>
                  <a:cubicBezTo>
                    <a:pt x="12169" y="25635"/>
                    <a:pt x="13196" y="25756"/>
                    <a:pt x="14208" y="25756"/>
                  </a:cubicBezTo>
                  <a:cubicBezTo>
                    <a:pt x="20002" y="25756"/>
                    <a:pt x="25267" y="21787"/>
                    <a:pt x="26687" y="15908"/>
                  </a:cubicBezTo>
                  <a:cubicBezTo>
                    <a:pt x="28355" y="9003"/>
                    <a:pt x="24118" y="2065"/>
                    <a:pt x="17213" y="364"/>
                  </a:cubicBezTo>
                  <a:cubicBezTo>
                    <a:pt x="16197" y="118"/>
                    <a:pt x="15180" y="1"/>
                    <a:pt x="14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444083" y="847677"/>
              <a:ext cx="465972" cy="583398"/>
            </a:xfrm>
            <a:custGeom>
              <a:avLst/>
              <a:gdLst/>
              <a:ahLst/>
              <a:cxnLst/>
              <a:rect l="l" t="t" r="r" b="b"/>
              <a:pathLst>
                <a:path w="16480" h="20633" extrusionOk="0">
                  <a:moveTo>
                    <a:pt x="8441" y="0"/>
                  </a:moveTo>
                  <a:cubicBezTo>
                    <a:pt x="4181" y="0"/>
                    <a:pt x="560" y="4356"/>
                    <a:pt x="267" y="9916"/>
                  </a:cubicBezTo>
                  <a:cubicBezTo>
                    <a:pt x="1" y="15620"/>
                    <a:pt x="3303" y="20424"/>
                    <a:pt x="7706" y="20624"/>
                  </a:cubicBezTo>
                  <a:cubicBezTo>
                    <a:pt x="7816" y="20630"/>
                    <a:pt x="7926" y="20633"/>
                    <a:pt x="8036" y="20633"/>
                  </a:cubicBezTo>
                  <a:cubicBezTo>
                    <a:pt x="12266" y="20633"/>
                    <a:pt x="15886" y="16278"/>
                    <a:pt x="16179" y="10750"/>
                  </a:cubicBezTo>
                  <a:cubicBezTo>
                    <a:pt x="16479" y="5046"/>
                    <a:pt x="13143" y="243"/>
                    <a:pt x="8774" y="9"/>
                  </a:cubicBezTo>
                  <a:cubicBezTo>
                    <a:pt x="8662" y="3"/>
                    <a:pt x="8552" y="0"/>
                    <a:pt x="8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191305" y="1010909"/>
              <a:ext cx="409365" cy="420873"/>
            </a:xfrm>
            <a:custGeom>
              <a:avLst/>
              <a:gdLst/>
              <a:ahLst/>
              <a:cxnLst/>
              <a:rect l="l" t="t" r="r" b="b"/>
              <a:pathLst>
                <a:path w="14478" h="14885" extrusionOk="0">
                  <a:moveTo>
                    <a:pt x="5273" y="304"/>
                  </a:moveTo>
                  <a:cubicBezTo>
                    <a:pt x="5328" y="304"/>
                    <a:pt x="5383" y="305"/>
                    <a:pt x="5438" y="307"/>
                  </a:cubicBezTo>
                  <a:cubicBezTo>
                    <a:pt x="7740" y="307"/>
                    <a:pt x="10308" y="1908"/>
                    <a:pt x="11943" y="4577"/>
                  </a:cubicBezTo>
                  <a:cubicBezTo>
                    <a:pt x="14144" y="8213"/>
                    <a:pt x="13811" y="12416"/>
                    <a:pt x="11242" y="13984"/>
                  </a:cubicBezTo>
                  <a:cubicBezTo>
                    <a:pt x="10572" y="14390"/>
                    <a:pt x="9817" y="14590"/>
                    <a:pt x="9013" y="14590"/>
                  </a:cubicBezTo>
                  <a:cubicBezTo>
                    <a:pt x="8297" y="14590"/>
                    <a:pt x="7542" y="14431"/>
                    <a:pt x="6772" y="14117"/>
                  </a:cubicBezTo>
                  <a:cubicBezTo>
                    <a:pt x="5004" y="13316"/>
                    <a:pt x="3537" y="11982"/>
                    <a:pt x="2536" y="10314"/>
                  </a:cubicBezTo>
                  <a:cubicBezTo>
                    <a:pt x="334" y="6678"/>
                    <a:pt x="668" y="2475"/>
                    <a:pt x="3237" y="874"/>
                  </a:cubicBezTo>
                  <a:cubicBezTo>
                    <a:pt x="3856" y="503"/>
                    <a:pt x="4561" y="304"/>
                    <a:pt x="5273" y="304"/>
                  </a:cubicBezTo>
                  <a:close/>
                  <a:moveTo>
                    <a:pt x="5458" y="0"/>
                  </a:moveTo>
                  <a:cubicBezTo>
                    <a:pt x="4620" y="0"/>
                    <a:pt x="3816" y="206"/>
                    <a:pt x="3103" y="641"/>
                  </a:cubicBezTo>
                  <a:cubicBezTo>
                    <a:pt x="368" y="2309"/>
                    <a:pt x="1" y="6712"/>
                    <a:pt x="2303" y="10448"/>
                  </a:cubicBezTo>
                  <a:cubicBezTo>
                    <a:pt x="3303" y="12182"/>
                    <a:pt x="4838" y="13550"/>
                    <a:pt x="6672" y="14384"/>
                  </a:cubicBezTo>
                  <a:cubicBezTo>
                    <a:pt x="7406" y="14717"/>
                    <a:pt x="8207" y="14884"/>
                    <a:pt x="9041" y="14884"/>
                  </a:cubicBezTo>
                  <a:cubicBezTo>
                    <a:pt x="9841" y="14884"/>
                    <a:pt x="10675" y="14684"/>
                    <a:pt x="11376" y="14250"/>
                  </a:cubicBezTo>
                  <a:cubicBezTo>
                    <a:pt x="14111" y="12583"/>
                    <a:pt x="14478" y="8179"/>
                    <a:pt x="12176" y="4443"/>
                  </a:cubicBezTo>
                  <a:cubicBezTo>
                    <a:pt x="10499" y="1657"/>
                    <a:pt x="7837" y="0"/>
                    <a:pt x="54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291285" y="1052190"/>
              <a:ext cx="8511" cy="7974"/>
            </a:xfrm>
            <a:custGeom>
              <a:avLst/>
              <a:gdLst/>
              <a:ahLst/>
              <a:cxnLst/>
              <a:rect l="l" t="t" r="r" b="b"/>
              <a:pathLst>
                <a:path w="301" h="282" extrusionOk="0">
                  <a:moveTo>
                    <a:pt x="149" y="1"/>
                  </a:moveTo>
                  <a:cubicBezTo>
                    <a:pt x="112" y="1"/>
                    <a:pt x="81" y="24"/>
                    <a:pt x="34" y="48"/>
                  </a:cubicBezTo>
                  <a:cubicBezTo>
                    <a:pt x="1" y="115"/>
                    <a:pt x="1" y="181"/>
                    <a:pt x="34" y="248"/>
                  </a:cubicBezTo>
                  <a:cubicBezTo>
                    <a:pt x="67" y="282"/>
                    <a:pt x="101" y="282"/>
                    <a:pt x="134" y="282"/>
                  </a:cubicBezTo>
                  <a:lnTo>
                    <a:pt x="201" y="282"/>
                  </a:lnTo>
                  <a:cubicBezTo>
                    <a:pt x="234" y="282"/>
                    <a:pt x="234" y="248"/>
                    <a:pt x="268" y="248"/>
                  </a:cubicBezTo>
                  <a:cubicBezTo>
                    <a:pt x="301" y="181"/>
                    <a:pt x="301" y="115"/>
                    <a:pt x="268" y="48"/>
                  </a:cubicBezTo>
                  <a:cubicBezTo>
                    <a:pt x="234" y="15"/>
                    <a:pt x="234" y="15"/>
                    <a:pt x="201" y="15"/>
                  </a:cubicBezTo>
                  <a:cubicBezTo>
                    <a:pt x="181" y="5"/>
                    <a:pt x="165"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313933" y="1038449"/>
              <a:ext cx="182996" cy="98114"/>
            </a:xfrm>
            <a:custGeom>
              <a:avLst/>
              <a:gdLst/>
              <a:ahLst/>
              <a:cxnLst/>
              <a:rect l="l" t="t" r="r" b="b"/>
              <a:pathLst>
                <a:path w="6472" h="3470" extrusionOk="0">
                  <a:moveTo>
                    <a:pt x="1068" y="0"/>
                  </a:moveTo>
                  <a:cubicBezTo>
                    <a:pt x="1001" y="0"/>
                    <a:pt x="934" y="67"/>
                    <a:pt x="934" y="134"/>
                  </a:cubicBezTo>
                  <a:lnTo>
                    <a:pt x="934" y="167"/>
                  </a:lnTo>
                  <a:cubicBezTo>
                    <a:pt x="934" y="234"/>
                    <a:pt x="1001" y="267"/>
                    <a:pt x="1068" y="301"/>
                  </a:cubicBezTo>
                  <a:cubicBezTo>
                    <a:pt x="1134" y="301"/>
                    <a:pt x="1201" y="234"/>
                    <a:pt x="1201" y="134"/>
                  </a:cubicBezTo>
                  <a:cubicBezTo>
                    <a:pt x="1201" y="67"/>
                    <a:pt x="1134" y="0"/>
                    <a:pt x="1068" y="0"/>
                  </a:cubicBezTo>
                  <a:close/>
                  <a:moveTo>
                    <a:pt x="1950" y="92"/>
                  </a:moveTo>
                  <a:cubicBezTo>
                    <a:pt x="1879" y="92"/>
                    <a:pt x="1835" y="146"/>
                    <a:pt x="1835" y="200"/>
                  </a:cubicBezTo>
                  <a:cubicBezTo>
                    <a:pt x="1802" y="267"/>
                    <a:pt x="1868" y="367"/>
                    <a:pt x="1935" y="367"/>
                  </a:cubicBezTo>
                  <a:lnTo>
                    <a:pt x="1968" y="367"/>
                  </a:lnTo>
                  <a:cubicBezTo>
                    <a:pt x="2035" y="367"/>
                    <a:pt x="2102" y="334"/>
                    <a:pt x="2102" y="267"/>
                  </a:cubicBezTo>
                  <a:cubicBezTo>
                    <a:pt x="2102" y="200"/>
                    <a:pt x="2068" y="100"/>
                    <a:pt x="2002" y="100"/>
                  </a:cubicBezTo>
                  <a:cubicBezTo>
                    <a:pt x="1983" y="94"/>
                    <a:pt x="1966" y="92"/>
                    <a:pt x="1950" y="92"/>
                  </a:cubicBezTo>
                  <a:close/>
                  <a:moveTo>
                    <a:pt x="188" y="121"/>
                  </a:moveTo>
                  <a:cubicBezTo>
                    <a:pt x="169" y="121"/>
                    <a:pt x="150" y="125"/>
                    <a:pt x="134" y="134"/>
                  </a:cubicBezTo>
                  <a:cubicBezTo>
                    <a:pt x="67" y="134"/>
                    <a:pt x="0" y="234"/>
                    <a:pt x="34" y="301"/>
                  </a:cubicBezTo>
                  <a:cubicBezTo>
                    <a:pt x="67" y="367"/>
                    <a:pt x="100" y="401"/>
                    <a:pt x="167" y="401"/>
                  </a:cubicBezTo>
                  <a:lnTo>
                    <a:pt x="200" y="401"/>
                  </a:lnTo>
                  <a:cubicBezTo>
                    <a:pt x="267" y="367"/>
                    <a:pt x="334" y="301"/>
                    <a:pt x="301" y="234"/>
                  </a:cubicBezTo>
                  <a:cubicBezTo>
                    <a:pt x="301" y="159"/>
                    <a:pt x="244" y="121"/>
                    <a:pt x="188" y="121"/>
                  </a:cubicBezTo>
                  <a:close/>
                  <a:moveTo>
                    <a:pt x="2816" y="354"/>
                  </a:moveTo>
                  <a:cubicBezTo>
                    <a:pt x="2769" y="354"/>
                    <a:pt x="2727" y="385"/>
                    <a:pt x="2702" y="434"/>
                  </a:cubicBezTo>
                  <a:cubicBezTo>
                    <a:pt x="2669" y="501"/>
                    <a:pt x="2702" y="601"/>
                    <a:pt x="2769" y="634"/>
                  </a:cubicBezTo>
                  <a:lnTo>
                    <a:pt x="2836" y="634"/>
                  </a:lnTo>
                  <a:cubicBezTo>
                    <a:pt x="2902" y="634"/>
                    <a:pt x="2936" y="601"/>
                    <a:pt x="2969" y="567"/>
                  </a:cubicBezTo>
                  <a:cubicBezTo>
                    <a:pt x="3002" y="467"/>
                    <a:pt x="2969" y="401"/>
                    <a:pt x="2869" y="367"/>
                  </a:cubicBezTo>
                  <a:cubicBezTo>
                    <a:pt x="2851" y="358"/>
                    <a:pt x="2833" y="354"/>
                    <a:pt x="2816" y="354"/>
                  </a:cubicBezTo>
                  <a:close/>
                  <a:moveTo>
                    <a:pt x="3631" y="748"/>
                  </a:moveTo>
                  <a:cubicBezTo>
                    <a:pt x="3592" y="748"/>
                    <a:pt x="3557" y="771"/>
                    <a:pt x="3536" y="834"/>
                  </a:cubicBezTo>
                  <a:cubicBezTo>
                    <a:pt x="3469" y="901"/>
                    <a:pt x="3503" y="968"/>
                    <a:pt x="3570" y="1001"/>
                  </a:cubicBezTo>
                  <a:lnTo>
                    <a:pt x="3570" y="1034"/>
                  </a:lnTo>
                  <a:lnTo>
                    <a:pt x="3636" y="1034"/>
                  </a:lnTo>
                  <a:cubicBezTo>
                    <a:pt x="3703" y="1034"/>
                    <a:pt x="3736" y="1001"/>
                    <a:pt x="3770" y="968"/>
                  </a:cubicBezTo>
                  <a:cubicBezTo>
                    <a:pt x="3803" y="901"/>
                    <a:pt x="3770" y="801"/>
                    <a:pt x="3703" y="768"/>
                  </a:cubicBezTo>
                  <a:cubicBezTo>
                    <a:pt x="3679" y="755"/>
                    <a:pt x="3654" y="748"/>
                    <a:pt x="3631" y="748"/>
                  </a:cubicBezTo>
                  <a:close/>
                  <a:moveTo>
                    <a:pt x="4411" y="1246"/>
                  </a:moveTo>
                  <a:cubicBezTo>
                    <a:pt x="4365" y="1246"/>
                    <a:pt x="4323" y="1262"/>
                    <a:pt x="4303" y="1301"/>
                  </a:cubicBezTo>
                  <a:cubicBezTo>
                    <a:pt x="4237" y="1368"/>
                    <a:pt x="4270" y="1435"/>
                    <a:pt x="4303" y="1501"/>
                  </a:cubicBezTo>
                  <a:lnTo>
                    <a:pt x="4337" y="1501"/>
                  </a:lnTo>
                  <a:cubicBezTo>
                    <a:pt x="4337" y="1535"/>
                    <a:pt x="4370" y="1535"/>
                    <a:pt x="4403" y="1535"/>
                  </a:cubicBezTo>
                  <a:cubicBezTo>
                    <a:pt x="4437" y="1535"/>
                    <a:pt x="4504" y="1501"/>
                    <a:pt x="4504" y="1468"/>
                  </a:cubicBezTo>
                  <a:cubicBezTo>
                    <a:pt x="4570" y="1401"/>
                    <a:pt x="4537" y="1301"/>
                    <a:pt x="4504" y="1268"/>
                  </a:cubicBezTo>
                  <a:cubicBezTo>
                    <a:pt x="4476" y="1254"/>
                    <a:pt x="4443" y="1246"/>
                    <a:pt x="4411" y="1246"/>
                  </a:cubicBezTo>
                  <a:close/>
                  <a:moveTo>
                    <a:pt x="5104" y="1818"/>
                  </a:moveTo>
                  <a:cubicBezTo>
                    <a:pt x="5071" y="1818"/>
                    <a:pt x="5037" y="1835"/>
                    <a:pt x="5004" y="1868"/>
                  </a:cubicBezTo>
                  <a:cubicBezTo>
                    <a:pt x="4937" y="1935"/>
                    <a:pt x="4937" y="2002"/>
                    <a:pt x="5004" y="2068"/>
                  </a:cubicBezTo>
                  <a:cubicBezTo>
                    <a:pt x="5037" y="2102"/>
                    <a:pt x="5071" y="2102"/>
                    <a:pt x="5104" y="2102"/>
                  </a:cubicBezTo>
                  <a:cubicBezTo>
                    <a:pt x="5137" y="2102"/>
                    <a:pt x="5171" y="2102"/>
                    <a:pt x="5204" y="2068"/>
                  </a:cubicBezTo>
                  <a:cubicBezTo>
                    <a:pt x="5271" y="2002"/>
                    <a:pt x="5271" y="1935"/>
                    <a:pt x="5204" y="1868"/>
                  </a:cubicBezTo>
                  <a:cubicBezTo>
                    <a:pt x="5171" y="1835"/>
                    <a:pt x="5137" y="1818"/>
                    <a:pt x="5104" y="1818"/>
                  </a:cubicBezTo>
                  <a:close/>
                  <a:moveTo>
                    <a:pt x="5738" y="2485"/>
                  </a:moveTo>
                  <a:cubicBezTo>
                    <a:pt x="5704" y="2485"/>
                    <a:pt x="5671" y="2502"/>
                    <a:pt x="5638" y="2535"/>
                  </a:cubicBezTo>
                  <a:cubicBezTo>
                    <a:pt x="5571" y="2569"/>
                    <a:pt x="5571" y="2669"/>
                    <a:pt x="5638" y="2736"/>
                  </a:cubicBezTo>
                  <a:cubicBezTo>
                    <a:pt x="5671" y="2736"/>
                    <a:pt x="5704" y="2769"/>
                    <a:pt x="5738" y="2769"/>
                  </a:cubicBezTo>
                  <a:cubicBezTo>
                    <a:pt x="5771" y="2769"/>
                    <a:pt x="5804" y="2736"/>
                    <a:pt x="5838" y="2736"/>
                  </a:cubicBezTo>
                  <a:cubicBezTo>
                    <a:pt x="5905" y="2669"/>
                    <a:pt x="5905" y="2569"/>
                    <a:pt x="5838" y="2535"/>
                  </a:cubicBezTo>
                  <a:cubicBezTo>
                    <a:pt x="5804" y="2502"/>
                    <a:pt x="5771" y="2485"/>
                    <a:pt x="5738" y="2485"/>
                  </a:cubicBezTo>
                  <a:close/>
                  <a:moveTo>
                    <a:pt x="6321" y="3181"/>
                  </a:moveTo>
                  <a:cubicBezTo>
                    <a:pt x="6293" y="3181"/>
                    <a:pt x="6266" y="3189"/>
                    <a:pt x="6238" y="3203"/>
                  </a:cubicBezTo>
                  <a:cubicBezTo>
                    <a:pt x="6171" y="3269"/>
                    <a:pt x="6138" y="3336"/>
                    <a:pt x="6205" y="3403"/>
                  </a:cubicBezTo>
                  <a:cubicBezTo>
                    <a:pt x="6238" y="3436"/>
                    <a:pt x="6271" y="3469"/>
                    <a:pt x="6305" y="3469"/>
                  </a:cubicBezTo>
                  <a:cubicBezTo>
                    <a:pt x="6338" y="3469"/>
                    <a:pt x="6372" y="3469"/>
                    <a:pt x="6405" y="3436"/>
                  </a:cubicBezTo>
                  <a:cubicBezTo>
                    <a:pt x="6472" y="3403"/>
                    <a:pt x="6472" y="3303"/>
                    <a:pt x="6438" y="3236"/>
                  </a:cubicBezTo>
                  <a:cubicBezTo>
                    <a:pt x="6399" y="3197"/>
                    <a:pt x="6360" y="3181"/>
                    <a:pt x="6321" y="31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502556" y="1150305"/>
              <a:ext cx="7578" cy="7945"/>
            </a:xfrm>
            <a:custGeom>
              <a:avLst/>
              <a:gdLst/>
              <a:ahLst/>
              <a:cxnLst/>
              <a:rect l="l" t="t" r="r" b="b"/>
              <a:pathLst>
                <a:path w="268" h="281" extrusionOk="0">
                  <a:moveTo>
                    <a:pt x="125" y="0"/>
                  </a:moveTo>
                  <a:cubicBezTo>
                    <a:pt x="107" y="0"/>
                    <a:pt x="87" y="4"/>
                    <a:pt x="67" y="14"/>
                  </a:cubicBezTo>
                  <a:lnTo>
                    <a:pt x="34" y="47"/>
                  </a:lnTo>
                  <a:cubicBezTo>
                    <a:pt x="34" y="47"/>
                    <a:pt x="1" y="81"/>
                    <a:pt x="1" y="81"/>
                  </a:cubicBezTo>
                  <a:cubicBezTo>
                    <a:pt x="1" y="114"/>
                    <a:pt x="1" y="114"/>
                    <a:pt x="1" y="147"/>
                  </a:cubicBezTo>
                  <a:cubicBezTo>
                    <a:pt x="1" y="147"/>
                    <a:pt x="1" y="181"/>
                    <a:pt x="1" y="214"/>
                  </a:cubicBezTo>
                  <a:lnTo>
                    <a:pt x="34" y="214"/>
                  </a:lnTo>
                  <a:cubicBezTo>
                    <a:pt x="67" y="247"/>
                    <a:pt x="101" y="281"/>
                    <a:pt x="168" y="281"/>
                  </a:cubicBezTo>
                  <a:cubicBezTo>
                    <a:pt x="168" y="281"/>
                    <a:pt x="201" y="247"/>
                    <a:pt x="234" y="247"/>
                  </a:cubicBezTo>
                  <a:cubicBezTo>
                    <a:pt x="234" y="214"/>
                    <a:pt x="268" y="214"/>
                    <a:pt x="268" y="214"/>
                  </a:cubicBezTo>
                  <a:cubicBezTo>
                    <a:pt x="268" y="181"/>
                    <a:pt x="268" y="147"/>
                    <a:pt x="268" y="147"/>
                  </a:cubicBezTo>
                  <a:cubicBezTo>
                    <a:pt x="268" y="114"/>
                    <a:pt x="268" y="114"/>
                    <a:pt x="268" y="81"/>
                  </a:cubicBezTo>
                  <a:cubicBezTo>
                    <a:pt x="268" y="81"/>
                    <a:pt x="234" y="47"/>
                    <a:pt x="234" y="47"/>
                  </a:cubicBezTo>
                  <a:cubicBezTo>
                    <a:pt x="211" y="24"/>
                    <a:pt x="170" y="0"/>
                    <a:pt x="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619529" y="889496"/>
              <a:ext cx="1295928" cy="925215"/>
            </a:xfrm>
            <a:custGeom>
              <a:avLst/>
              <a:gdLst/>
              <a:ahLst/>
              <a:cxnLst/>
              <a:rect l="l" t="t" r="r" b="b"/>
              <a:pathLst>
                <a:path w="45833" h="32722" extrusionOk="0">
                  <a:moveTo>
                    <a:pt x="12402" y="1"/>
                  </a:moveTo>
                  <a:cubicBezTo>
                    <a:pt x="8087" y="1"/>
                    <a:pt x="4109" y="641"/>
                    <a:pt x="1268" y="1966"/>
                  </a:cubicBezTo>
                  <a:cubicBezTo>
                    <a:pt x="334" y="2400"/>
                    <a:pt x="0" y="3500"/>
                    <a:pt x="500" y="4368"/>
                  </a:cubicBezTo>
                  <a:cubicBezTo>
                    <a:pt x="2068" y="7003"/>
                    <a:pt x="3002" y="11940"/>
                    <a:pt x="2435" y="15175"/>
                  </a:cubicBezTo>
                  <a:cubicBezTo>
                    <a:pt x="2268" y="16176"/>
                    <a:pt x="3002" y="17110"/>
                    <a:pt x="4003" y="17177"/>
                  </a:cubicBezTo>
                  <a:cubicBezTo>
                    <a:pt x="14677" y="18178"/>
                    <a:pt x="23684" y="23715"/>
                    <a:pt x="29288" y="32721"/>
                  </a:cubicBezTo>
                  <a:cubicBezTo>
                    <a:pt x="29521" y="25416"/>
                    <a:pt x="40662" y="19278"/>
                    <a:pt x="45833" y="13741"/>
                  </a:cubicBezTo>
                  <a:cubicBezTo>
                    <a:pt x="41763" y="7904"/>
                    <a:pt x="27853" y="1833"/>
                    <a:pt x="19848" y="598"/>
                  </a:cubicBezTo>
                  <a:cubicBezTo>
                    <a:pt x="17353" y="203"/>
                    <a:pt x="14825" y="1"/>
                    <a:pt x="12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7376875" y="4046230"/>
              <a:ext cx="964913" cy="425397"/>
            </a:xfrm>
            <a:custGeom>
              <a:avLst/>
              <a:gdLst/>
              <a:ahLst/>
              <a:cxnLst/>
              <a:rect l="l" t="t" r="r" b="b"/>
              <a:pathLst>
                <a:path w="34126" h="15045" extrusionOk="0">
                  <a:moveTo>
                    <a:pt x="8907" y="0"/>
                  </a:moveTo>
                  <a:cubicBezTo>
                    <a:pt x="1" y="0"/>
                    <a:pt x="2436" y="15045"/>
                    <a:pt x="2436" y="15045"/>
                  </a:cubicBezTo>
                  <a:lnTo>
                    <a:pt x="30222" y="15045"/>
                  </a:lnTo>
                  <a:cubicBezTo>
                    <a:pt x="33091" y="15045"/>
                    <a:pt x="34125" y="11242"/>
                    <a:pt x="31623" y="9807"/>
                  </a:cubicBezTo>
                  <a:cubicBezTo>
                    <a:pt x="23985" y="5471"/>
                    <a:pt x="13477" y="0"/>
                    <a:pt x="8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7365565" y="4127351"/>
              <a:ext cx="434841" cy="299008"/>
            </a:xfrm>
            <a:custGeom>
              <a:avLst/>
              <a:gdLst/>
              <a:ahLst/>
              <a:cxnLst/>
              <a:rect l="l" t="t" r="r" b="b"/>
              <a:pathLst>
                <a:path w="15379" h="10575" extrusionOk="0">
                  <a:moveTo>
                    <a:pt x="15378" y="0"/>
                  </a:moveTo>
                  <a:lnTo>
                    <a:pt x="468" y="601"/>
                  </a:lnTo>
                  <a:lnTo>
                    <a:pt x="1" y="10574"/>
                  </a:lnTo>
                  <a:cubicBezTo>
                    <a:pt x="13043" y="8440"/>
                    <a:pt x="15378" y="0"/>
                    <a:pt x="1537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802497" y="2904995"/>
              <a:ext cx="1337436" cy="1338397"/>
            </a:xfrm>
            <a:custGeom>
              <a:avLst/>
              <a:gdLst/>
              <a:ahLst/>
              <a:cxnLst/>
              <a:rect l="l" t="t" r="r" b="b"/>
              <a:pathLst>
                <a:path w="47301" h="47335" extrusionOk="0">
                  <a:moveTo>
                    <a:pt x="23651" y="0"/>
                  </a:moveTo>
                  <a:cubicBezTo>
                    <a:pt x="10575" y="0"/>
                    <a:pt x="0" y="10608"/>
                    <a:pt x="0" y="23684"/>
                  </a:cubicBezTo>
                  <a:cubicBezTo>
                    <a:pt x="0" y="36727"/>
                    <a:pt x="10575" y="47334"/>
                    <a:pt x="23651" y="47334"/>
                  </a:cubicBezTo>
                  <a:cubicBezTo>
                    <a:pt x="36727" y="47334"/>
                    <a:pt x="47301" y="36727"/>
                    <a:pt x="47301" y="23684"/>
                  </a:cubicBezTo>
                  <a:cubicBezTo>
                    <a:pt x="47301" y="10608"/>
                    <a:pt x="36727" y="0"/>
                    <a:pt x="23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7092033" y="3233296"/>
              <a:ext cx="1033762" cy="967542"/>
            </a:xfrm>
            <a:custGeom>
              <a:avLst/>
              <a:gdLst/>
              <a:ahLst/>
              <a:cxnLst/>
              <a:rect l="l" t="t" r="r" b="b"/>
              <a:pathLst>
                <a:path w="36561" h="34219" extrusionOk="0">
                  <a:moveTo>
                    <a:pt x="20996" y="1"/>
                  </a:moveTo>
                  <a:cubicBezTo>
                    <a:pt x="15866" y="1"/>
                    <a:pt x="10414" y="2496"/>
                    <a:pt x="6472" y="7169"/>
                  </a:cubicBezTo>
                  <a:cubicBezTo>
                    <a:pt x="1" y="14875"/>
                    <a:pt x="34" y="25583"/>
                    <a:pt x="6572" y="31053"/>
                  </a:cubicBezTo>
                  <a:cubicBezTo>
                    <a:pt x="9115" y="33191"/>
                    <a:pt x="12274" y="34219"/>
                    <a:pt x="15565" y="34219"/>
                  </a:cubicBezTo>
                  <a:cubicBezTo>
                    <a:pt x="20695" y="34219"/>
                    <a:pt x="26147" y="31724"/>
                    <a:pt x="30089" y="27050"/>
                  </a:cubicBezTo>
                  <a:cubicBezTo>
                    <a:pt x="36560" y="19345"/>
                    <a:pt x="36527" y="8637"/>
                    <a:pt x="29989" y="3166"/>
                  </a:cubicBezTo>
                  <a:cubicBezTo>
                    <a:pt x="27447" y="1028"/>
                    <a:pt x="24288" y="1"/>
                    <a:pt x="209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828906" y="3162467"/>
              <a:ext cx="453701" cy="825319"/>
            </a:xfrm>
            <a:custGeom>
              <a:avLst/>
              <a:gdLst/>
              <a:ahLst/>
              <a:cxnLst/>
              <a:rect l="l" t="t" r="r" b="b"/>
              <a:pathLst>
                <a:path w="16046" h="29189" extrusionOk="0">
                  <a:moveTo>
                    <a:pt x="8006" y="401"/>
                  </a:moveTo>
                  <a:lnTo>
                    <a:pt x="8006" y="434"/>
                  </a:lnTo>
                  <a:cubicBezTo>
                    <a:pt x="12209" y="434"/>
                    <a:pt x="15578" y="6739"/>
                    <a:pt x="15578" y="14545"/>
                  </a:cubicBezTo>
                  <a:cubicBezTo>
                    <a:pt x="15578" y="22350"/>
                    <a:pt x="12209" y="28688"/>
                    <a:pt x="8006" y="28688"/>
                  </a:cubicBezTo>
                  <a:cubicBezTo>
                    <a:pt x="3836" y="28688"/>
                    <a:pt x="467" y="22350"/>
                    <a:pt x="467" y="14545"/>
                  </a:cubicBezTo>
                  <a:cubicBezTo>
                    <a:pt x="467" y="6739"/>
                    <a:pt x="3836" y="401"/>
                    <a:pt x="8006" y="401"/>
                  </a:cubicBezTo>
                  <a:close/>
                  <a:moveTo>
                    <a:pt x="8006" y="1"/>
                  </a:moveTo>
                  <a:cubicBezTo>
                    <a:pt x="3603" y="1"/>
                    <a:pt x="0" y="6539"/>
                    <a:pt x="0" y="14578"/>
                  </a:cubicBezTo>
                  <a:cubicBezTo>
                    <a:pt x="0" y="22617"/>
                    <a:pt x="3603" y="29188"/>
                    <a:pt x="8006" y="29188"/>
                  </a:cubicBezTo>
                  <a:cubicBezTo>
                    <a:pt x="12443" y="29188"/>
                    <a:pt x="16045" y="22617"/>
                    <a:pt x="16045" y="14578"/>
                  </a:cubicBezTo>
                  <a:cubicBezTo>
                    <a:pt x="16045" y="6539"/>
                    <a:pt x="12443" y="1"/>
                    <a:pt x="80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7048659" y="3212711"/>
              <a:ext cx="13233" cy="12978"/>
            </a:xfrm>
            <a:custGeom>
              <a:avLst/>
              <a:gdLst/>
              <a:ahLst/>
              <a:cxnLst/>
              <a:rect l="l" t="t" r="r" b="b"/>
              <a:pathLst>
                <a:path w="468" h="459" extrusionOk="0">
                  <a:moveTo>
                    <a:pt x="238" y="0"/>
                  </a:moveTo>
                  <a:cubicBezTo>
                    <a:pt x="209" y="0"/>
                    <a:pt x="184" y="8"/>
                    <a:pt x="167" y="25"/>
                  </a:cubicBezTo>
                  <a:cubicBezTo>
                    <a:pt x="134" y="25"/>
                    <a:pt x="101" y="58"/>
                    <a:pt x="101" y="92"/>
                  </a:cubicBezTo>
                  <a:cubicBezTo>
                    <a:pt x="67" y="92"/>
                    <a:pt x="34" y="125"/>
                    <a:pt x="34" y="158"/>
                  </a:cubicBezTo>
                  <a:cubicBezTo>
                    <a:pt x="1" y="192"/>
                    <a:pt x="1" y="259"/>
                    <a:pt x="34" y="325"/>
                  </a:cubicBezTo>
                  <a:cubicBezTo>
                    <a:pt x="67" y="392"/>
                    <a:pt x="101" y="425"/>
                    <a:pt x="167" y="459"/>
                  </a:cubicBezTo>
                  <a:lnTo>
                    <a:pt x="334" y="459"/>
                  </a:lnTo>
                  <a:cubicBezTo>
                    <a:pt x="367" y="425"/>
                    <a:pt x="401" y="425"/>
                    <a:pt x="401" y="392"/>
                  </a:cubicBezTo>
                  <a:cubicBezTo>
                    <a:pt x="434" y="392"/>
                    <a:pt x="434" y="359"/>
                    <a:pt x="468" y="325"/>
                  </a:cubicBezTo>
                  <a:cubicBezTo>
                    <a:pt x="468" y="259"/>
                    <a:pt x="468" y="192"/>
                    <a:pt x="468" y="158"/>
                  </a:cubicBezTo>
                  <a:cubicBezTo>
                    <a:pt x="434" y="92"/>
                    <a:pt x="401" y="58"/>
                    <a:pt x="334" y="25"/>
                  </a:cubicBezTo>
                  <a:cubicBezTo>
                    <a:pt x="301" y="8"/>
                    <a:pt x="267"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7086378" y="3220600"/>
              <a:ext cx="153788" cy="321063"/>
            </a:xfrm>
            <a:custGeom>
              <a:avLst/>
              <a:gdLst/>
              <a:ahLst/>
              <a:cxnLst/>
              <a:rect l="l" t="t" r="r" b="b"/>
              <a:pathLst>
                <a:path w="5439" h="11355" extrusionOk="0">
                  <a:moveTo>
                    <a:pt x="275" y="1"/>
                  </a:moveTo>
                  <a:cubicBezTo>
                    <a:pt x="177" y="1"/>
                    <a:pt x="93" y="44"/>
                    <a:pt x="68" y="146"/>
                  </a:cubicBezTo>
                  <a:cubicBezTo>
                    <a:pt x="1" y="246"/>
                    <a:pt x="68" y="380"/>
                    <a:pt x="168" y="447"/>
                  </a:cubicBezTo>
                  <a:lnTo>
                    <a:pt x="268" y="447"/>
                  </a:lnTo>
                  <a:cubicBezTo>
                    <a:pt x="368" y="447"/>
                    <a:pt x="434" y="413"/>
                    <a:pt x="468" y="313"/>
                  </a:cubicBezTo>
                  <a:cubicBezTo>
                    <a:pt x="535" y="213"/>
                    <a:pt x="468" y="80"/>
                    <a:pt x="368" y="13"/>
                  </a:cubicBezTo>
                  <a:cubicBezTo>
                    <a:pt x="336" y="5"/>
                    <a:pt x="305" y="1"/>
                    <a:pt x="275" y="1"/>
                  </a:cubicBezTo>
                  <a:close/>
                  <a:moveTo>
                    <a:pt x="1423" y="734"/>
                  </a:moveTo>
                  <a:cubicBezTo>
                    <a:pt x="1362" y="734"/>
                    <a:pt x="1305" y="758"/>
                    <a:pt x="1268" y="813"/>
                  </a:cubicBezTo>
                  <a:cubicBezTo>
                    <a:pt x="1168" y="914"/>
                    <a:pt x="1168" y="1047"/>
                    <a:pt x="1268" y="1147"/>
                  </a:cubicBezTo>
                  <a:cubicBezTo>
                    <a:pt x="1302" y="1180"/>
                    <a:pt x="1368" y="1180"/>
                    <a:pt x="1402" y="1214"/>
                  </a:cubicBezTo>
                  <a:cubicBezTo>
                    <a:pt x="1469" y="1180"/>
                    <a:pt x="1535" y="1180"/>
                    <a:pt x="1569" y="1114"/>
                  </a:cubicBezTo>
                  <a:cubicBezTo>
                    <a:pt x="1669" y="1014"/>
                    <a:pt x="1669" y="880"/>
                    <a:pt x="1569" y="780"/>
                  </a:cubicBezTo>
                  <a:cubicBezTo>
                    <a:pt x="1524" y="750"/>
                    <a:pt x="1472" y="734"/>
                    <a:pt x="1423" y="734"/>
                  </a:cubicBezTo>
                  <a:close/>
                  <a:moveTo>
                    <a:pt x="2352" y="1746"/>
                  </a:moveTo>
                  <a:cubicBezTo>
                    <a:pt x="2311" y="1746"/>
                    <a:pt x="2271" y="1757"/>
                    <a:pt x="2236" y="1781"/>
                  </a:cubicBezTo>
                  <a:cubicBezTo>
                    <a:pt x="2136" y="1881"/>
                    <a:pt x="2102" y="2014"/>
                    <a:pt x="2202" y="2114"/>
                  </a:cubicBezTo>
                  <a:cubicBezTo>
                    <a:pt x="2236" y="2181"/>
                    <a:pt x="2302" y="2214"/>
                    <a:pt x="2369" y="2214"/>
                  </a:cubicBezTo>
                  <a:cubicBezTo>
                    <a:pt x="2436" y="2214"/>
                    <a:pt x="2469" y="2181"/>
                    <a:pt x="2503" y="2148"/>
                  </a:cubicBezTo>
                  <a:cubicBezTo>
                    <a:pt x="2603" y="2081"/>
                    <a:pt x="2636" y="1948"/>
                    <a:pt x="2569" y="1848"/>
                  </a:cubicBezTo>
                  <a:cubicBezTo>
                    <a:pt x="2505" y="1783"/>
                    <a:pt x="2426" y="1746"/>
                    <a:pt x="2352" y="1746"/>
                  </a:cubicBezTo>
                  <a:close/>
                  <a:moveTo>
                    <a:pt x="3116" y="2902"/>
                  </a:moveTo>
                  <a:cubicBezTo>
                    <a:pt x="3088" y="2902"/>
                    <a:pt x="3061" y="2907"/>
                    <a:pt x="3036" y="2915"/>
                  </a:cubicBezTo>
                  <a:cubicBezTo>
                    <a:pt x="2903" y="2982"/>
                    <a:pt x="2870" y="3148"/>
                    <a:pt x="2936" y="3249"/>
                  </a:cubicBezTo>
                  <a:cubicBezTo>
                    <a:pt x="2970" y="3315"/>
                    <a:pt x="3036" y="3349"/>
                    <a:pt x="3136" y="3349"/>
                  </a:cubicBezTo>
                  <a:cubicBezTo>
                    <a:pt x="3170" y="3349"/>
                    <a:pt x="3203" y="3349"/>
                    <a:pt x="3236" y="3315"/>
                  </a:cubicBezTo>
                  <a:cubicBezTo>
                    <a:pt x="3370" y="3282"/>
                    <a:pt x="3403" y="3115"/>
                    <a:pt x="3337" y="3015"/>
                  </a:cubicBezTo>
                  <a:cubicBezTo>
                    <a:pt x="3287" y="2940"/>
                    <a:pt x="3199" y="2902"/>
                    <a:pt x="3116" y="2902"/>
                  </a:cubicBezTo>
                  <a:close/>
                  <a:moveTo>
                    <a:pt x="3726" y="4141"/>
                  </a:moveTo>
                  <a:cubicBezTo>
                    <a:pt x="3707" y="4141"/>
                    <a:pt x="3688" y="4143"/>
                    <a:pt x="3670" y="4149"/>
                  </a:cubicBezTo>
                  <a:cubicBezTo>
                    <a:pt x="3537" y="4216"/>
                    <a:pt x="3503" y="4349"/>
                    <a:pt x="3537" y="4449"/>
                  </a:cubicBezTo>
                  <a:cubicBezTo>
                    <a:pt x="3570" y="4549"/>
                    <a:pt x="3670" y="4583"/>
                    <a:pt x="3737" y="4583"/>
                  </a:cubicBezTo>
                  <a:lnTo>
                    <a:pt x="3837" y="4583"/>
                  </a:lnTo>
                  <a:cubicBezTo>
                    <a:pt x="3937" y="4549"/>
                    <a:pt x="4004" y="4416"/>
                    <a:pt x="3970" y="4283"/>
                  </a:cubicBezTo>
                  <a:cubicBezTo>
                    <a:pt x="3915" y="4200"/>
                    <a:pt x="3815" y="4141"/>
                    <a:pt x="3726" y="4141"/>
                  </a:cubicBezTo>
                  <a:close/>
                  <a:moveTo>
                    <a:pt x="4224" y="5442"/>
                  </a:moveTo>
                  <a:cubicBezTo>
                    <a:pt x="4206" y="5442"/>
                    <a:pt x="4188" y="5444"/>
                    <a:pt x="4170" y="5450"/>
                  </a:cubicBezTo>
                  <a:cubicBezTo>
                    <a:pt x="4037" y="5483"/>
                    <a:pt x="3970" y="5617"/>
                    <a:pt x="4004" y="5750"/>
                  </a:cubicBezTo>
                  <a:cubicBezTo>
                    <a:pt x="4037" y="5850"/>
                    <a:pt x="4137" y="5884"/>
                    <a:pt x="4237" y="5884"/>
                  </a:cubicBezTo>
                  <a:lnTo>
                    <a:pt x="4304" y="5884"/>
                  </a:lnTo>
                  <a:cubicBezTo>
                    <a:pt x="4437" y="5850"/>
                    <a:pt x="4504" y="5717"/>
                    <a:pt x="4437" y="5617"/>
                  </a:cubicBezTo>
                  <a:cubicBezTo>
                    <a:pt x="4410" y="5506"/>
                    <a:pt x="4313" y="5442"/>
                    <a:pt x="4224" y="5442"/>
                  </a:cubicBezTo>
                  <a:close/>
                  <a:moveTo>
                    <a:pt x="4625" y="6776"/>
                  </a:moveTo>
                  <a:cubicBezTo>
                    <a:pt x="4606" y="6776"/>
                    <a:pt x="4588" y="6779"/>
                    <a:pt x="4571" y="6784"/>
                  </a:cubicBezTo>
                  <a:cubicBezTo>
                    <a:pt x="4437" y="6818"/>
                    <a:pt x="4371" y="6951"/>
                    <a:pt x="4404" y="7051"/>
                  </a:cubicBezTo>
                  <a:cubicBezTo>
                    <a:pt x="4404" y="7151"/>
                    <a:pt x="4504" y="7218"/>
                    <a:pt x="4604" y="7218"/>
                  </a:cubicBezTo>
                  <a:lnTo>
                    <a:pt x="4671" y="7218"/>
                  </a:lnTo>
                  <a:cubicBezTo>
                    <a:pt x="4771" y="7185"/>
                    <a:pt x="4871" y="7085"/>
                    <a:pt x="4838" y="6951"/>
                  </a:cubicBezTo>
                  <a:cubicBezTo>
                    <a:pt x="4810" y="6841"/>
                    <a:pt x="4714" y="6776"/>
                    <a:pt x="4625" y="6776"/>
                  </a:cubicBezTo>
                  <a:close/>
                  <a:moveTo>
                    <a:pt x="4925" y="8144"/>
                  </a:moveTo>
                  <a:cubicBezTo>
                    <a:pt x="4906" y="8144"/>
                    <a:pt x="4888" y="8146"/>
                    <a:pt x="4871" y="8152"/>
                  </a:cubicBezTo>
                  <a:cubicBezTo>
                    <a:pt x="4738" y="8152"/>
                    <a:pt x="4637" y="8286"/>
                    <a:pt x="4671" y="8419"/>
                  </a:cubicBezTo>
                  <a:cubicBezTo>
                    <a:pt x="4704" y="8519"/>
                    <a:pt x="4804" y="8586"/>
                    <a:pt x="4904" y="8586"/>
                  </a:cubicBezTo>
                  <a:lnTo>
                    <a:pt x="4938" y="8586"/>
                  </a:lnTo>
                  <a:cubicBezTo>
                    <a:pt x="5071" y="8552"/>
                    <a:pt x="5138" y="8452"/>
                    <a:pt x="5138" y="8319"/>
                  </a:cubicBezTo>
                  <a:cubicBezTo>
                    <a:pt x="5110" y="8208"/>
                    <a:pt x="5014" y="8144"/>
                    <a:pt x="4925" y="8144"/>
                  </a:cubicBezTo>
                  <a:close/>
                  <a:moveTo>
                    <a:pt x="5122" y="9513"/>
                  </a:moveTo>
                  <a:cubicBezTo>
                    <a:pt x="5106" y="9513"/>
                    <a:pt x="5089" y="9515"/>
                    <a:pt x="5071" y="9520"/>
                  </a:cubicBezTo>
                  <a:cubicBezTo>
                    <a:pt x="4938" y="9520"/>
                    <a:pt x="4871" y="9620"/>
                    <a:pt x="4871" y="9753"/>
                  </a:cubicBezTo>
                  <a:cubicBezTo>
                    <a:pt x="4871" y="9887"/>
                    <a:pt x="4971" y="9953"/>
                    <a:pt x="5104" y="9953"/>
                  </a:cubicBezTo>
                  <a:lnTo>
                    <a:pt x="5138" y="9953"/>
                  </a:lnTo>
                  <a:cubicBezTo>
                    <a:pt x="5238" y="9953"/>
                    <a:pt x="5338" y="9820"/>
                    <a:pt x="5338" y="9720"/>
                  </a:cubicBezTo>
                  <a:cubicBezTo>
                    <a:pt x="5309" y="9604"/>
                    <a:pt x="5230" y="9513"/>
                    <a:pt x="5122" y="9513"/>
                  </a:cubicBezTo>
                  <a:close/>
                  <a:moveTo>
                    <a:pt x="5205" y="10887"/>
                  </a:moveTo>
                  <a:cubicBezTo>
                    <a:pt x="5071" y="10887"/>
                    <a:pt x="4971" y="10987"/>
                    <a:pt x="4971" y="11121"/>
                  </a:cubicBezTo>
                  <a:cubicBezTo>
                    <a:pt x="5004" y="11254"/>
                    <a:pt x="5104" y="11354"/>
                    <a:pt x="5238" y="11354"/>
                  </a:cubicBezTo>
                  <a:cubicBezTo>
                    <a:pt x="5338" y="11321"/>
                    <a:pt x="5438" y="11221"/>
                    <a:pt x="5438" y="11121"/>
                  </a:cubicBezTo>
                  <a:cubicBezTo>
                    <a:pt x="5438" y="10987"/>
                    <a:pt x="5338" y="10887"/>
                    <a:pt x="5205" y="108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7227866" y="3568270"/>
              <a:ext cx="13233" cy="13007"/>
            </a:xfrm>
            <a:custGeom>
              <a:avLst/>
              <a:gdLst/>
              <a:ahLst/>
              <a:cxnLst/>
              <a:rect l="l" t="t" r="r" b="b"/>
              <a:pathLst>
                <a:path w="468" h="460" extrusionOk="0">
                  <a:moveTo>
                    <a:pt x="238" y="1"/>
                  </a:moveTo>
                  <a:cubicBezTo>
                    <a:pt x="209" y="1"/>
                    <a:pt x="184" y="9"/>
                    <a:pt x="167" y="26"/>
                  </a:cubicBezTo>
                  <a:cubicBezTo>
                    <a:pt x="134" y="26"/>
                    <a:pt x="100" y="59"/>
                    <a:pt x="100" y="59"/>
                  </a:cubicBezTo>
                  <a:cubicBezTo>
                    <a:pt x="67" y="92"/>
                    <a:pt x="34" y="126"/>
                    <a:pt x="34" y="159"/>
                  </a:cubicBezTo>
                  <a:cubicBezTo>
                    <a:pt x="34" y="159"/>
                    <a:pt x="34" y="193"/>
                    <a:pt x="34" y="226"/>
                  </a:cubicBezTo>
                  <a:cubicBezTo>
                    <a:pt x="0" y="259"/>
                    <a:pt x="34" y="293"/>
                    <a:pt x="34" y="326"/>
                  </a:cubicBezTo>
                  <a:cubicBezTo>
                    <a:pt x="34" y="359"/>
                    <a:pt x="67" y="359"/>
                    <a:pt x="100" y="393"/>
                  </a:cubicBezTo>
                  <a:cubicBezTo>
                    <a:pt x="100" y="426"/>
                    <a:pt x="134" y="426"/>
                    <a:pt x="167" y="459"/>
                  </a:cubicBezTo>
                  <a:lnTo>
                    <a:pt x="234" y="459"/>
                  </a:lnTo>
                  <a:cubicBezTo>
                    <a:pt x="301" y="459"/>
                    <a:pt x="367" y="426"/>
                    <a:pt x="401" y="393"/>
                  </a:cubicBezTo>
                  <a:cubicBezTo>
                    <a:pt x="434" y="359"/>
                    <a:pt x="434" y="359"/>
                    <a:pt x="467" y="326"/>
                  </a:cubicBezTo>
                  <a:cubicBezTo>
                    <a:pt x="467" y="259"/>
                    <a:pt x="467" y="193"/>
                    <a:pt x="467" y="159"/>
                  </a:cubicBezTo>
                  <a:cubicBezTo>
                    <a:pt x="434" y="126"/>
                    <a:pt x="434" y="92"/>
                    <a:pt x="401" y="59"/>
                  </a:cubicBezTo>
                  <a:cubicBezTo>
                    <a:pt x="401" y="59"/>
                    <a:pt x="367" y="26"/>
                    <a:pt x="334" y="26"/>
                  </a:cubicBezTo>
                  <a:cubicBezTo>
                    <a:pt x="301" y="9"/>
                    <a:pt x="267"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601603" y="4046230"/>
              <a:ext cx="963951" cy="425397"/>
            </a:xfrm>
            <a:custGeom>
              <a:avLst/>
              <a:gdLst/>
              <a:ahLst/>
              <a:cxnLst/>
              <a:rect l="l" t="t" r="r" b="b"/>
              <a:pathLst>
                <a:path w="34092" h="15045" extrusionOk="0">
                  <a:moveTo>
                    <a:pt x="25185" y="0"/>
                  </a:moveTo>
                  <a:cubicBezTo>
                    <a:pt x="20615" y="0"/>
                    <a:pt x="10107" y="5471"/>
                    <a:pt x="2469" y="9807"/>
                  </a:cubicBezTo>
                  <a:cubicBezTo>
                    <a:pt x="0" y="11242"/>
                    <a:pt x="1001" y="15045"/>
                    <a:pt x="3870" y="15045"/>
                  </a:cubicBezTo>
                  <a:lnTo>
                    <a:pt x="31656" y="15045"/>
                  </a:lnTo>
                  <a:cubicBezTo>
                    <a:pt x="31656" y="15045"/>
                    <a:pt x="34091" y="0"/>
                    <a:pt x="25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7234454" y="1161077"/>
              <a:ext cx="1130915" cy="996524"/>
            </a:xfrm>
            <a:custGeom>
              <a:avLst/>
              <a:gdLst/>
              <a:ahLst/>
              <a:cxnLst/>
              <a:rect l="l" t="t" r="r" b="b"/>
              <a:pathLst>
                <a:path w="39997" h="35244" extrusionOk="0">
                  <a:moveTo>
                    <a:pt x="20030" y="0"/>
                  </a:moveTo>
                  <a:cubicBezTo>
                    <a:pt x="13102" y="0"/>
                    <a:pt x="6534" y="4095"/>
                    <a:pt x="3737" y="10874"/>
                  </a:cubicBezTo>
                  <a:cubicBezTo>
                    <a:pt x="1" y="19881"/>
                    <a:pt x="4271" y="30188"/>
                    <a:pt x="13277" y="33891"/>
                  </a:cubicBezTo>
                  <a:cubicBezTo>
                    <a:pt x="15481" y="34808"/>
                    <a:pt x="17766" y="35243"/>
                    <a:pt x="20014" y="35243"/>
                  </a:cubicBezTo>
                  <a:cubicBezTo>
                    <a:pt x="26918" y="35243"/>
                    <a:pt x="33475" y="31145"/>
                    <a:pt x="36293" y="24351"/>
                  </a:cubicBezTo>
                  <a:cubicBezTo>
                    <a:pt x="39996" y="15377"/>
                    <a:pt x="35726" y="5070"/>
                    <a:pt x="26753" y="1334"/>
                  </a:cubicBezTo>
                  <a:cubicBezTo>
                    <a:pt x="24552" y="429"/>
                    <a:pt x="22272" y="0"/>
                    <a:pt x="20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7477817" y="1449822"/>
              <a:ext cx="834735" cy="693671"/>
            </a:xfrm>
            <a:custGeom>
              <a:avLst/>
              <a:gdLst/>
              <a:ahLst/>
              <a:cxnLst/>
              <a:rect l="l" t="t" r="r" b="b"/>
              <a:pathLst>
                <a:path w="29522" h="24533" extrusionOk="0">
                  <a:moveTo>
                    <a:pt x="17978" y="1"/>
                  </a:moveTo>
                  <a:cubicBezTo>
                    <a:pt x="14682" y="1"/>
                    <a:pt x="11059" y="1261"/>
                    <a:pt x="7939" y="3764"/>
                  </a:cubicBezTo>
                  <a:cubicBezTo>
                    <a:pt x="1868" y="8668"/>
                    <a:pt x="0" y="16440"/>
                    <a:pt x="3769" y="21110"/>
                  </a:cubicBezTo>
                  <a:cubicBezTo>
                    <a:pt x="5602" y="23397"/>
                    <a:pt x="8427" y="24532"/>
                    <a:pt x="11545" y="24532"/>
                  </a:cubicBezTo>
                  <a:cubicBezTo>
                    <a:pt x="14840" y="24532"/>
                    <a:pt x="18462" y="23263"/>
                    <a:pt x="21582" y="20743"/>
                  </a:cubicBezTo>
                  <a:cubicBezTo>
                    <a:pt x="27653" y="15840"/>
                    <a:pt x="29521" y="8101"/>
                    <a:pt x="25752" y="3398"/>
                  </a:cubicBezTo>
                  <a:cubicBezTo>
                    <a:pt x="23920" y="1128"/>
                    <a:pt x="21095" y="1"/>
                    <a:pt x="17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7317470" y="1283141"/>
              <a:ext cx="502729" cy="604180"/>
            </a:xfrm>
            <a:custGeom>
              <a:avLst/>
              <a:gdLst/>
              <a:ahLst/>
              <a:cxnLst/>
              <a:rect l="l" t="t" r="r" b="b"/>
              <a:pathLst>
                <a:path w="17780" h="21368" extrusionOk="0">
                  <a:moveTo>
                    <a:pt x="9907" y="386"/>
                  </a:moveTo>
                  <a:cubicBezTo>
                    <a:pt x="10408" y="386"/>
                    <a:pt x="10941" y="486"/>
                    <a:pt x="11475" y="653"/>
                  </a:cubicBezTo>
                  <a:cubicBezTo>
                    <a:pt x="15445" y="1854"/>
                    <a:pt x="17313" y="7324"/>
                    <a:pt x="15645" y="12862"/>
                  </a:cubicBezTo>
                  <a:cubicBezTo>
                    <a:pt x="14911" y="15430"/>
                    <a:pt x="13410" y="17699"/>
                    <a:pt x="11342" y="19366"/>
                  </a:cubicBezTo>
                  <a:cubicBezTo>
                    <a:pt x="9944" y="20427"/>
                    <a:pt x="8441" y="20982"/>
                    <a:pt x="6998" y="20982"/>
                  </a:cubicBezTo>
                  <a:cubicBezTo>
                    <a:pt x="6444" y="20982"/>
                    <a:pt x="5898" y="20901"/>
                    <a:pt x="5371" y="20734"/>
                  </a:cubicBezTo>
                  <a:cubicBezTo>
                    <a:pt x="3503" y="20167"/>
                    <a:pt x="2002" y="18566"/>
                    <a:pt x="1201" y="16298"/>
                  </a:cubicBezTo>
                  <a:cubicBezTo>
                    <a:pt x="401" y="13762"/>
                    <a:pt x="434" y="11027"/>
                    <a:pt x="1235" y="8492"/>
                  </a:cubicBezTo>
                  <a:cubicBezTo>
                    <a:pt x="2702" y="3688"/>
                    <a:pt x="6372" y="386"/>
                    <a:pt x="9907" y="386"/>
                  </a:cubicBezTo>
                  <a:close/>
                  <a:moveTo>
                    <a:pt x="9901" y="1"/>
                  </a:moveTo>
                  <a:cubicBezTo>
                    <a:pt x="6195" y="1"/>
                    <a:pt x="2369" y="3396"/>
                    <a:pt x="868" y="8392"/>
                  </a:cubicBezTo>
                  <a:cubicBezTo>
                    <a:pt x="34" y="10994"/>
                    <a:pt x="0" y="13796"/>
                    <a:pt x="834" y="16398"/>
                  </a:cubicBezTo>
                  <a:cubicBezTo>
                    <a:pt x="1668" y="18833"/>
                    <a:pt x="3236" y="20501"/>
                    <a:pt x="5271" y="21134"/>
                  </a:cubicBezTo>
                  <a:cubicBezTo>
                    <a:pt x="5838" y="21301"/>
                    <a:pt x="6438" y="21368"/>
                    <a:pt x="7005" y="21368"/>
                  </a:cubicBezTo>
                  <a:cubicBezTo>
                    <a:pt x="8673" y="21334"/>
                    <a:pt x="10308" y="20734"/>
                    <a:pt x="11609" y="19667"/>
                  </a:cubicBezTo>
                  <a:cubicBezTo>
                    <a:pt x="13743" y="17932"/>
                    <a:pt x="15278" y="15630"/>
                    <a:pt x="16012" y="12995"/>
                  </a:cubicBezTo>
                  <a:cubicBezTo>
                    <a:pt x="17780" y="7224"/>
                    <a:pt x="15778" y="1520"/>
                    <a:pt x="11609" y="253"/>
                  </a:cubicBezTo>
                  <a:cubicBezTo>
                    <a:pt x="11048" y="82"/>
                    <a:pt x="10476" y="1"/>
                    <a:pt x="99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7627759" y="1326656"/>
              <a:ext cx="10405" cy="10801"/>
            </a:xfrm>
            <a:custGeom>
              <a:avLst/>
              <a:gdLst/>
              <a:ahLst/>
              <a:cxnLst/>
              <a:rect l="l" t="t" r="r" b="b"/>
              <a:pathLst>
                <a:path w="368" h="382" extrusionOk="0">
                  <a:moveTo>
                    <a:pt x="166" y="1"/>
                  </a:moveTo>
                  <a:cubicBezTo>
                    <a:pt x="143" y="1"/>
                    <a:pt x="120" y="5"/>
                    <a:pt x="101" y="15"/>
                  </a:cubicBezTo>
                  <a:cubicBezTo>
                    <a:pt x="68" y="15"/>
                    <a:pt x="34" y="48"/>
                    <a:pt x="34" y="48"/>
                  </a:cubicBezTo>
                  <a:cubicBezTo>
                    <a:pt x="1" y="81"/>
                    <a:pt x="1" y="81"/>
                    <a:pt x="1" y="115"/>
                  </a:cubicBezTo>
                  <a:cubicBezTo>
                    <a:pt x="1" y="148"/>
                    <a:pt x="1" y="181"/>
                    <a:pt x="1" y="181"/>
                  </a:cubicBezTo>
                  <a:cubicBezTo>
                    <a:pt x="1" y="248"/>
                    <a:pt x="1" y="281"/>
                    <a:pt x="34" y="348"/>
                  </a:cubicBezTo>
                  <a:cubicBezTo>
                    <a:pt x="68" y="382"/>
                    <a:pt x="134" y="382"/>
                    <a:pt x="201" y="382"/>
                  </a:cubicBezTo>
                  <a:lnTo>
                    <a:pt x="234" y="382"/>
                  </a:lnTo>
                  <a:cubicBezTo>
                    <a:pt x="268" y="348"/>
                    <a:pt x="268" y="348"/>
                    <a:pt x="301" y="348"/>
                  </a:cubicBezTo>
                  <a:cubicBezTo>
                    <a:pt x="334" y="281"/>
                    <a:pt x="368" y="248"/>
                    <a:pt x="368" y="181"/>
                  </a:cubicBezTo>
                  <a:cubicBezTo>
                    <a:pt x="368" y="181"/>
                    <a:pt x="368" y="148"/>
                    <a:pt x="368" y="115"/>
                  </a:cubicBezTo>
                  <a:cubicBezTo>
                    <a:pt x="334" y="81"/>
                    <a:pt x="334" y="81"/>
                    <a:pt x="301" y="48"/>
                  </a:cubicBezTo>
                  <a:cubicBezTo>
                    <a:pt x="277" y="24"/>
                    <a:pt x="221" y="1"/>
                    <a:pt x="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7657957" y="1341104"/>
              <a:ext cx="90565" cy="267057"/>
            </a:xfrm>
            <a:custGeom>
              <a:avLst/>
              <a:gdLst/>
              <a:ahLst/>
              <a:cxnLst/>
              <a:rect l="l" t="t" r="r" b="b"/>
              <a:pathLst>
                <a:path w="3203" h="9445" extrusionOk="0">
                  <a:moveTo>
                    <a:pt x="221" y="1"/>
                  </a:moveTo>
                  <a:cubicBezTo>
                    <a:pt x="162" y="1"/>
                    <a:pt x="108" y="29"/>
                    <a:pt x="67" y="71"/>
                  </a:cubicBezTo>
                  <a:cubicBezTo>
                    <a:pt x="0" y="171"/>
                    <a:pt x="34" y="304"/>
                    <a:pt x="134" y="371"/>
                  </a:cubicBezTo>
                  <a:cubicBezTo>
                    <a:pt x="167" y="371"/>
                    <a:pt x="200" y="404"/>
                    <a:pt x="234" y="404"/>
                  </a:cubicBezTo>
                  <a:cubicBezTo>
                    <a:pt x="300" y="371"/>
                    <a:pt x="367" y="371"/>
                    <a:pt x="401" y="304"/>
                  </a:cubicBezTo>
                  <a:cubicBezTo>
                    <a:pt x="434" y="204"/>
                    <a:pt x="434" y="104"/>
                    <a:pt x="334" y="37"/>
                  </a:cubicBezTo>
                  <a:cubicBezTo>
                    <a:pt x="296" y="12"/>
                    <a:pt x="257" y="1"/>
                    <a:pt x="221" y="1"/>
                  </a:cubicBezTo>
                  <a:close/>
                  <a:moveTo>
                    <a:pt x="1168" y="796"/>
                  </a:moveTo>
                  <a:cubicBezTo>
                    <a:pt x="1118" y="796"/>
                    <a:pt x="1068" y="821"/>
                    <a:pt x="1034" y="871"/>
                  </a:cubicBezTo>
                  <a:cubicBezTo>
                    <a:pt x="934" y="938"/>
                    <a:pt x="934" y="1038"/>
                    <a:pt x="1034" y="1138"/>
                  </a:cubicBezTo>
                  <a:cubicBezTo>
                    <a:pt x="1058" y="1162"/>
                    <a:pt x="1098" y="1185"/>
                    <a:pt x="1132" y="1185"/>
                  </a:cubicBezTo>
                  <a:cubicBezTo>
                    <a:pt x="1145" y="1185"/>
                    <a:pt x="1158" y="1181"/>
                    <a:pt x="1168" y="1171"/>
                  </a:cubicBezTo>
                  <a:cubicBezTo>
                    <a:pt x="1234" y="1171"/>
                    <a:pt x="1268" y="1171"/>
                    <a:pt x="1301" y="1138"/>
                  </a:cubicBezTo>
                  <a:cubicBezTo>
                    <a:pt x="1368" y="1071"/>
                    <a:pt x="1368" y="938"/>
                    <a:pt x="1301" y="871"/>
                  </a:cubicBezTo>
                  <a:cubicBezTo>
                    <a:pt x="1268" y="821"/>
                    <a:pt x="1218" y="796"/>
                    <a:pt x="1168" y="796"/>
                  </a:cubicBezTo>
                  <a:close/>
                  <a:moveTo>
                    <a:pt x="1906" y="1804"/>
                  </a:moveTo>
                  <a:cubicBezTo>
                    <a:pt x="1872" y="1804"/>
                    <a:pt x="1837" y="1815"/>
                    <a:pt x="1802" y="1839"/>
                  </a:cubicBezTo>
                  <a:cubicBezTo>
                    <a:pt x="1701" y="1872"/>
                    <a:pt x="1668" y="2005"/>
                    <a:pt x="1735" y="2105"/>
                  </a:cubicBezTo>
                  <a:cubicBezTo>
                    <a:pt x="1768" y="2172"/>
                    <a:pt x="1835" y="2206"/>
                    <a:pt x="1902" y="2206"/>
                  </a:cubicBezTo>
                  <a:cubicBezTo>
                    <a:pt x="1935" y="2206"/>
                    <a:pt x="1968" y="2172"/>
                    <a:pt x="2002" y="2172"/>
                  </a:cubicBezTo>
                  <a:cubicBezTo>
                    <a:pt x="2068" y="2105"/>
                    <a:pt x="2102" y="2005"/>
                    <a:pt x="2068" y="1905"/>
                  </a:cubicBezTo>
                  <a:cubicBezTo>
                    <a:pt x="2025" y="1841"/>
                    <a:pt x="1968" y="1804"/>
                    <a:pt x="1906" y="1804"/>
                  </a:cubicBezTo>
                  <a:close/>
                  <a:moveTo>
                    <a:pt x="2410" y="2927"/>
                  </a:moveTo>
                  <a:cubicBezTo>
                    <a:pt x="2384" y="2927"/>
                    <a:pt x="2359" y="2932"/>
                    <a:pt x="2335" y="2939"/>
                  </a:cubicBezTo>
                  <a:cubicBezTo>
                    <a:pt x="2235" y="2973"/>
                    <a:pt x="2202" y="3106"/>
                    <a:pt x="2235" y="3206"/>
                  </a:cubicBezTo>
                  <a:cubicBezTo>
                    <a:pt x="2269" y="3273"/>
                    <a:pt x="2335" y="3306"/>
                    <a:pt x="2402" y="3306"/>
                  </a:cubicBezTo>
                  <a:lnTo>
                    <a:pt x="2469" y="3306"/>
                  </a:lnTo>
                  <a:cubicBezTo>
                    <a:pt x="2569" y="3273"/>
                    <a:pt x="2635" y="3173"/>
                    <a:pt x="2602" y="3073"/>
                  </a:cubicBezTo>
                  <a:cubicBezTo>
                    <a:pt x="2577" y="2971"/>
                    <a:pt x="2493" y="2927"/>
                    <a:pt x="2410" y="2927"/>
                  </a:cubicBezTo>
                  <a:close/>
                  <a:moveTo>
                    <a:pt x="2770" y="4132"/>
                  </a:moveTo>
                  <a:cubicBezTo>
                    <a:pt x="2748" y="4132"/>
                    <a:pt x="2726" y="4134"/>
                    <a:pt x="2702" y="4140"/>
                  </a:cubicBezTo>
                  <a:cubicBezTo>
                    <a:pt x="2602" y="4140"/>
                    <a:pt x="2535" y="4240"/>
                    <a:pt x="2569" y="4374"/>
                  </a:cubicBezTo>
                  <a:cubicBezTo>
                    <a:pt x="2602" y="4440"/>
                    <a:pt x="2669" y="4507"/>
                    <a:pt x="2769" y="4507"/>
                  </a:cubicBezTo>
                  <a:lnTo>
                    <a:pt x="2802" y="4507"/>
                  </a:lnTo>
                  <a:cubicBezTo>
                    <a:pt x="2902" y="4474"/>
                    <a:pt x="2969" y="4374"/>
                    <a:pt x="2936" y="4274"/>
                  </a:cubicBezTo>
                  <a:cubicBezTo>
                    <a:pt x="2936" y="4191"/>
                    <a:pt x="2868" y="4132"/>
                    <a:pt x="2770" y="4132"/>
                  </a:cubicBezTo>
                  <a:close/>
                  <a:moveTo>
                    <a:pt x="2936" y="5341"/>
                  </a:moveTo>
                  <a:cubicBezTo>
                    <a:pt x="2802" y="5375"/>
                    <a:pt x="2736" y="5441"/>
                    <a:pt x="2736" y="5575"/>
                  </a:cubicBezTo>
                  <a:cubicBezTo>
                    <a:pt x="2769" y="5675"/>
                    <a:pt x="2869" y="5741"/>
                    <a:pt x="2969" y="5741"/>
                  </a:cubicBezTo>
                  <a:cubicBezTo>
                    <a:pt x="3069" y="5741"/>
                    <a:pt x="3136" y="5641"/>
                    <a:pt x="3136" y="5541"/>
                  </a:cubicBezTo>
                  <a:cubicBezTo>
                    <a:pt x="3136" y="5408"/>
                    <a:pt x="3036" y="5341"/>
                    <a:pt x="2936" y="5341"/>
                  </a:cubicBezTo>
                  <a:close/>
                  <a:moveTo>
                    <a:pt x="3002" y="6575"/>
                  </a:moveTo>
                  <a:cubicBezTo>
                    <a:pt x="2902" y="6575"/>
                    <a:pt x="2802" y="6675"/>
                    <a:pt x="2802" y="6776"/>
                  </a:cubicBezTo>
                  <a:cubicBezTo>
                    <a:pt x="2802" y="6876"/>
                    <a:pt x="2869" y="6976"/>
                    <a:pt x="3002" y="6976"/>
                  </a:cubicBezTo>
                  <a:cubicBezTo>
                    <a:pt x="3102" y="6976"/>
                    <a:pt x="3169" y="6876"/>
                    <a:pt x="3203" y="6776"/>
                  </a:cubicBezTo>
                  <a:cubicBezTo>
                    <a:pt x="3203" y="6675"/>
                    <a:pt x="3102" y="6575"/>
                    <a:pt x="3002" y="6575"/>
                  </a:cubicBezTo>
                  <a:close/>
                  <a:moveTo>
                    <a:pt x="2896" y="7836"/>
                  </a:moveTo>
                  <a:cubicBezTo>
                    <a:pt x="2810" y="7836"/>
                    <a:pt x="2731" y="7923"/>
                    <a:pt x="2702" y="8010"/>
                  </a:cubicBezTo>
                  <a:cubicBezTo>
                    <a:pt x="2702" y="8110"/>
                    <a:pt x="2769" y="8210"/>
                    <a:pt x="2902" y="8210"/>
                  </a:cubicBezTo>
                  <a:lnTo>
                    <a:pt x="2902" y="8243"/>
                  </a:lnTo>
                  <a:cubicBezTo>
                    <a:pt x="3002" y="8210"/>
                    <a:pt x="3102" y="8143"/>
                    <a:pt x="3102" y="8043"/>
                  </a:cubicBezTo>
                  <a:cubicBezTo>
                    <a:pt x="3102" y="7943"/>
                    <a:pt x="3036" y="7843"/>
                    <a:pt x="2936" y="7843"/>
                  </a:cubicBezTo>
                  <a:cubicBezTo>
                    <a:pt x="2922" y="7838"/>
                    <a:pt x="2909" y="7836"/>
                    <a:pt x="2896" y="7836"/>
                  </a:cubicBezTo>
                  <a:close/>
                  <a:moveTo>
                    <a:pt x="2702" y="9068"/>
                  </a:moveTo>
                  <a:cubicBezTo>
                    <a:pt x="2603" y="9068"/>
                    <a:pt x="2535" y="9128"/>
                    <a:pt x="2535" y="9211"/>
                  </a:cubicBezTo>
                  <a:cubicBezTo>
                    <a:pt x="2502" y="9311"/>
                    <a:pt x="2569" y="9411"/>
                    <a:pt x="2669" y="9444"/>
                  </a:cubicBezTo>
                  <a:lnTo>
                    <a:pt x="2702" y="9444"/>
                  </a:lnTo>
                  <a:cubicBezTo>
                    <a:pt x="2802" y="9444"/>
                    <a:pt x="2869" y="9377"/>
                    <a:pt x="2902" y="9311"/>
                  </a:cubicBezTo>
                  <a:cubicBezTo>
                    <a:pt x="2936" y="9177"/>
                    <a:pt x="2869" y="9077"/>
                    <a:pt x="2769" y="9077"/>
                  </a:cubicBezTo>
                  <a:cubicBezTo>
                    <a:pt x="2745" y="9071"/>
                    <a:pt x="2723" y="9068"/>
                    <a:pt x="2702" y="90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7720190" y="1631319"/>
              <a:ext cx="11367" cy="10773"/>
            </a:xfrm>
            <a:custGeom>
              <a:avLst/>
              <a:gdLst/>
              <a:ahLst/>
              <a:cxnLst/>
              <a:rect l="l" t="t" r="r" b="b"/>
              <a:pathLst>
                <a:path w="402" h="381" extrusionOk="0">
                  <a:moveTo>
                    <a:pt x="199" y="0"/>
                  </a:moveTo>
                  <a:cubicBezTo>
                    <a:pt x="176" y="0"/>
                    <a:pt x="154" y="4"/>
                    <a:pt x="134" y="14"/>
                  </a:cubicBezTo>
                  <a:cubicBezTo>
                    <a:pt x="101" y="14"/>
                    <a:pt x="101" y="47"/>
                    <a:pt x="68" y="47"/>
                  </a:cubicBezTo>
                  <a:cubicBezTo>
                    <a:pt x="34" y="81"/>
                    <a:pt x="34" y="81"/>
                    <a:pt x="34" y="114"/>
                  </a:cubicBezTo>
                  <a:cubicBezTo>
                    <a:pt x="34" y="147"/>
                    <a:pt x="34" y="181"/>
                    <a:pt x="34" y="181"/>
                  </a:cubicBezTo>
                  <a:cubicBezTo>
                    <a:pt x="1" y="214"/>
                    <a:pt x="1" y="248"/>
                    <a:pt x="34" y="281"/>
                  </a:cubicBezTo>
                  <a:cubicBezTo>
                    <a:pt x="34" y="281"/>
                    <a:pt x="34" y="314"/>
                    <a:pt x="68" y="348"/>
                  </a:cubicBezTo>
                  <a:cubicBezTo>
                    <a:pt x="101" y="381"/>
                    <a:pt x="168" y="381"/>
                    <a:pt x="201" y="381"/>
                  </a:cubicBezTo>
                  <a:lnTo>
                    <a:pt x="268" y="381"/>
                  </a:lnTo>
                  <a:cubicBezTo>
                    <a:pt x="301" y="381"/>
                    <a:pt x="334" y="348"/>
                    <a:pt x="334" y="348"/>
                  </a:cubicBezTo>
                  <a:cubicBezTo>
                    <a:pt x="368" y="281"/>
                    <a:pt x="401" y="248"/>
                    <a:pt x="401" y="181"/>
                  </a:cubicBezTo>
                  <a:cubicBezTo>
                    <a:pt x="401" y="147"/>
                    <a:pt x="368" y="81"/>
                    <a:pt x="334" y="47"/>
                  </a:cubicBezTo>
                  <a:cubicBezTo>
                    <a:pt x="311" y="24"/>
                    <a:pt x="254" y="0"/>
                    <a:pt x="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7190147" y="1752901"/>
              <a:ext cx="959569" cy="1688781"/>
            </a:xfrm>
            <a:custGeom>
              <a:avLst/>
              <a:gdLst/>
              <a:ahLst/>
              <a:cxnLst/>
              <a:rect l="l" t="t" r="r" b="b"/>
              <a:pathLst>
                <a:path w="33937" h="59727" extrusionOk="0">
                  <a:moveTo>
                    <a:pt x="26309" y="1"/>
                  </a:moveTo>
                  <a:cubicBezTo>
                    <a:pt x="24279" y="1"/>
                    <a:pt x="22389" y="704"/>
                    <a:pt x="21582" y="2185"/>
                  </a:cubicBezTo>
                  <a:cubicBezTo>
                    <a:pt x="19837" y="5389"/>
                    <a:pt x="13780" y="8349"/>
                    <a:pt x="10114" y="8349"/>
                  </a:cubicBezTo>
                  <a:cubicBezTo>
                    <a:pt x="9084" y="8349"/>
                    <a:pt x="8243" y="8116"/>
                    <a:pt x="7739" y="7589"/>
                  </a:cubicBezTo>
                  <a:cubicBezTo>
                    <a:pt x="3769" y="12226"/>
                    <a:pt x="601" y="32807"/>
                    <a:pt x="0" y="42948"/>
                  </a:cubicBezTo>
                  <a:cubicBezTo>
                    <a:pt x="3036" y="43582"/>
                    <a:pt x="9941" y="48418"/>
                    <a:pt x="10574" y="55824"/>
                  </a:cubicBezTo>
                  <a:cubicBezTo>
                    <a:pt x="13488" y="58663"/>
                    <a:pt x="17117" y="59727"/>
                    <a:pt x="20281" y="59727"/>
                  </a:cubicBezTo>
                  <a:cubicBezTo>
                    <a:pt x="24216" y="59727"/>
                    <a:pt x="27431" y="58080"/>
                    <a:pt x="27653" y="56157"/>
                  </a:cubicBezTo>
                  <a:cubicBezTo>
                    <a:pt x="28087" y="51387"/>
                    <a:pt x="26552" y="48252"/>
                    <a:pt x="22616" y="45049"/>
                  </a:cubicBezTo>
                  <a:cubicBezTo>
                    <a:pt x="23917" y="23501"/>
                    <a:pt x="32056" y="12426"/>
                    <a:pt x="33190" y="6188"/>
                  </a:cubicBezTo>
                  <a:cubicBezTo>
                    <a:pt x="33936" y="2203"/>
                    <a:pt x="29902" y="1"/>
                    <a:pt x="26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7434415" y="3018971"/>
              <a:ext cx="376029" cy="88840"/>
            </a:xfrm>
            <a:custGeom>
              <a:avLst/>
              <a:gdLst/>
              <a:ahLst/>
              <a:cxnLst/>
              <a:rect l="l" t="t" r="r" b="b"/>
              <a:pathLst>
                <a:path w="13299" h="3142" extrusionOk="0">
                  <a:moveTo>
                    <a:pt x="11828" y="0"/>
                  </a:moveTo>
                  <a:cubicBezTo>
                    <a:pt x="9277" y="0"/>
                    <a:pt x="3930" y="427"/>
                    <a:pt x="167" y="2741"/>
                  </a:cubicBezTo>
                  <a:cubicBezTo>
                    <a:pt x="1" y="2874"/>
                    <a:pt x="67" y="3141"/>
                    <a:pt x="301" y="3141"/>
                  </a:cubicBezTo>
                  <a:lnTo>
                    <a:pt x="401" y="3141"/>
                  </a:lnTo>
                  <a:cubicBezTo>
                    <a:pt x="4166" y="830"/>
                    <a:pt x="9542" y="447"/>
                    <a:pt x="11980" y="447"/>
                  </a:cubicBezTo>
                  <a:cubicBezTo>
                    <a:pt x="12392" y="447"/>
                    <a:pt x="12721" y="458"/>
                    <a:pt x="12943" y="472"/>
                  </a:cubicBezTo>
                  <a:cubicBezTo>
                    <a:pt x="12954" y="474"/>
                    <a:pt x="12964" y="474"/>
                    <a:pt x="12973" y="474"/>
                  </a:cubicBezTo>
                  <a:cubicBezTo>
                    <a:pt x="13248" y="474"/>
                    <a:pt x="13299" y="39"/>
                    <a:pt x="12977" y="39"/>
                  </a:cubicBezTo>
                  <a:cubicBezTo>
                    <a:pt x="12724" y="17"/>
                    <a:pt x="12330"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5532978" y="1636776"/>
              <a:ext cx="173580" cy="179829"/>
            </a:xfrm>
            <a:custGeom>
              <a:avLst/>
              <a:gdLst/>
              <a:ahLst/>
              <a:cxnLst/>
              <a:rect l="l" t="t" r="r" b="b"/>
              <a:pathLst>
                <a:path w="6139" h="6360" extrusionOk="0">
                  <a:moveTo>
                    <a:pt x="1835" y="221"/>
                  </a:moveTo>
                  <a:cubicBezTo>
                    <a:pt x="2135" y="221"/>
                    <a:pt x="2469" y="288"/>
                    <a:pt x="2736" y="455"/>
                  </a:cubicBezTo>
                  <a:cubicBezTo>
                    <a:pt x="3503" y="788"/>
                    <a:pt x="4137" y="1355"/>
                    <a:pt x="4637" y="2056"/>
                  </a:cubicBezTo>
                  <a:cubicBezTo>
                    <a:pt x="5705" y="3557"/>
                    <a:pt x="5905" y="5292"/>
                    <a:pt x="5038" y="5892"/>
                  </a:cubicBezTo>
                  <a:cubicBezTo>
                    <a:pt x="4833" y="6047"/>
                    <a:pt x="4583" y="6120"/>
                    <a:pt x="4306" y="6120"/>
                  </a:cubicBezTo>
                  <a:cubicBezTo>
                    <a:pt x="3449" y="6120"/>
                    <a:pt x="2333" y="5424"/>
                    <a:pt x="1502" y="4291"/>
                  </a:cubicBezTo>
                  <a:cubicBezTo>
                    <a:pt x="434" y="2790"/>
                    <a:pt x="267" y="1055"/>
                    <a:pt x="1101" y="455"/>
                  </a:cubicBezTo>
                  <a:cubicBezTo>
                    <a:pt x="1302" y="288"/>
                    <a:pt x="1568" y="221"/>
                    <a:pt x="1835" y="221"/>
                  </a:cubicBezTo>
                  <a:close/>
                  <a:moveTo>
                    <a:pt x="1827" y="0"/>
                  </a:moveTo>
                  <a:cubicBezTo>
                    <a:pt x="1500" y="0"/>
                    <a:pt x="1208" y="83"/>
                    <a:pt x="968" y="255"/>
                  </a:cubicBezTo>
                  <a:cubicBezTo>
                    <a:pt x="1" y="955"/>
                    <a:pt x="167" y="2823"/>
                    <a:pt x="1335" y="4424"/>
                  </a:cubicBezTo>
                  <a:cubicBezTo>
                    <a:pt x="2202" y="5625"/>
                    <a:pt x="3403" y="6359"/>
                    <a:pt x="4337" y="6359"/>
                  </a:cubicBezTo>
                  <a:cubicBezTo>
                    <a:pt x="4637" y="6359"/>
                    <a:pt x="4937" y="6259"/>
                    <a:pt x="5204" y="6059"/>
                  </a:cubicBezTo>
                  <a:cubicBezTo>
                    <a:pt x="6138" y="5358"/>
                    <a:pt x="5972" y="3490"/>
                    <a:pt x="4804" y="1889"/>
                  </a:cubicBezTo>
                  <a:cubicBezTo>
                    <a:pt x="4304" y="1189"/>
                    <a:pt x="3637" y="588"/>
                    <a:pt x="2836" y="221"/>
                  </a:cubicBezTo>
                  <a:cubicBezTo>
                    <a:pt x="2479" y="75"/>
                    <a:pt x="2137" y="0"/>
                    <a:pt x="1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6"/>
          <p:cNvSpPr/>
          <p:nvPr/>
        </p:nvSpPr>
        <p:spPr>
          <a:xfrm>
            <a:off x="720000" y="1897395"/>
            <a:ext cx="28311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txBox="1">
            <a:spLocks noGrp="1"/>
          </p:cNvSpPr>
          <p:nvPr>
            <p:ph type="ctrTitle"/>
          </p:nvPr>
        </p:nvSpPr>
        <p:spPr>
          <a:xfrm>
            <a:off x="720000" y="1022895"/>
            <a:ext cx="3852000" cy="12730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b="0">
                <a:ea typeface="Open Sans SemiBold" panose="020B0706030804020204" pitchFamily="34" charset="0"/>
                <a:cs typeface="Open Sans SemiBold" panose="020B0706030804020204" pitchFamily="34" charset="0"/>
                <a:sym typeface="Poppins Black"/>
              </a:rPr>
              <a:t>Thank you!</a:t>
            </a:r>
            <a:endParaRPr sz="5000" b="0">
              <a:ea typeface="Open Sans SemiBold" panose="020B0706030804020204" pitchFamily="34" charset="0"/>
              <a:cs typeface="Open Sans SemiBold" panose="020B0706030804020204" pitchFamily="34" charset="0"/>
              <a:sym typeface="Poppins Black"/>
            </a:endParaRPr>
          </a:p>
        </p:txBody>
      </p:sp>
    </p:spTree>
    <p:extLst>
      <p:ext uri="{BB962C8B-B14F-4D97-AF65-F5344CB8AC3E}">
        <p14:creationId xmlns:p14="http://schemas.microsoft.com/office/powerpoint/2010/main" val="2363536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6"/>
          <p:cNvGrpSpPr/>
          <p:nvPr/>
        </p:nvGrpSpPr>
        <p:grpSpPr>
          <a:xfrm>
            <a:off x="4066056" y="-147943"/>
            <a:ext cx="5011568" cy="4809645"/>
            <a:chOff x="3512637" y="-432878"/>
            <a:chExt cx="5312241" cy="5098203"/>
          </a:xfrm>
        </p:grpSpPr>
        <p:sp>
          <p:nvSpPr>
            <p:cNvPr id="169" name="Google Shape;169;p26"/>
            <p:cNvSpPr/>
            <p:nvPr/>
          </p:nvSpPr>
          <p:spPr>
            <a:xfrm rot="2240827">
              <a:off x="4027772" y="543484"/>
              <a:ext cx="4281972" cy="3145479"/>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4157823" y="4337661"/>
              <a:ext cx="4571587" cy="266944"/>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5291538" y="3104107"/>
              <a:ext cx="343343" cy="559053"/>
            </a:xfrm>
            <a:custGeom>
              <a:avLst/>
              <a:gdLst/>
              <a:ahLst/>
              <a:cxnLst/>
              <a:rect l="l" t="t" r="r" b="b"/>
              <a:pathLst>
                <a:path w="12143" h="19772" extrusionOk="0">
                  <a:moveTo>
                    <a:pt x="4570" y="1"/>
                  </a:moveTo>
                  <a:cubicBezTo>
                    <a:pt x="4250" y="1"/>
                    <a:pt x="3936" y="42"/>
                    <a:pt x="3636" y="130"/>
                  </a:cubicBezTo>
                  <a:cubicBezTo>
                    <a:pt x="1468" y="797"/>
                    <a:pt x="0" y="3799"/>
                    <a:pt x="767" y="6334"/>
                  </a:cubicBezTo>
                  <a:cubicBezTo>
                    <a:pt x="2731" y="12857"/>
                    <a:pt x="6557" y="19771"/>
                    <a:pt x="9166" y="19771"/>
                  </a:cubicBezTo>
                  <a:cubicBezTo>
                    <a:pt x="9306" y="19771"/>
                    <a:pt x="9442" y="19751"/>
                    <a:pt x="9574" y="19711"/>
                  </a:cubicBezTo>
                  <a:cubicBezTo>
                    <a:pt x="12142" y="18944"/>
                    <a:pt x="11542" y="10638"/>
                    <a:pt x="9440" y="3799"/>
                  </a:cubicBezTo>
                  <a:cubicBezTo>
                    <a:pt x="8779" y="1615"/>
                    <a:pt x="6558" y="1"/>
                    <a:pt x="4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4559639" y="2937992"/>
              <a:ext cx="1007325" cy="1317643"/>
            </a:xfrm>
            <a:custGeom>
              <a:avLst/>
              <a:gdLst/>
              <a:ahLst/>
              <a:cxnLst/>
              <a:rect l="l" t="t" r="r" b="b"/>
              <a:pathLst>
                <a:path w="35626" h="46601" extrusionOk="0">
                  <a:moveTo>
                    <a:pt x="17813" y="1"/>
                  </a:moveTo>
                  <a:cubicBezTo>
                    <a:pt x="8906" y="1"/>
                    <a:pt x="0" y="5571"/>
                    <a:pt x="0" y="11609"/>
                  </a:cubicBezTo>
                  <a:cubicBezTo>
                    <a:pt x="0" y="27921"/>
                    <a:pt x="7239" y="46601"/>
                    <a:pt x="17813" y="46601"/>
                  </a:cubicBezTo>
                  <a:cubicBezTo>
                    <a:pt x="28420" y="46601"/>
                    <a:pt x="35625" y="27921"/>
                    <a:pt x="35625" y="11609"/>
                  </a:cubicBezTo>
                  <a:cubicBezTo>
                    <a:pt x="35625" y="5571"/>
                    <a:pt x="26719" y="1"/>
                    <a:pt x="1781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4869929" y="2937992"/>
              <a:ext cx="436707" cy="65174"/>
            </a:xfrm>
            <a:custGeom>
              <a:avLst/>
              <a:gdLst/>
              <a:ahLst/>
              <a:cxnLst/>
              <a:rect l="l" t="t" r="r" b="b"/>
              <a:pathLst>
                <a:path w="15445" h="2305" extrusionOk="0">
                  <a:moveTo>
                    <a:pt x="6839" y="1"/>
                  </a:moveTo>
                  <a:cubicBezTo>
                    <a:pt x="4537" y="1"/>
                    <a:pt x="2202" y="368"/>
                    <a:pt x="1" y="1068"/>
                  </a:cubicBezTo>
                  <a:cubicBezTo>
                    <a:pt x="2799" y="1872"/>
                    <a:pt x="5721" y="2304"/>
                    <a:pt x="8648" y="2304"/>
                  </a:cubicBezTo>
                  <a:cubicBezTo>
                    <a:pt x="8756" y="2304"/>
                    <a:pt x="8865" y="2304"/>
                    <a:pt x="8974" y="2302"/>
                  </a:cubicBezTo>
                  <a:cubicBezTo>
                    <a:pt x="11142" y="2302"/>
                    <a:pt x="13310" y="2102"/>
                    <a:pt x="15445" y="1702"/>
                  </a:cubicBezTo>
                  <a:cubicBezTo>
                    <a:pt x="12710" y="601"/>
                    <a:pt x="9774" y="1"/>
                    <a:pt x="6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4559639" y="3148329"/>
              <a:ext cx="208443" cy="510279"/>
            </a:xfrm>
            <a:custGeom>
              <a:avLst/>
              <a:gdLst/>
              <a:ahLst/>
              <a:cxnLst/>
              <a:rect l="l" t="t" r="r" b="b"/>
              <a:pathLst>
                <a:path w="7372" h="18047" extrusionOk="0">
                  <a:moveTo>
                    <a:pt x="3903" y="0"/>
                  </a:moveTo>
                  <a:lnTo>
                    <a:pt x="0" y="4170"/>
                  </a:lnTo>
                  <a:cubicBezTo>
                    <a:pt x="0" y="8840"/>
                    <a:pt x="567" y="13477"/>
                    <a:pt x="1635" y="18047"/>
                  </a:cubicBezTo>
                  <a:cubicBezTo>
                    <a:pt x="4003" y="15578"/>
                    <a:pt x="6471" y="10808"/>
                    <a:pt x="6905" y="6138"/>
                  </a:cubicBezTo>
                  <a:cubicBezTo>
                    <a:pt x="7372" y="1168"/>
                    <a:pt x="6104" y="634"/>
                    <a:pt x="3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4423806" y="3092458"/>
              <a:ext cx="424464" cy="523851"/>
            </a:xfrm>
            <a:custGeom>
              <a:avLst/>
              <a:gdLst/>
              <a:ahLst/>
              <a:cxnLst/>
              <a:rect l="l" t="t" r="r" b="b"/>
              <a:pathLst>
                <a:path w="15012" h="18527" extrusionOk="0">
                  <a:moveTo>
                    <a:pt x="10410" y="1"/>
                  </a:moveTo>
                  <a:cubicBezTo>
                    <a:pt x="8656" y="1"/>
                    <a:pt x="6727" y="1011"/>
                    <a:pt x="5805" y="2710"/>
                  </a:cubicBezTo>
                  <a:cubicBezTo>
                    <a:pt x="2336" y="8948"/>
                    <a:pt x="1" y="17054"/>
                    <a:pt x="2369" y="18355"/>
                  </a:cubicBezTo>
                  <a:cubicBezTo>
                    <a:pt x="2581" y="18471"/>
                    <a:pt x="2819" y="18527"/>
                    <a:pt x="3078" y="18527"/>
                  </a:cubicBezTo>
                  <a:cubicBezTo>
                    <a:pt x="5712" y="18527"/>
                    <a:pt x="10585" y="12790"/>
                    <a:pt x="13744" y="7080"/>
                  </a:cubicBezTo>
                  <a:cubicBezTo>
                    <a:pt x="15011" y="4778"/>
                    <a:pt x="14211" y="1543"/>
                    <a:pt x="12243" y="442"/>
                  </a:cubicBezTo>
                  <a:cubicBezTo>
                    <a:pt x="11698" y="142"/>
                    <a:pt x="11066" y="1"/>
                    <a:pt x="10410"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756744" y="3097406"/>
              <a:ext cx="766846" cy="998843"/>
            </a:xfrm>
            <a:custGeom>
              <a:avLst/>
              <a:gdLst/>
              <a:ahLst/>
              <a:cxnLst/>
              <a:rect l="l" t="t" r="r" b="b"/>
              <a:pathLst>
                <a:path w="27121" h="35326" extrusionOk="0">
                  <a:moveTo>
                    <a:pt x="13544" y="467"/>
                  </a:moveTo>
                  <a:cubicBezTo>
                    <a:pt x="20148" y="467"/>
                    <a:pt x="26620" y="4670"/>
                    <a:pt x="26620" y="8940"/>
                  </a:cubicBezTo>
                  <a:cubicBezTo>
                    <a:pt x="26620" y="21182"/>
                    <a:pt x="21249" y="34825"/>
                    <a:pt x="13544" y="34825"/>
                  </a:cubicBezTo>
                  <a:cubicBezTo>
                    <a:pt x="5838" y="34825"/>
                    <a:pt x="468" y="21182"/>
                    <a:pt x="468" y="8940"/>
                  </a:cubicBezTo>
                  <a:cubicBezTo>
                    <a:pt x="468" y="4637"/>
                    <a:pt x="6939" y="467"/>
                    <a:pt x="13544" y="467"/>
                  </a:cubicBezTo>
                  <a:close/>
                  <a:moveTo>
                    <a:pt x="13544" y="0"/>
                  </a:moveTo>
                  <a:cubicBezTo>
                    <a:pt x="6572" y="0"/>
                    <a:pt x="1" y="4337"/>
                    <a:pt x="1" y="8940"/>
                  </a:cubicBezTo>
                  <a:cubicBezTo>
                    <a:pt x="1" y="21415"/>
                    <a:pt x="5571" y="35325"/>
                    <a:pt x="13544" y="35325"/>
                  </a:cubicBezTo>
                  <a:cubicBezTo>
                    <a:pt x="21549" y="35325"/>
                    <a:pt x="27120" y="21415"/>
                    <a:pt x="27120" y="8940"/>
                  </a:cubicBezTo>
                  <a:cubicBezTo>
                    <a:pt x="27120" y="4337"/>
                    <a:pt x="20515" y="0"/>
                    <a:pt x="13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5133084" y="3099272"/>
              <a:ext cx="100942" cy="991321"/>
            </a:xfrm>
            <a:custGeom>
              <a:avLst/>
              <a:gdLst/>
              <a:ahLst/>
              <a:cxnLst/>
              <a:rect l="l" t="t" r="r" b="b"/>
              <a:pathLst>
                <a:path w="3570" h="35060" extrusionOk="0">
                  <a:moveTo>
                    <a:pt x="434" y="1"/>
                  </a:moveTo>
                  <a:lnTo>
                    <a:pt x="67" y="368"/>
                  </a:lnTo>
                  <a:cubicBezTo>
                    <a:pt x="2369" y="2636"/>
                    <a:pt x="3202" y="21316"/>
                    <a:pt x="0" y="34959"/>
                  </a:cubicBezTo>
                  <a:lnTo>
                    <a:pt x="501" y="35059"/>
                  </a:lnTo>
                  <a:cubicBezTo>
                    <a:pt x="3569" y="21917"/>
                    <a:pt x="3069" y="2669"/>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4926507" y="3866090"/>
              <a:ext cx="27398" cy="29745"/>
            </a:xfrm>
            <a:custGeom>
              <a:avLst/>
              <a:gdLst/>
              <a:ahLst/>
              <a:cxnLst/>
              <a:rect l="l" t="t" r="r" b="b"/>
              <a:pathLst>
                <a:path w="969" h="1052" extrusionOk="0">
                  <a:moveTo>
                    <a:pt x="276" y="0"/>
                  </a:moveTo>
                  <a:cubicBezTo>
                    <a:pt x="235" y="0"/>
                    <a:pt x="198" y="11"/>
                    <a:pt x="168" y="34"/>
                  </a:cubicBezTo>
                  <a:cubicBezTo>
                    <a:pt x="1" y="134"/>
                    <a:pt x="34" y="434"/>
                    <a:pt x="201" y="701"/>
                  </a:cubicBezTo>
                  <a:cubicBezTo>
                    <a:pt x="367" y="922"/>
                    <a:pt x="578" y="1051"/>
                    <a:pt x="722" y="1051"/>
                  </a:cubicBezTo>
                  <a:cubicBezTo>
                    <a:pt x="752" y="1051"/>
                    <a:pt x="779" y="1046"/>
                    <a:pt x="802" y="1034"/>
                  </a:cubicBezTo>
                  <a:cubicBezTo>
                    <a:pt x="968" y="934"/>
                    <a:pt x="935" y="601"/>
                    <a:pt x="768" y="334"/>
                  </a:cubicBezTo>
                  <a:cubicBezTo>
                    <a:pt x="613" y="127"/>
                    <a:pt x="418" y="0"/>
                    <a:pt x="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4953877" y="3906665"/>
              <a:ext cx="26437" cy="30085"/>
            </a:xfrm>
            <a:custGeom>
              <a:avLst/>
              <a:gdLst/>
              <a:ahLst/>
              <a:cxnLst/>
              <a:rect l="l" t="t" r="r" b="b"/>
              <a:pathLst>
                <a:path w="935" h="1064" extrusionOk="0">
                  <a:moveTo>
                    <a:pt x="257" y="0"/>
                  </a:moveTo>
                  <a:cubicBezTo>
                    <a:pt x="212" y="0"/>
                    <a:pt x="171" y="11"/>
                    <a:pt x="134" y="33"/>
                  </a:cubicBezTo>
                  <a:cubicBezTo>
                    <a:pt x="0" y="133"/>
                    <a:pt x="34" y="433"/>
                    <a:pt x="200" y="700"/>
                  </a:cubicBezTo>
                  <a:cubicBezTo>
                    <a:pt x="334" y="914"/>
                    <a:pt x="531" y="1063"/>
                    <a:pt x="690" y="1063"/>
                  </a:cubicBezTo>
                  <a:cubicBezTo>
                    <a:pt x="730" y="1063"/>
                    <a:pt x="768" y="1054"/>
                    <a:pt x="801" y="1034"/>
                  </a:cubicBezTo>
                  <a:cubicBezTo>
                    <a:pt x="934" y="934"/>
                    <a:pt x="934" y="633"/>
                    <a:pt x="734" y="367"/>
                  </a:cubicBezTo>
                  <a:cubicBezTo>
                    <a:pt x="604" y="133"/>
                    <a:pt x="414" y="0"/>
                    <a:pt x="2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4968976" y="3867985"/>
              <a:ext cx="26437" cy="29236"/>
            </a:xfrm>
            <a:custGeom>
              <a:avLst/>
              <a:gdLst/>
              <a:ahLst/>
              <a:cxnLst/>
              <a:rect l="l" t="t" r="r" b="b"/>
              <a:pathLst>
                <a:path w="935" h="1034" extrusionOk="0">
                  <a:moveTo>
                    <a:pt x="259" y="0"/>
                  </a:moveTo>
                  <a:cubicBezTo>
                    <a:pt x="214" y="0"/>
                    <a:pt x="171" y="11"/>
                    <a:pt x="133" y="33"/>
                  </a:cubicBezTo>
                  <a:cubicBezTo>
                    <a:pt x="0" y="133"/>
                    <a:pt x="0" y="434"/>
                    <a:pt x="200" y="700"/>
                  </a:cubicBezTo>
                  <a:cubicBezTo>
                    <a:pt x="329" y="907"/>
                    <a:pt x="519" y="1034"/>
                    <a:pt x="675" y="1034"/>
                  </a:cubicBezTo>
                  <a:cubicBezTo>
                    <a:pt x="720" y="1034"/>
                    <a:pt x="763" y="1023"/>
                    <a:pt x="801" y="1001"/>
                  </a:cubicBezTo>
                  <a:cubicBezTo>
                    <a:pt x="934" y="901"/>
                    <a:pt x="934" y="600"/>
                    <a:pt x="734" y="334"/>
                  </a:cubicBezTo>
                  <a:cubicBezTo>
                    <a:pt x="605" y="127"/>
                    <a:pt x="415" y="0"/>
                    <a:pt x="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4996318" y="3908531"/>
              <a:ext cx="26437" cy="30085"/>
            </a:xfrm>
            <a:custGeom>
              <a:avLst/>
              <a:gdLst/>
              <a:ahLst/>
              <a:cxnLst/>
              <a:rect l="l" t="t" r="r" b="b"/>
              <a:pathLst>
                <a:path w="935" h="1064" extrusionOk="0">
                  <a:moveTo>
                    <a:pt x="255" y="0"/>
                  </a:moveTo>
                  <a:cubicBezTo>
                    <a:pt x="212" y="0"/>
                    <a:pt x="171" y="11"/>
                    <a:pt x="134" y="34"/>
                  </a:cubicBezTo>
                  <a:cubicBezTo>
                    <a:pt x="0" y="134"/>
                    <a:pt x="34" y="434"/>
                    <a:pt x="201" y="701"/>
                  </a:cubicBezTo>
                  <a:cubicBezTo>
                    <a:pt x="334" y="914"/>
                    <a:pt x="531" y="1064"/>
                    <a:pt x="690" y="1064"/>
                  </a:cubicBezTo>
                  <a:cubicBezTo>
                    <a:pt x="730" y="1064"/>
                    <a:pt x="768" y="1054"/>
                    <a:pt x="801" y="1034"/>
                  </a:cubicBezTo>
                  <a:cubicBezTo>
                    <a:pt x="934" y="934"/>
                    <a:pt x="901" y="634"/>
                    <a:pt x="734" y="334"/>
                  </a:cubicBezTo>
                  <a:cubicBezTo>
                    <a:pt x="579" y="127"/>
                    <a:pt x="404" y="0"/>
                    <a:pt x="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4980286" y="3947296"/>
              <a:ext cx="27370" cy="30085"/>
            </a:xfrm>
            <a:custGeom>
              <a:avLst/>
              <a:gdLst/>
              <a:ahLst/>
              <a:cxnLst/>
              <a:rect l="l" t="t" r="r" b="b"/>
              <a:pathLst>
                <a:path w="968" h="1064" extrusionOk="0">
                  <a:moveTo>
                    <a:pt x="244" y="1"/>
                  </a:moveTo>
                  <a:cubicBezTo>
                    <a:pt x="204" y="1"/>
                    <a:pt x="167" y="10"/>
                    <a:pt x="134" y="30"/>
                  </a:cubicBezTo>
                  <a:cubicBezTo>
                    <a:pt x="0" y="130"/>
                    <a:pt x="34" y="431"/>
                    <a:pt x="200" y="697"/>
                  </a:cubicBezTo>
                  <a:cubicBezTo>
                    <a:pt x="330" y="931"/>
                    <a:pt x="521" y="1064"/>
                    <a:pt x="678" y="1064"/>
                  </a:cubicBezTo>
                  <a:cubicBezTo>
                    <a:pt x="722" y="1064"/>
                    <a:pt x="764" y="1053"/>
                    <a:pt x="801" y="1031"/>
                  </a:cubicBezTo>
                  <a:cubicBezTo>
                    <a:pt x="968" y="931"/>
                    <a:pt x="934" y="631"/>
                    <a:pt x="734" y="364"/>
                  </a:cubicBezTo>
                  <a:cubicBezTo>
                    <a:pt x="601" y="150"/>
                    <a:pt x="403" y="1"/>
                    <a:pt x="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5248135" y="1603412"/>
              <a:ext cx="479176" cy="607432"/>
            </a:xfrm>
            <a:custGeom>
              <a:avLst/>
              <a:gdLst/>
              <a:ahLst/>
              <a:cxnLst/>
              <a:rect l="l" t="t" r="r" b="b"/>
              <a:pathLst>
                <a:path w="16947" h="21483" extrusionOk="0">
                  <a:moveTo>
                    <a:pt x="13477" y="0"/>
                  </a:moveTo>
                  <a:cubicBezTo>
                    <a:pt x="13477" y="0"/>
                    <a:pt x="12676" y="934"/>
                    <a:pt x="11442" y="2502"/>
                  </a:cubicBezTo>
                  <a:cubicBezTo>
                    <a:pt x="8607" y="6038"/>
                    <a:pt x="3570" y="12876"/>
                    <a:pt x="835" y="19347"/>
                  </a:cubicBezTo>
                  <a:cubicBezTo>
                    <a:pt x="534" y="20081"/>
                    <a:pt x="268" y="20782"/>
                    <a:pt x="1" y="21482"/>
                  </a:cubicBezTo>
                  <a:cubicBezTo>
                    <a:pt x="601" y="21082"/>
                    <a:pt x="1202" y="20615"/>
                    <a:pt x="1802" y="20115"/>
                  </a:cubicBezTo>
                  <a:cubicBezTo>
                    <a:pt x="7306" y="15678"/>
                    <a:pt x="12476" y="8940"/>
                    <a:pt x="15112" y="5237"/>
                  </a:cubicBezTo>
                  <a:cubicBezTo>
                    <a:pt x="16246" y="3636"/>
                    <a:pt x="16946" y="2602"/>
                    <a:pt x="16946" y="2602"/>
                  </a:cubicBezTo>
                  <a:lnTo>
                    <a:pt x="16012" y="234"/>
                  </a:lnTo>
                  <a:lnTo>
                    <a:pt x="13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5261340" y="1706219"/>
              <a:ext cx="599882" cy="793227"/>
            </a:xfrm>
            <a:custGeom>
              <a:avLst/>
              <a:gdLst/>
              <a:ahLst/>
              <a:cxnLst/>
              <a:rect l="l" t="t" r="r" b="b"/>
              <a:pathLst>
                <a:path w="21216" h="28054" extrusionOk="0">
                  <a:moveTo>
                    <a:pt x="16412" y="0"/>
                  </a:moveTo>
                  <a:lnTo>
                    <a:pt x="11075" y="1935"/>
                  </a:lnTo>
                  <a:lnTo>
                    <a:pt x="14778" y="9140"/>
                  </a:lnTo>
                  <a:cubicBezTo>
                    <a:pt x="14778" y="9140"/>
                    <a:pt x="7673" y="21182"/>
                    <a:pt x="1" y="28054"/>
                  </a:cubicBezTo>
                  <a:lnTo>
                    <a:pt x="1" y="28054"/>
                  </a:lnTo>
                  <a:cubicBezTo>
                    <a:pt x="10808" y="24751"/>
                    <a:pt x="21216" y="10007"/>
                    <a:pt x="21216" y="10007"/>
                  </a:cubicBezTo>
                  <a:lnTo>
                    <a:pt x="16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508688" y="2138827"/>
              <a:ext cx="1196909" cy="701757"/>
            </a:xfrm>
            <a:custGeom>
              <a:avLst/>
              <a:gdLst/>
              <a:ahLst/>
              <a:cxnLst/>
              <a:rect l="l" t="t" r="r" b="b"/>
              <a:pathLst>
                <a:path w="42331" h="24819" extrusionOk="0">
                  <a:moveTo>
                    <a:pt x="15003" y="1"/>
                  </a:moveTo>
                  <a:cubicBezTo>
                    <a:pt x="8288" y="1"/>
                    <a:pt x="2639" y="1793"/>
                    <a:pt x="2102" y="3847"/>
                  </a:cubicBezTo>
                  <a:cubicBezTo>
                    <a:pt x="1" y="11820"/>
                    <a:pt x="6205" y="20759"/>
                    <a:pt x="17947" y="23862"/>
                  </a:cubicBezTo>
                  <a:cubicBezTo>
                    <a:pt x="20415" y="24514"/>
                    <a:pt x="22797" y="24818"/>
                    <a:pt x="25039" y="24818"/>
                  </a:cubicBezTo>
                  <a:cubicBezTo>
                    <a:pt x="33459" y="24818"/>
                    <a:pt x="39904" y="20525"/>
                    <a:pt x="41564" y="14255"/>
                  </a:cubicBezTo>
                  <a:cubicBezTo>
                    <a:pt x="42331" y="11286"/>
                    <a:pt x="33792" y="3680"/>
                    <a:pt x="23918" y="1112"/>
                  </a:cubicBezTo>
                  <a:cubicBezTo>
                    <a:pt x="20963" y="331"/>
                    <a:pt x="17885" y="1"/>
                    <a:pt x="1500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4604907" y="2195207"/>
              <a:ext cx="1003565" cy="589223"/>
            </a:xfrm>
            <a:custGeom>
              <a:avLst/>
              <a:gdLst/>
              <a:ahLst/>
              <a:cxnLst/>
              <a:rect l="l" t="t" r="r" b="b"/>
              <a:pathLst>
                <a:path w="35493" h="20839" extrusionOk="0">
                  <a:moveTo>
                    <a:pt x="12620" y="1"/>
                  </a:moveTo>
                  <a:cubicBezTo>
                    <a:pt x="6952" y="1"/>
                    <a:pt x="2180" y="1521"/>
                    <a:pt x="1735" y="3254"/>
                  </a:cubicBezTo>
                  <a:cubicBezTo>
                    <a:pt x="0" y="9959"/>
                    <a:pt x="5171" y="17464"/>
                    <a:pt x="15011" y="20033"/>
                  </a:cubicBezTo>
                  <a:cubicBezTo>
                    <a:pt x="17080" y="20582"/>
                    <a:pt x="19079" y="20838"/>
                    <a:pt x="20962" y="20838"/>
                  </a:cubicBezTo>
                  <a:cubicBezTo>
                    <a:pt x="28006" y="20838"/>
                    <a:pt x="33430" y="17251"/>
                    <a:pt x="34825" y="11961"/>
                  </a:cubicBezTo>
                  <a:cubicBezTo>
                    <a:pt x="35492" y="9492"/>
                    <a:pt x="28354" y="3121"/>
                    <a:pt x="20048" y="919"/>
                  </a:cubicBezTo>
                  <a:cubicBezTo>
                    <a:pt x="17585" y="274"/>
                    <a:pt x="15022" y="1"/>
                    <a:pt x="1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4717131" y="2261371"/>
              <a:ext cx="295248" cy="336529"/>
            </a:xfrm>
            <a:custGeom>
              <a:avLst/>
              <a:gdLst/>
              <a:ahLst/>
              <a:cxnLst/>
              <a:rect l="l" t="t" r="r" b="b"/>
              <a:pathLst>
                <a:path w="10442" h="11902" extrusionOk="0">
                  <a:moveTo>
                    <a:pt x="5866" y="1"/>
                  </a:moveTo>
                  <a:cubicBezTo>
                    <a:pt x="3729" y="1"/>
                    <a:pt x="1598" y="1966"/>
                    <a:pt x="835" y="4784"/>
                  </a:cubicBezTo>
                  <a:cubicBezTo>
                    <a:pt x="1" y="8019"/>
                    <a:pt x="1268" y="11155"/>
                    <a:pt x="3670" y="11789"/>
                  </a:cubicBezTo>
                  <a:cubicBezTo>
                    <a:pt x="3962" y="11865"/>
                    <a:pt x="4258" y="11901"/>
                    <a:pt x="4552" y="11901"/>
                  </a:cubicBezTo>
                  <a:cubicBezTo>
                    <a:pt x="6712" y="11901"/>
                    <a:pt x="8840" y="9932"/>
                    <a:pt x="9574" y="7085"/>
                  </a:cubicBezTo>
                  <a:cubicBezTo>
                    <a:pt x="10441" y="3883"/>
                    <a:pt x="9174" y="747"/>
                    <a:pt x="6739" y="114"/>
                  </a:cubicBezTo>
                  <a:cubicBezTo>
                    <a:pt x="6450" y="38"/>
                    <a:pt x="6158" y="1"/>
                    <a:pt x="5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572844" y="2230551"/>
              <a:ext cx="127351" cy="228349"/>
            </a:xfrm>
            <a:custGeom>
              <a:avLst/>
              <a:gdLst/>
              <a:ahLst/>
              <a:cxnLst/>
              <a:rect l="l" t="t" r="r" b="b"/>
              <a:pathLst>
                <a:path w="4504" h="8076" extrusionOk="0">
                  <a:moveTo>
                    <a:pt x="2068" y="403"/>
                  </a:moveTo>
                  <a:cubicBezTo>
                    <a:pt x="2435" y="403"/>
                    <a:pt x="2869" y="737"/>
                    <a:pt x="3202" y="1304"/>
                  </a:cubicBezTo>
                  <a:cubicBezTo>
                    <a:pt x="3669" y="2104"/>
                    <a:pt x="3903" y="2972"/>
                    <a:pt x="3970" y="3872"/>
                  </a:cubicBezTo>
                  <a:cubicBezTo>
                    <a:pt x="4070" y="4773"/>
                    <a:pt x="3970" y="5707"/>
                    <a:pt x="3703" y="6541"/>
                  </a:cubicBezTo>
                  <a:cubicBezTo>
                    <a:pt x="3436" y="7208"/>
                    <a:pt x="3036" y="7642"/>
                    <a:pt x="2669" y="7675"/>
                  </a:cubicBezTo>
                  <a:cubicBezTo>
                    <a:pt x="2650" y="7677"/>
                    <a:pt x="2632" y="7677"/>
                    <a:pt x="2613" y="7677"/>
                  </a:cubicBezTo>
                  <a:cubicBezTo>
                    <a:pt x="2226" y="7677"/>
                    <a:pt x="1785" y="7347"/>
                    <a:pt x="1434" y="6774"/>
                  </a:cubicBezTo>
                  <a:cubicBezTo>
                    <a:pt x="600" y="5140"/>
                    <a:pt x="400" y="3238"/>
                    <a:pt x="967" y="1504"/>
                  </a:cubicBezTo>
                  <a:cubicBezTo>
                    <a:pt x="1201" y="837"/>
                    <a:pt x="1568" y="436"/>
                    <a:pt x="2001" y="403"/>
                  </a:cubicBezTo>
                  <a:close/>
                  <a:moveTo>
                    <a:pt x="2039" y="1"/>
                  </a:moveTo>
                  <a:cubicBezTo>
                    <a:pt x="2015" y="1"/>
                    <a:pt x="1992" y="1"/>
                    <a:pt x="1968" y="3"/>
                  </a:cubicBezTo>
                  <a:cubicBezTo>
                    <a:pt x="1401" y="70"/>
                    <a:pt x="901" y="537"/>
                    <a:pt x="600" y="1370"/>
                  </a:cubicBezTo>
                  <a:cubicBezTo>
                    <a:pt x="0" y="3238"/>
                    <a:pt x="167" y="5240"/>
                    <a:pt x="1101" y="6974"/>
                  </a:cubicBezTo>
                  <a:cubicBezTo>
                    <a:pt x="1534" y="7675"/>
                    <a:pt x="2068" y="8075"/>
                    <a:pt x="2602" y="8075"/>
                  </a:cubicBezTo>
                  <a:lnTo>
                    <a:pt x="2702" y="8075"/>
                  </a:lnTo>
                  <a:cubicBezTo>
                    <a:pt x="3302" y="8009"/>
                    <a:pt x="3769" y="7542"/>
                    <a:pt x="4103" y="6708"/>
                  </a:cubicBezTo>
                  <a:cubicBezTo>
                    <a:pt x="4403" y="5774"/>
                    <a:pt x="4503" y="4806"/>
                    <a:pt x="4403" y="3839"/>
                  </a:cubicBezTo>
                  <a:cubicBezTo>
                    <a:pt x="4336" y="2872"/>
                    <a:pt x="4036" y="1938"/>
                    <a:pt x="3569" y="1104"/>
                  </a:cubicBezTo>
                  <a:cubicBezTo>
                    <a:pt x="3122" y="368"/>
                    <a:pt x="2582" y="1"/>
                    <a:pt x="2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5482988" y="2491020"/>
              <a:ext cx="175475" cy="199904"/>
            </a:xfrm>
            <a:custGeom>
              <a:avLst/>
              <a:gdLst/>
              <a:ahLst/>
              <a:cxnLst/>
              <a:rect l="l" t="t" r="r" b="b"/>
              <a:pathLst>
                <a:path w="6206" h="7070" extrusionOk="0">
                  <a:moveTo>
                    <a:pt x="4837" y="398"/>
                  </a:moveTo>
                  <a:cubicBezTo>
                    <a:pt x="5004" y="398"/>
                    <a:pt x="5171" y="431"/>
                    <a:pt x="5338" y="531"/>
                  </a:cubicBezTo>
                  <a:cubicBezTo>
                    <a:pt x="5671" y="765"/>
                    <a:pt x="5805" y="1332"/>
                    <a:pt x="5671" y="2032"/>
                  </a:cubicBezTo>
                  <a:cubicBezTo>
                    <a:pt x="5304" y="3800"/>
                    <a:pt x="4204" y="5368"/>
                    <a:pt x="2669" y="6369"/>
                  </a:cubicBezTo>
                  <a:cubicBezTo>
                    <a:pt x="2308" y="6570"/>
                    <a:pt x="1958" y="6674"/>
                    <a:pt x="1664" y="6674"/>
                  </a:cubicBezTo>
                  <a:cubicBezTo>
                    <a:pt x="1470" y="6674"/>
                    <a:pt x="1301" y="6628"/>
                    <a:pt x="1168" y="6535"/>
                  </a:cubicBezTo>
                  <a:cubicBezTo>
                    <a:pt x="434" y="6035"/>
                    <a:pt x="768" y="4234"/>
                    <a:pt x="1902" y="2599"/>
                  </a:cubicBezTo>
                  <a:cubicBezTo>
                    <a:pt x="2402" y="1832"/>
                    <a:pt x="3036" y="1198"/>
                    <a:pt x="3803" y="731"/>
                  </a:cubicBezTo>
                  <a:cubicBezTo>
                    <a:pt x="4137" y="531"/>
                    <a:pt x="4471" y="431"/>
                    <a:pt x="4837" y="398"/>
                  </a:cubicBezTo>
                  <a:close/>
                  <a:moveTo>
                    <a:pt x="4827" y="1"/>
                  </a:moveTo>
                  <a:cubicBezTo>
                    <a:pt x="4471" y="1"/>
                    <a:pt x="4058" y="118"/>
                    <a:pt x="3603" y="364"/>
                  </a:cubicBezTo>
                  <a:cubicBezTo>
                    <a:pt x="2803" y="865"/>
                    <a:pt x="2102" y="1565"/>
                    <a:pt x="1568" y="2366"/>
                  </a:cubicBezTo>
                  <a:cubicBezTo>
                    <a:pt x="268" y="4234"/>
                    <a:pt x="1" y="6202"/>
                    <a:pt x="935" y="6869"/>
                  </a:cubicBezTo>
                  <a:cubicBezTo>
                    <a:pt x="1135" y="7002"/>
                    <a:pt x="1402" y="7069"/>
                    <a:pt x="1669" y="7069"/>
                  </a:cubicBezTo>
                  <a:cubicBezTo>
                    <a:pt x="2102" y="7069"/>
                    <a:pt x="2502" y="6936"/>
                    <a:pt x="2869" y="6702"/>
                  </a:cubicBezTo>
                  <a:cubicBezTo>
                    <a:pt x="4537" y="5668"/>
                    <a:pt x="5671" y="4000"/>
                    <a:pt x="6072" y="2099"/>
                  </a:cubicBezTo>
                  <a:cubicBezTo>
                    <a:pt x="6205" y="1198"/>
                    <a:pt x="6038" y="531"/>
                    <a:pt x="5538" y="198"/>
                  </a:cubicBezTo>
                  <a:cubicBezTo>
                    <a:pt x="5336" y="68"/>
                    <a:pt x="5098" y="1"/>
                    <a:pt x="4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797319" y="2331097"/>
              <a:ext cx="184890" cy="209998"/>
            </a:xfrm>
            <a:custGeom>
              <a:avLst/>
              <a:gdLst/>
              <a:ahLst/>
              <a:cxnLst/>
              <a:rect l="l" t="t" r="r" b="b"/>
              <a:pathLst>
                <a:path w="6539" h="7427" extrusionOk="0">
                  <a:moveTo>
                    <a:pt x="3624" y="1"/>
                  </a:moveTo>
                  <a:cubicBezTo>
                    <a:pt x="2302" y="1"/>
                    <a:pt x="999" y="1239"/>
                    <a:pt x="534" y="2985"/>
                  </a:cubicBezTo>
                  <a:cubicBezTo>
                    <a:pt x="0" y="5020"/>
                    <a:pt x="801" y="6954"/>
                    <a:pt x="2302" y="7355"/>
                  </a:cubicBezTo>
                  <a:cubicBezTo>
                    <a:pt x="2485" y="7403"/>
                    <a:pt x="2670" y="7427"/>
                    <a:pt x="2854" y="7427"/>
                  </a:cubicBezTo>
                  <a:cubicBezTo>
                    <a:pt x="4185" y="7427"/>
                    <a:pt x="5502" y="6206"/>
                    <a:pt x="5971" y="4419"/>
                  </a:cubicBezTo>
                  <a:cubicBezTo>
                    <a:pt x="6538" y="2418"/>
                    <a:pt x="5704" y="483"/>
                    <a:pt x="4203" y="83"/>
                  </a:cubicBezTo>
                  <a:cubicBezTo>
                    <a:pt x="4011" y="27"/>
                    <a:pt x="3817" y="1"/>
                    <a:pt x="36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5188730" y="2385583"/>
              <a:ext cx="295248" cy="336812"/>
            </a:xfrm>
            <a:custGeom>
              <a:avLst/>
              <a:gdLst/>
              <a:ahLst/>
              <a:cxnLst/>
              <a:rect l="l" t="t" r="r" b="b"/>
              <a:pathLst>
                <a:path w="10442" h="11912" extrusionOk="0">
                  <a:moveTo>
                    <a:pt x="5862" y="0"/>
                  </a:moveTo>
                  <a:cubicBezTo>
                    <a:pt x="3731" y="0"/>
                    <a:pt x="1597" y="1963"/>
                    <a:pt x="868" y="4794"/>
                  </a:cubicBezTo>
                  <a:cubicBezTo>
                    <a:pt x="0" y="8030"/>
                    <a:pt x="1268" y="11165"/>
                    <a:pt x="3703" y="11799"/>
                  </a:cubicBezTo>
                  <a:cubicBezTo>
                    <a:pt x="3991" y="11875"/>
                    <a:pt x="4283" y="11912"/>
                    <a:pt x="4576" y="11912"/>
                  </a:cubicBezTo>
                  <a:cubicBezTo>
                    <a:pt x="6719" y="11912"/>
                    <a:pt x="8873" y="9943"/>
                    <a:pt x="9607" y="7096"/>
                  </a:cubicBezTo>
                  <a:cubicBezTo>
                    <a:pt x="10441" y="3860"/>
                    <a:pt x="9173" y="758"/>
                    <a:pt x="6772" y="124"/>
                  </a:cubicBezTo>
                  <a:cubicBezTo>
                    <a:pt x="6471" y="40"/>
                    <a:pt x="6167" y="0"/>
                    <a:pt x="58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5219860" y="2442670"/>
              <a:ext cx="183929" cy="209687"/>
            </a:xfrm>
            <a:custGeom>
              <a:avLst/>
              <a:gdLst/>
              <a:ahLst/>
              <a:cxnLst/>
              <a:rect l="l" t="t" r="r" b="b"/>
              <a:pathLst>
                <a:path w="6505" h="7416" extrusionOk="0">
                  <a:moveTo>
                    <a:pt x="3648" y="1"/>
                  </a:moveTo>
                  <a:cubicBezTo>
                    <a:pt x="2312" y="1"/>
                    <a:pt x="973" y="1218"/>
                    <a:pt x="534" y="2975"/>
                  </a:cubicBezTo>
                  <a:cubicBezTo>
                    <a:pt x="0" y="4976"/>
                    <a:pt x="767" y="6945"/>
                    <a:pt x="2302" y="7345"/>
                  </a:cubicBezTo>
                  <a:cubicBezTo>
                    <a:pt x="2481" y="7393"/>
                    <a:pt x="2663" y="7416"/>
                    <a:pt x="2845" y="7416"/>
                  </a:cubicBezTo>
                  <a:cubicBezTo>
                    <a:pt x="4179" y="7416"/>
                    <a:pt x="5501" y="6171"/>
                    <a:pt x="5971" y="4409"/>
                  </a:cubicBezTo>
                  <a:cubicBezTo>
                    <a:pt x="6505" y="2408"/>
                    <a:pt x="5704" y="473"/>
                    <a:pt x="4203" y="73"/>
                  </a:cubicBezTo>
                  <a:cubicBezTo>
                    <a:pt x="4020" y="24"/>
                    <a:pt x="3834" y="1"/>
                    <a:pt x="3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4965187" y="1552488"/>
              <a:ext cx="630080" cy="720588"/>
            </a:xfrm>
            <a:custGeom>
              <a:avLst/>
              <a:gdLst/>
              <a:ahLst/>
              <a:cxnLst/>
              <a:rect l="l" t="t" r="r" b="b"/>
              <a:pathLst>
                <a:path w="22284" h="25485" extrusionOk="0">
                  <a:moveTo>
                    <a:pt x="11309" y="0"/>
                  </a:moveTo>
                  <a:cubicBezTo>
                    <a:pt x="11309" y="0"/>
                    <a:pt x="101" y="14177"/>
                    <a:pt x="1" y="25485"/>
                  </a:cubicBezTo>
                  <a:cubicBezTo>
                    <a:pt x="4404" y="16145"/>
                    <a:pt x="13944" y="5971"/>
                    <a:pt x="13944" y="5971"/>
                  </a:cubicBezTo>
                  <a:lnTo>
                    <a:pt x="21883" y="7439"/>
                  </a:lnTo>
                  <a:lnTo>
                    <a:pt x="22283" y="1768"/>
                  </a:lnTo>
                  <a:lnTo>
                    <a:pt x="11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5507502" y="1379728"/>
              <a:ext cx="501796" cy="457263"/>
            </a:xfrm>
            <a:custGeom>
              <a:avLst/>
              <a:gdLst/>
              <a:ahLst/>
              <a:cxnLst/>
              <a:rect l="l" t="t" r="r" b="b"/>
              <a:pathLst>
                <a:path w="17747" h="16172" extrusionOk="0">
                  <a:moveTo>
                    <a:pt x="11439" y="0"/>
                  </a:moveTo>
                  <a:cubicBezTo>
                    <a:pt x="10829" y="0"/>
                    <a:pt x="10212" y="211"/>
                    <a:pt x="9708" y="639"/>
                  </a:cubicBezTo>
                  <a:lnTo>
                    <a:pt x="2403" y="7011"/>
                  </a:lnTo>
                  <a:cubicBezTo>
                    <a:pt x="234" y="8912"/>
                    <a:pt x="1" y="12214"/>
                    <a:pt x="1902" y="14383"/>
                  </a:cubicBezTo>
                  <a:cubicBezTo>
                    <a:pt x="2920" y="15564"/>
                    <a:pt x="4364" y="16171"/>
                    <a:pt x="5819" y="16171"/>
                  </a:cubicBezTo>
                  <a:cubicBezTo>
                    <a:pt x="7033" y="16171"/>
                    <a:pt x="8254" y="15748"/>
                    <a:pt x="9241" y="14883"/>
                  </a:cubicBezTo>
                  <a:lnTo>
                    <a:pt x="16579" y="8512"/>
                  </a:lnTo>
                  <a:cubicBezTo>
                    <a:pt x="17647" y="7544"/>
                    <a:pt x="17747" y="5943"/>
                    <a:pt x="16846" y="4842"/>
                  </a:cubicBezTo>
                  <a:lnTo>
                    <a:pt x="13377" y="873"/>
                  </a:lnTo>
                  <a:cubicBezTo>
                    <a:pt x="12871" y="295"/>
                    <a:pt x="12160" y="0"/>
                    <a:pt x="11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711252" y="1316562"/>
              <a:ext cx="369752" cy="343372"/>
            </a:xfrm>
            <a:custGeom>
              <a:avLst/>
              <a:gdLst/>
              <a:ahLst/>
              <a:cxnLst/>
              <a:rect l="l" t="t" r="r" b="b"/>
              <a:pathLst>
                <a:path w="13077" h="12144" extrusionOk="0">
                  <a:moveTo>
                    <a:pt x="7346" y="1"/>
                  </a:moveTo>
                  <a:cubicBezTo>
                    <a:pt x="6867" y="1"/>
                    <a:pt x="6387" y="169"/>
                    <a:pt x="6004" y="505"/>
                  </a:cubicBezTo>
                  <a:lnTo>
                    <a:pt x="1868" y="4108"/>
                  </a:lnTo>
                  <a:cubicBezTo>
                    <a:pt x="167" y="5575"/>
                    <a:pt x="0" y="8144"/>
                    <a:pt x="1468" y="9845"/>
                  </a:cubicBezTo>
                  <a:lnTo>
                    <a:pt x="2268" y="10746"/>
                  </a:lnTo>
                  <a:cubicBezTo>
                    <a:pt x="3068" y="11672"/>
                    <a:pt x="4194" y="12144"/>
                    <a:pt x="5328" y="12144"/>
                  </a:cubicBezTo>
                  <a:cubicBezTo>
                    <a:pt x="6277" y="12144"/>
                    <a:pt x="7231" y="11814"/>
                    <a:pt x="8006" y="11146"/>
                  </a:cubicBezTo>
                  <a:lnTo>
                    <a:pt x="12142" y="7510"/>
                  </a:lnTo>
                  <a:cubicBezTo>
                    <a:pt x="12976" y="6776"/>
                    <a:pt x="13076" y="5509"/>
                    <a:pt x="12342" y="4675"/>
                  </a:cubicBezTo>
                  <a:lnTo>
                    <a:pt x="8873" y="705"/>
                  </a:lnTo>
                  <a:cubicBezTo>
                    <a:pt x="8476" y="235"/>
                    <a:pt x="7912" y="1"/>
                    <a:pt x="7346" y="1"/>
                  </a:cubicBezTo>
                  <a:close/>
                </a:path>
              </a:pathLst>
            </a:custGeom>
            <a:solidFill>
              <a:srgbClr val="58D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5726322" y="982182"/>
              <a:ext cx="903584" cy="688864"/>
            </a:xfrm>
            <a:custGeom>
              <a:avLst/>
              <a:gdLst/>
              <a:ahLst/>
              <a:cxnLst/>
              <a:rect l="l" t="t" r="r" b="b"/>
              <a:pathLst>
                <a:path w="31957" h="24363" extrusionOk="0">
                  <a:moveTo>
                    <a:pt x="23130" y="1"/>
                  </a:moveTo>
                  <a:cubicBezTo>
                    <a:pt x="22500" y="1"/>
                    <a:pt x="21859" y="136"/>
                    <a:pt x="21249" y="423"/>
                  </a:cubicBezTo>
                  <a:lnTo>
                    <a:pt x="6339" y="7461"/>
                  </a:lnTo>
                  <a:cubicBezTo>
                    <a:pt x="1902" y="9596"/>
                    <a:pt x="1" y="14866"/>
                    <a:pt x="2102" y="19303"/>
                  </a:cubicBezTo>
                  <a:cubicBezTo>
                    <a:pt x="3622" y="22487"/>
                    <a:pt x="6816" y="24363"/>
                    <a:pt x="10146" y="24363"/>
                  </a:cubicBezTo>
                  <a:cubicBezTo>
                    <a:pt x="11421" y="24363"/>
                    <a:pt x="12716" y="24088"/>
                    <a:pt x="13944" y="23506"/>
                  </a:cubicBezTo>
                  <a:lnTo>
                    <a:pt x="28855" y="16434"/>
                  </a:lnTo>
                  <a:cubicBezTo>
                    <a:pt x="31056" y="15400"/>
                    <a:pt x="31957" y="12765"/>
                    <a:pt x="30956" y="10563"/>
                  </a:cubicBezTo>
                  <a:lnTo>
                    <a:pt x="27120" y="2491"/>
                  </a:lnTo>
                  <a:cubicBezTo>
                    <a:pt x="26348" y="923"/>
                    <a:pt x="24775" y="1"/>
                    <a:pt x="23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6154519" y="760308"/>
              <a:ext cx="801738" cy="728251"/>
            </a:xfrm>
            <a:custGeom>
              <a:avLst/>
              <a:gdLst/>
              <a:ahLst/>
              <a:cxnLst/>
              <a:rect l="l" t="t" r="r" b="b"/>
              <a:pathLst>
                <a:path w="28355" h="25756" extrusionOk="0">
                  <a:moveTo>
                    <a:pt x="14179" y="1"/>
                  </a:moveTo>
                  <a:cubicBezTo>
                    <a:pt x="8379" y="1"/>
                    <a:pt x="3120" y="3949"/>
                    <a:pt x="1669" y="9837"/>
                  </a:cubicBezTo>
                  <a:cubicBezTo>
                    <a:pt x="1" y="16742"/>
                    <a:pt x="4237" y="23714"/>
                    <a:pt x="11142" y="25382"/>
                  </a:cubicBezTo>
                  <a:cubicBezTo>
                    <a:pt x="12169" y="25635"/>
                    <a:pt x="13196" y="25756"/>
                    <a:pt x="14208" y="25756"/>
                  </a:cubicBezTo>
                  <a:cubicBezTo>
                    <a:pt x="20002" y="25756"/>
                    <a:pt x="25267" y="21787"/>
                    <a:pt x="26687" y="15908"/>
                  </a:cubicBezTo>
                  <a:cubicBezTo>
                    <a:pt x="28355" y="9003"/>
                    <a:pt x="24118" y="2065"/>
                    <a:pt x="17213" y="364"/>
                  </a:cubicBezTo>
                  <a:cubicBezTo>
                    <a:pt x="16197" y="118"/>
                    <a:pt x="15180" y="1"/>
                    <a:pt x="14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444083" y="847677"/>
              <a:ext cx="465972" cy="583398"/>
            </a:xfrm>
            <a:custGeom>
              <a:avLst/>
              <a:gdLst/>
              <a:ahLst/>
              <a:cxnLst/>
              <a:rect l="l" t="t" r="r" b="b"/>
              <a:pathLst>
                <a:path w="16480" h="20633" extrusionOk="0">
                  <a:moveTo>
                    <a:pt x="8441" y="0"/>
                  </a:moveTo>
                  <a:cubicBezTo>
                    <a:pt x="4181" y="0"/>
                    <a:pt x="560" y="4356"/>
                    <a:pt x="267" y="9916"/>
                  </a:cubicBezTo>
                  <a:cubicBezTo>
                    <a:pt x="1" y="15620"/>
                    <a:pt x="3303" y="20424"/>
                    <a:pt x="7706" y="20624"/>
                  </a:cubicBezTo>
                  <a:cubicBezTo>
                    <a:pt x="7816" y="20630"/>
                    <a:pt x="7926" y="20633"/>
                    <a:pt x="8036" y="20633"/>
                  </a:cubicBezTo>
                  <a:cubicBezTo>
                    <a:pt x="12266" y="20633"/>
                    <a:pt x="15886" y="16278"/>
                    <a:pt x="16179" y="10750"/>
                  </a:cubicBezTo>
                  <a:cubicBezTo>
                    <a:pt x="16479" y="5046"/>
                    <a:pt x="13143" y="243"/>
                    <a:pt x="8774" y="9"/>
                  </a:cubicBezTo>
                  <a:cubicBezTo>
                    <a:pt x="8662" y="3"/>
                    <a:pt x="8552" y="0"/>
                    <a:pt x="8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191305" y="1010909"/>
              <a:ext cx="409365" cy="420873"/>
            </a:xfrm>
            <a:custGeom>
              <a:avLst/>
              <a:gdLst/>
              <a:ahLst/>
              <a:cxnLst/>
              <a:rect l="l" t="t" r="r" b="b"/>
              <a:pathLst>
                <a:path w="14478" h="14885" extrusionOk="0">
                  <a:moveTo>
                    <a:pt x="5273" y="304"/>
                  </a:moveTo>
                  <a:cubicBezTo>
                    <a:pt x="5328" y="304"/>
                    <a:pt x="5383" y="305"/>
                    <a:pt x="5438" y="307"/>
                  </a:cubicBezTo>
                  <a:cubicBezTo>
                    <a:pt x="7740" y="307"/>
                    <a:pt x="10308" y="1908"/>
                    <a:pt x="11943" y="4577"/>
                  </a:cubicBezTo>
                  <a:cubicBezTo>
                    <a:pt x="14144" y="8213"/>
                    <a:pt x="13811" y="12416"/>
                    <a:pt x="11242" y="13984"/>
                  </a:cubicBezTo>
                  <a:cubicBezTo>
                    <a:pt x="10572" y="14390"/>
                    <a:pt x="9817" y="14590"/>
                    <a:pt x="9013" y="14590"/>
                  </a:cubicBezTo>
                  <a:cubicBezTo>
                    <a:pt x="8297" y="14590"/>
                    <a:pt x="7542" y="14431"/>
                    <a:pt x="6772" y="14117"/>
                  </a:cubicBezTo>
                  <a:cubicBezTo>
                    <a:pt x="5004" y="13316"/>
                    <a:pt x="3537" y="11982"/>
                    <a:pt x="2536" y="10314"/>
                  </a:cubicBezTo>
                  <a:cubicBezTo>
                    <a:pt x="334" y="6678"/>
                    <a:pt x="668" y="2475"/>
                    <a:pt x="3237" y="874"/>
                  </a:cubicBezTo>
                  <a:cubicBezTo>
                    <a:pt x="3856" y="503"/>
                    <a:pt x="4561" y="304"/>
                    <a:pt x="5273" y="304"/>
                  </a:cubicBezTo>
                  <a:close/>
                  <a:moveTo>
                    <a:pt x="5458" y="0"/>
                  </a:moveTo>
                  <a:cubicBezTo>
                    <a:pt x="4620" y="0"/>
                    <a:pt x="3816" y="206"/>
                    <a:pt x="3103" y="641"/>
                  </a:cubicBezTo>
                  <a:cubicBezTo>
                    <a:pt x="368" y="2309"/>
                    <a:pt x="1" y="6712"/>
                    <a:pt x="2303" y="10448"/>
                  </a:cubicBezTo>
                  <a:cubicBezTo>
                    <a:pt x="3303" y="12182"/>
                    <a:pt x="4838" y="13550"/>
                    <a:pt x="6672" y="14384"/>
                  </a:cubicBezTo>
                  <a:cubicBezTo>
                    <a:pt x="7406" y="14717"/>
                    <a:pt x="8207" y="14884"/>
                    <a:pt x="9041" y="14884"/>
                  </a:cubicBezTo>
                  <a:cubicBezTo>
                    <a:pt x="9841" y="14884"/>
                    <a:pt x="10675" y="14684"/>
                    <a:pt x="11376" y="14250"/>
                  </a:cubicBezTo>
                  <a:cubicBezTo>
                    <a:pt x="14111" y="12583"/>
                    <a:pt x="14478" y="8179"/>
                    <a:pt x="12176" y="4443"/>
                  </a:cubicBezTo>
                  <a:cubicBezTo>
                    <a:pt x="10499" y="1657"/>
                    <a:pt x="7837" y="0"/>
                    <a:pt x="54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291285" y="1052190"/>
              <a:ext cx="8511" cy="7974"/>
            </a:xfrm>
            <a:custGeom>
              <a:avLst/>
              <a:gdLst/>
              <a:ahLst/>
              <a:cxnLst/>
              <a:rect l="l" t="t" r="r" b="b"/>
              <a:pathLst>
                <a:path w="301" h="282" extrusionOk="0">
                  <a:moveTo>
                    <a:pt x="149" y="1"/>
                  </a:moveTo>
                  <a:cubicBezTo>
                    <a:pt x="112" y="1"/>
                    <a:pt x="81" y="24"/>
                    <a:pt x="34" y="48"/>
                  </a:cubicBezTo>
                  <a:cubicBezTo>
                    <a:pt x="1" y="115"/>
                    <a:pt x="1" y="181"/>
                    <a:pt x="34" y="248"/>
                  </a:cubicBezTo>
                  <a:cubicBezTo>
                    <a:pt x="67" y="282"/>
                    <a:pt x="101" y="282"/>
                    <a:pt x="134" y="282"/>
                  </a:cubicBezTo>
                  <a:lnTo>
                    <a:pt x="201" y="282"/>
                  </a:lnTo>
                  <a:cubicBezTo>
                    <a:pt x="234" y="282"/>
                    <a:pt x="234" y="248"/>
                    <a:pt x="268" y="248"/>
                  </a:cubicBezTo>
                  <a:cubicBezTo>
                    <a:pt x="301" y="181"/>
                    <a:pt x="301" y="115"/>
                    <a:pt x="268" y="48"/>
                  </a:cubicBezTo>
                  <a:cubicBezTo>
                    <a:pt x="234" y="15"/>
                    <a:pt x="234" y="15"/>
                    <a:pt x="201" y="15"/>
                  </a:cubicBezTo>
                  <a:cubicBezTo>
                    <a:pt x="181" y="5"/>
                    <a:pt x="165"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313933" y="1038449"/>
              <a:ext cx="182996" cy="98114"/>
            </a:xfrm>
            <a:custGeom>
              <a:avLst/>
              <a:gdLst/>
              <a:ahLst/>
              <a:cxnLst/>
              <a:rect l="l" t="t" r="r" b="b"/>
              <a:pathLst>
                <a:path w="6472" h="3470" extrusionOk="0">
                  <a:moveTo>
                    <a:pt x="1068" y="0"/>
                  </a:moveTo>
                  <a:cubicBezTo>
                    <a:pt x="1001" y="0"/>
                    <a:pt x="934" y="67"/>
                    <a:pt x="934" y="134"/>
                  </a:cubicBezTo>
                  <a:lnTo>
                    <a:pt x="934" y="167"/>
                  </a:lnTo>
                  <a:cubicBezTo>
                    <a:pt x="934" y="234"/>
                    <a:pt x="1001" y="267"/>
                    <a:pt x="1068" y="301"/>
                  </a:cubicBezTo>
                  <a:cubicBezTo>
                    <a:pt x="1134" y="301"/>
                    <a:pt x="1201" y="234"/>
                    <a:pt x="1201" y="134"/>
                  </a:cubicBezTo>
                  <a:cubicBezTo>
                    <a:pt x="1201" y="67"/>
                    <a:pt x="1134" y="0"/>
                    <a:pt x="1068" y="0"/>
                  </a:cubicBezTo>
                  <a:close/>
                  <a:moveTo>
                    <a:pt x="1950" y="92"/>
                  </a:moveTo>
                  <a:cubicBezTo>
                    <a:pt x="1879" y="92"/>
                    <a:pt x="1835" y="146"/>
                    <a:pt x="1835" y="200"/>
                  </a:cubicBezTo>
                  <a:cubicBezTo>
                    <a:pt x="1802" y="267"/>
                    <a:pt x="1868" y="367"/>
                    <a:pt x="1935" y="367"/>
                  </a:cubicBezTo>
                  <a:lnTo>
                    <a:pt x="1968" y="367"/>
                  </a:lnTo>
                  <a:cubicBezTo>
                    <a:pt x="2035" y="367"/>
                    <a:pt x="2102" y="334"/>
                    <a:pt x="2102" y="267"/>
                  </a:cubicBezTo>
                  <a:cubicBezTo>
                    <a:pt x="2102" y="200"/>
                    <a:pt x="2068" y="100"/>
                    <a:pt x="2002" y="100"/>
                  </a:cubicBezTo>
                  <a:cubicBezTo>
                    <a:pt x="1983" y="94"/>
                    <a:pt x="1966" y="92"/>
                    <a:pt x="1950" y="92"/>
                  </a:cubicBezTo>
                  <a:close/>
                  <a:moveTo>
                    <a:pt x="188" y="121"/>
                  </a:moveTo>
                  <a:cubicBezTo>
                    <a:pt x="169" y="121"/>
                    <a:pt x="150" y="125"/>
                    <a:pt x="134" y="134"/>
                  </a:cubicBezTo>
                  <a:cubicBezTo>
                    <a:pt x="67" y="134"/>
                    <a:pt x="0" y="234"/>
                    <a:pt x="34" y="301"/>
                  </a:cubicBezTo>
                  <a:cubicBezTo>
                    <a:pt x="67" y="367"/>
                    <a:pt x="100" y="401"/>
                    <a:pt x="167" y="401"/>
                  </a:cubicBezTo>
                  <a:lnTo>
                    <a:pt x="200" y="401"/>
                  </a:lnTo>
                  <a:cubicBezTo>
                    <a:pt x="267" y="367"/>
                    <a:pt x="334" y="301"/>
                    <a:pt x="301" y="234"/>
                  </a:cubicBezTo>
                  <a:cubicBezTo>
                    <a:pt x="301" y="159"/>
                    <a:pt x="244" y="121"/>
                    <a:pt x="188" y="121"/>
                  </a:cubicBezTo>
                  <a:close/>
                  <a:moveTo>
                    <a:pt x="2816" y="354"/>
                  </a:moveTo>
                  <a:cubicBezTo>
                    <a:pt x="2769" y="354"/>
                    <a:pt x="2727" y="385"/>
                    <a:pt x="2702" y="434"/>
                  </a:cubicBezTo>
                  <a:cubicBezTo>
                    <a:pt x="2669" y="501"/>
                    <a:pt x="2702" y="601"/>
                    <a:pt x="2769" y="634"/>
                  </a:cubicBezTo>
                  <a:lnTo>
                    <a:pt x="2836" y="634"/>
                  </a:lnTo>
                  <a:cubicBezTo>
                    <a:pt x="2902" y="634"/>
                    <a:pt x="2936" y="601"/>
                    <a:pt x="2969" y="567"/>
                  </a:cubicBezTo>
                  <a:cubicBezTo>
                    <a:pt x="3002" y="467"/>
                    <a:pt x="2969" y="401"/>
                    <a:pt x="2869" y="367"/>
                  </a:cubicBezTo>
                  <a:cubicBezTo>
                    <a:pt x="2851" y="358"/>
                    <a:pt x="2833" y="354"/>
                    <a:pt x="2816" y="354"/>
                  </a:cubicBezTo>
                  <a:close/>
                  <a:moveTo>
                    <a:pt x="3631" y="748"/>
                  </a:moveTo>
                  <a:cubicBezTo>
                    <a:pt x="3592" y="748"/>
                    <a:pt x="3557" y="771"/>
                    <a:pt x="3536" y="834"/>
                  </a:cubicBezTo>
                  <a:cubicBezTo>
                    <a:pt x="3469" y="901"/>
                    <a:pt x="3503" y="968"/>
                    <a:pt x="3570" y="1001"/>
                  </a:cubicBezTo>
                  <a:lnTo>
                    <a:pt x="3570" y="1034"/>
                  </a:lnTo>
                  <a:lnTo>
                    <a:pt x="3636" y="1034"/>
                  </a:lnTo>
                  <a:cubicBezTo>
                    <a:pt x="3703" y="1034"/>
                    <a:pt x="3736" y="1001"/>
                    <a:pt x="3770" y="968"/>
                  </a:cubicBezTo>
                  <a:cubicBezTo>
                    <a:pt x="3803" y="901"/>
                    <a:pt x="3770" y="801"/>
                    <a:pt x="3703" y="768"/>
                  </a:cubicBezTo>
                  <a:cubicBezTo>
                    <a:pt x="3679" y="755"/>
                    <a:pt x="3654" y="748"/>
                    <a:pt x="3631" y="748"/>
                  </a:cubicBezTo>
                  <a:close/>
                  <a:moveTo>
                    <a:pt x="4411" y="1246"/>
                  </a:moveTo>
                  <a:cubicBezTo>
                    <a:pt x="4365" y="1246"/>
                    <a:pt x="4323" y="1262"/>
                    <a:pt x="4303" y="1301"/>
                  </a:cubicBezTo>
                  <a:cubicBezTo>
                    <a:pt x="4237" y="1368"/>
                    <a:pt x="4270" y="1435"/>
                    <a:pt x="4303" y="1501"/>
                  </a:cubicBezTo>
                  <a:lnTo>
                    <a:pt x="4337" y="1501"/>
                  </a:lnTo>
                  <a:cubicBezTo>
                    <a:pt x="4337" y="1535"/>
                    <a:pt x="4370" y="1535"/>
                    <a:pt x="4403" y="1535"/>
                  </a:cubicBezTo>
                  <a:cubicBezTo>
                    <a:pt x="4437" y="1535"/>
                    <a:pt x="4504" y="1501"/>
                    <a:pt x="4504" y="1468"/>
                  </a:cubicBezTo>
                  <a:cubicBezTo>
                    <a:pt x="4570" y="1401"/>
                    <a:pt x="4537" y="1301"/>
                    <a:pt x="4504" y="1268"/>
                  </a:cubicBezTo>
                  <a:cubicBezTo>
                    <a:pt x="4476" y="1254"/>
                    <a:pt x="4443" y="1246"/>
                    <a:pt x="4411" y="1246"/>
                  </a:cubicBezTo>
                  <a:close/>
                  <a:moveTo>
                    <a:pt x="5104" y="1818"/>
                  </a:moveTo>
                  <a:cubicBezTo>
                    <a:pt x="5071" y="1818"/>
                    <a:pt x="5037" y="1835"/>
                    <a:pt x="5004" y="1868"/>
                  </a:cubicBezTo>
                  <a:cubicBezTo>
                    <a:pt x="4937" y="1935"/>
                    <a:pt x="4937" y="2002"/>
                    <a:pt x="5004" y="2068"/>
                  </a:cubicBezTo>
                  <a:cubicBezTo>
                    <a:pt x="5037" y="2102"/>
                    <a:pt x="5071" y="2102"/>
                    <a:pt x="5104" y="2102"/>
                  </a:cubicBezTo>
                  <a:cubicBezTo>
                    <a:pt x="5137" y="2102"/>
                    <a:pt x="5171" y="2102"/>
                    <a:pt x="5204" y="2068"/>
                  </a:cubicBezTo>
                  <a:cubicBezTo>
                    <a:pt x="5271" y="2002"/>
                    <a:pt x="5271" y="1935"/>
                    <a:pt x="5204" y="1868"/>
                  </a:cubicBezTo>
                  <a:cubicBezTo>
                    <a:pt x="5171" y="1835"/>
                    <a:pt x="5137" y="1818"/>
                    <a:pt x="5104" y="1818"/>
                  </a:cubicBezTo>
                  <a:close/>
                  <a:moveTo>
                    <a:pt x="5738" y="2485"/>
                  </a:moveTo>
                  <a:cubicBezTo>
                    <a:pt x="5704" y="2485"/>
                    <a:pt x="5671" y="2502"/>
                    <a:pt x="5638" y="2535"/>
                  </a:cubicBezTo>
                  <a:cubicBezTo>
                    <a:pt x="5571" y="2569"/>
                    <a:pt x="5571" y="2669"/>
                    <a:pt x="5638" y="2736"/>
                  </a:cubicBezTo>
                  <a:cubicBezTo>
                    <a:pt x="5671" y="2736"/>
                    <a:pt x="5704" y="2769"/>
                    <a:pt x="5738" y="2769"/>
                  </a:cubicBezTo>
                  <a:cubicBezTo>
                    <a:pt x="5771" y="2769"/>
                    <a:pt x="5804" y="2736"/>
                    <a:pt x="5838" y="2736"/>
                  </a:cubicBezTo>
                  <a:cubicBezTo>
                    <a:pt x="5905" y="2669"/>
                    <a:pt x="5905" y="2569"/>
                    <a:pt x="5838" y="2535"/>
                  </a:cubicBezTo>
                  <a:cubicBezTo>
                    <a:pt x="5804" y="2502"/>
                    <a:pt x="5771" y="2485"/>
                    <a:pt x="5738" y="2485"/>
                  </a:cubicBezTo>
                  <a:close/>
                  <a:moveTo>
                    <a:pt x="6321" y="3181"/>
                  </a:moveTo>
                  <a:cubicBezTo>
                    <a:pt x="6293" y="3181"/>
                    <a:pt x="6266" y="3189"/>
                    <a:pt x="6238" y="3203"/>
                  </a:cubicBezTo>
                  <a:cubicBezTo>
                    <a:pt x="6171" y="3269"/>
                    <a:pt x="6138" y="3336"/>
                    <a:pt x="6205" y="3403"/>
                  </a:cubicBezTo>
                  <a:cubicBezTo>
                    <a:pt x="6238" y="3436"/>
                    <a:pt x="6271" y="3469"/>
                    <a:pt x="6305" y="3469"/>
                  </a:cubicBezTo>
                  <a:cubicBezTo>
                    <a:pt x="6338" y="3469"/>
                    <a:pt x="6372" y="3469"/>
                    <a:pt x="6405" y="3436"/>
                  </a:cubicBezTo>
                  <a:cubicBezTo>
                    <a:pt x="6472" y="3403"/>
                    <a:pt x="6472" y="3303"/>
                    <a:pt x="6438" y="3236"/>
                  </a:cubicBezTo>
                  <a:cubicBezTo>
                    <a:pt x="6399" y="3197"/>
                    <a:pt x="6360" y="3181"/>
                    <a:pt x="6321" y="31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502556" y="1150305"/>
              <a:ext cx="7578" cy="7945"/>
            </a:xfrm>
            <a:custGeom>
              <a:avLst/>
              <a:gdLst/>
              <a:ahLst/>
              <a:cxnLst/>
              <a:rect l="l" t="t" r="r" b="b"/>
              <a:pathLst>
                <a:path w="268" h="281" extrusionOk="0">
                  <a:moveTo>
                    <a:pt x="125" y="0"/>
                  </a:moveTo>
                  <a:cubicBezTo>
                    <a:pt x="107" y="0"/>
                    <a:pt x="87" y="4"/>
                    <a:pt x="67" y="14"/>
                  </a:cubicBezTo>
                  <a:lnTo>
                    <a:pt x="34" y="47"/>
                  </a:lnTo>
                  <a:cubicBezTo>
                    <a:pt x="34" y="47"/>
                    <a:pt x="1" y="81"/>
                    <a:pt x="1" y="81"/>
                  </a:cubicBezTo>
                  <a:cubicBezTo>
                    <a:pt x="1" y="114"/>
                    <a:pt x="1" y="114"/>
                    <a:pt x="1" y="147"/>
                  </a:cubicBezTo>
                  <a:cubicBezTo>
                    <a:pt x="1" y="147"/>
                    <a:pt x="1" y="181"/>
                    <a:pt x="1" y="214"/>
                  </a:cubicBezTo>
                  <a:lnTo>
                    <a:pt x="34" y="214"/>
                  </a:lnTo>
                  <a:cubicBezTo>
                    <a:pt x="67" y="247"/>
                    <a:pt x="101" y="281"/>
                    <a:pt x="168" y="281"/>
                  </a:cubicBezTo>
                  <a:cubicBezTo>
                    <a:pt x="168" y="281"/>
                    <a:pt x="201" y="247"/>
                    <a:pt x="234" y="247"/>
                  </a:cubicBezTo>
                  <a:cubicBezTo>
                    <a:pt x="234" y="214"/>
                    <a:pt x="268" y="214"/>
                    <a:pt x="268" y="214"/>
                  </a:cubicBezTo>
                  <a:cubicBezTo>
                    <a:pt x="268" y="181"/>
                    <a:pt x="268" y="147"/>
                    <a:pt x="268" y="147"/>
                  </a:cubicBezTo>
                  <a:cubicBezTo>
                    <a:pt x="268" y="114"/>
                    <a:pt x="268" y="114"/>
                    <a:pt x="268" y="81"/>
                  </a:cubicBezTo>
                  <a:cubicBezTo>
                    <a:pt x="268" y="81"/>
                    <a:pt x="234" y="47"/>
                    <a:pt x="234" y="47"/>
                  </a:cubicBezTo>
                  <a:cubicBezTo>
                    <a:pt x="211" y="24"/>
                    <a:pt x="170" y="0"/>
                    <a:pt x="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619529" y="889496"/>
              <a:ext cx="1295928" cy="925215"/>
            </a:xfrm>
            <a:custGeom>
              <a:avLst/>
              <a:gdLst/>
              <a:ahLst/>
              <a:cxnLst/>
              <a:rect l="l" t="t" r="r" b="b"/>
              <a:pathLst>
                <a:path w="45833" h="32722" extrusionOk="0">
                  <a:moveTo>
                    <a:pt x="12402" y="1"/>
                  </a:moveTo>
                  <a:cubicBezTo>
                    <a:pt x="8087" y="1"/>
                    <a:pt x="4109" y="641"/>
                    <a:pt x="1268" y="1966"/>
                  </a:cubicBezTo>
                  <a:cubicBezTo>
                    <a:pt x="334" y="2400"/>
                    <a:pt x="0" y="3500"/>
                    <a:pt x="500" y="4368"/>
                  </a:cubicBezTo>
                  <a:cubicBezTo>
                    <a:pt x="2068" y="7003"/>
                    <a:pt x="3002" y="11940"/>
                    <a:pt x="2435" y="15175"/>
                  </a:cubicBezTo>
                  <a:cubicBezTo>
                    <a:pt x="2268" y="16176"/>
                    <a:pt x="3002" y="17110"/>
                    <a:pt x="4003" y="17177"/>
                  </a:cubicBezTo>
                  <a:cubicBezTo>
                    <a:pt x="14677" y="18178"/>
                    <a:pt x="23684" y="23715"/>
                    <a:pt x="29288" y="32721"/>
                  </a:cubicBezTo>
                  <a:cubicBezTo>
                    <a:pt x="29521" y="25416"/>
                    <a:pt x="40662" y="19278"/>
                    <a:pt x="45833" y="13741"/>
                  </a:cubicBezTo>
                  <a:cubicBezTo>
                    <a:pt x="41763" y="7904"/>
                    <a:pt x="27853" y="1833"/>
                    <a:pt x="19848" y="598"/>
                  </a:cubicBezTo>
                  <a:cubicBezTo>
                    <a:pt x="17353" y="203"/>
                    <a:pt x="14825" y="1"/>
                    <a:pt x="12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7376875" y="4046230"/>
              <a:ext cx="964913" cy="425397"/>
            </a:xfrm>
            <a:custGeom>
              <a:avLst/>
              <a:gdLst/>
              <a:ahLst/>
              <a:cxnLst/>
              <a:rect l="l" t="t" r="r" b="b"/>
              <a:pathLst>
                <a:path w="34126" h="15045" extrusionOk="0">
                  <a:moveTo>
                    <a:pt x="8907" y="0"/>
                  </a:moveTo>
                  <a:cubicBezTo>
                    <a:pt x="1" y="0"/>
                    <a:pt x="2436" y="15045"/>
                    <a:pt x="2436" y="15045"/>
                  </a:cubicBezTo>
                  <a:lnTo>
                    <a:pt x="30222" y="15045"/>
                  </a:lnTo>
                  <a:cubicBezTo>
                    <a:pt x="33091" y="15045"/>
                    <a:pt x="34125" y="11242"/>
                    <a:pt x="31623" y="9807"/>
                  </a:cubicBezTo>
                  <a:cubicBezTo>
                    <a:pt x="23985" y="5471"/>
                    <a:pt x="13477" y="0"/>
                    <a:pt x="8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7365565" y="4127351"/>
              <a:ext cx="434841" cy="299008"/>
            </a:xfrm>
            <a:custGeom>
              <a:avLst/>
              <a:gdLst/>
              <a:ahLst/>
              <a:cxnLst/>
              <a:rect l="l" t="t" r="r" b="b"/>
              <a:pathLst>
                <a:path w="15379" h="10575" extrusionOk="0">
                  <a:moveTo>
                    <a:pt x="15378" y="0"/>
                  </a:moveTo>
                  <a:lnTo>
                    <a:pt x="468" y="601"/>
                  </a:lnTo>
                  <a:lnTo>
                    <a:pt x="1" y="10574"/>
                  </a:lnTo>
                  <a:cubicBezTo>
                    <a:pt x="13043" y="8440"/>
                    <a:pt x="15378" y="0"/>
                    <a:pt x="1537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802497" y="2904995"/>
              <a:ext cx="1337436" cy="1338397"/>
            </a:xfrm>
            <a:custGeom>
              <a:avLst/>
              <a:gdLst/>
              <a:ahLst/>
              <a:cxnLst/>
              <a:rect l="l" t="t" r="r" b="b"/>
              <a:pathLst>
                <a:path w="47301" h="47335" extrusionOk="0">
                  <a:moveTo>
                    <a:pt x="23651" y="0"/>
                  </a:moveTo>
                  <a:cubicBezTo>
                    <a:pt x="10575" y="0"/>
                    <a:pt x="0" y="10608"/>
                    <a:pt x="0" y="23684"/>
                  </a:cubicBezTo>
                  <a:cubicBezTo>
                    <a:pt x="0" y="36727"/>
                    <a:pt x="10575" y="47334"/>
                    <a:pt x="23651" y="47334"/>
                  </a:cubicBezTo>
                  <a:cubicBezTo>
                    <a:pt x="36727" y="47334"/>
                    <a:pt x="47301" y="36727"/>
                    <a:pt x="47301" y="23684"/>
                  </a:cubicBezTo>
                  <a:cubicBezTo>
                    <a:pt x="47301" y="10608"/>
                    <a:pt x="36727" y="0"/>
                    <a:pt x="23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7092033" y="3233296"/>
              <a:ext cx="1033762" cy="967542"/>
            </a:xfrm>
            <a:custGeom>
              <a:avLst/>
              <a:gdLst/>
              <a:ahLst/>
              <a:cxnLst/>
              <a:rect l="l" t="t" r="r" b="b"/>
              <a:pathLst>
                <a:path w="36561" h="34219" extrusionOk="0">
                  <a:moveTo>
                    <a:pt x="20996" y="1"/>
                  </a:moveTo>
                  <a:cubicBezTo>
                    <a:pt x="15866" y="1"/>
                    <a:pt x="10414" y="2496"/>
                    <a:pt x="6472" y="7169"/>
                  </a:cubicBezTo>
                  <a:cubicBezTo>
                    <a:pt x="1" y="14875"/>
                    <a:pt x="34" y="25583"/>
                    <a:pt x="6572" y="31053"/>
                  </a:cubicBezTo>
                  <a:cubicBezTo>
                    <a:pt x="9115" y="33191"/>
                    <a:pt x="12274" y="34219"/>
                    <a:pt x="15565" y="34219"/>
                  </a:cubicBezTo>
                  <a:cubicBezTo>
                    <a:pt x="20695" y="34219"/>
                    <a:pt x="26147" y="31724"/>
                    <a:pt x="30089" y="27050"/>
                  </a:cubicBezTo>
                  <a:cubicBezTo>
                    <a:pt x="36560" y="19345"/>
                    <a:pt x="36527" y="8637"/>
                    <a:pt x="29989" y="3166"/>
                  </a:cubicBezTo>
                  <a:cubicBezTo>
                    <a:pt x="27447" y="1028"/>
                    <a:pt x="24288" y="1"/>
                    <a:pt x="209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828906" y="3162467"/>
              <a:ext cx="453701" cy="825319"/>
            </a:xfrm>
            <a:custGeom>
              <a:avLst/>
              <a:gdLst/>
              <a:ahLst/>
              <a:cxnLst/>
              <a:rect l="l" t="t" r="r" b="b"/>
              <a:pathLst>
                <a:path w="16046" h="29189" extrusionOk="0">
                  <a:moveTo>
                    <a:pt x="8006" y="401"/>
                  </a:moveTo>
                  <a:lnTo>
                    <a:pt x="8006" y="434"/>
                  </a:lnTo>
                  <a:cubicBezTo>
                    <a:pt x="12209" y="434"/>
                    <a:pt x="15578" y="6739"/>
                    <a:pt x="15578" y="14545"/>
                  </a:cubicBezTo>
                  <a:cubicBezTo>
                    <a:pt x="15578" y="22350"/>
                    <a:pt x="12209" y="28688"/>
                    <a:pt x="8006" y="28688"/>
                  </a:cubicBezTo>
                  <a:cubicBezTo>
                    <a:pt x="3836" y="28688"/>
                    <a:pt x="467" y="22350"/>
                    <a:pt x="467" y="14545"/>
                  </a:cubicBezTo>
                  <a:cubicBezTo>
                    <a:pt x="467" y="6739"/>
                    <a:pt x="3836" y="401"/>
                    <a:pt x="8006" y="401"/>
                  </a:cubicBezTo>
                  <a:close/>
                  <a:moveTo>
                    <a:pt x="8006" y="1"/>
                  </a:moveTo>
                  <a:cubicBezTo>
                    <a:pt x="3603" y="1"/>
                    <a:pt x="0" y="6539"/>
                    <a:pt x="0" y="14578"/>
                  </a:cubicBezTo>
                  <a:cubicBezTo>
                    <a:pt x="0" y="22617"/>
                    <a:pt x="3603" y="29188"/>
                    <a:pt x="8006" y="29188"/>
                  </a:cubicBezTo>
                  <a:cubicBezTo>
                    <a:pt x="12443" y="29188"/>
                    <a:pt x="16045" y="22617"/>
                    <a:pt x="16045" y="14578"/>
                  </a:cubicBezTo>
                  <a:cubicBezTo>
                    <a:pt x="16045" y="6539"/>
                    <a:pt x="12443" y="1"/>
                    <a:pt x="80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7048659" y="3212711"/>
              <a:ext cx="13233" cy="12978"/>
            </a:xfrm>
            <a:custGeom>
              <a:avLst/>
              <a:gdLst/>
              <a:ahLst/>
              <a:cxnLst/>
              <a:rect l="l" t="t" r="r" b="b"/>
              <a:pathLst>
                <a:path w="468" h="459" extrusionOk="0">
                  <a:moveTo>
                    <a:pt x="238" y="0"/>
                  </a:moveTo>
                  <a:cubicBezTo>
                    <a:pt x="209" y="0"/>
                    <a:pt x="184" y="8"/>
                    <a:pt x="167" y="25"/>
                  </a:cubicBezTo>
                  <a:cubicBezTo>
                    <a:pt x="134" y="25"/>
                    <a:pt x="101" y="58"/>
                    <a:pt x="101" y="92"/>
                  </a:cubicBezTo>
                  <a:cubicBezTo>
                    <a:pt x="67" y="92"/>
                    <a:pt x="34" y="125"/>
                    <a:pt x="34" y="158"/>
                  </a:cubicBezTo>
                  <a:cubicBezTo>
                    <a:pt x="1" y="192"/>
                    <a:pt x="1" y="259"/>
                    <a:pt x="34" y="325"/>
                  </a:cubicBezTo>
                  <a:cubicBezTo>
                    <a:pt x="67" y="392"/>
                    <a:pt x="101" y="425"/>
                    <a:pt x="167" y="459"/>
                  </a:cubicBezTo>
                  <a:lnTo>
                    <a:pt x="334" y="459"/>
                  </a:lnTo>
                  <a:cubicBezTo>
                    <a:pt x="367" y="425"/>
                    <a:pt x="401" y="425"/>
                    <a:pt x="401" y="392"/>
                  </a:cubicBezTo>
                  <a:cubicBezTo>
                    <a:pt x="434" y="392"/>
                    <a:pt x="434" y="359"/>
                    <a:pt x="468" y="325"/>
                  </a:cubicBezTo>
                  <a:cubicBezTo>
                    <a:pt x="468" y="259"/>
                    <a:pt x="468" y="192"/>
                    <a:pt x="468" y="158"/>
                  </a:cubicBezTo>
                  <a:cubicBezTo>
                    <a:pt x="434" y="92"/>
                    <a:pt x="401" y="58"/>
                    <a:pt x="334" y="25"/>
                  </a:cubicBezTo>
                  <a:cubicBezTo>
                    <a:pt x="301" y="8"/>
                    <a:pt x="267"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7086378" y="3220600"/>
              <a:ext cx="153788" cy="321063"/>
            </a:xfrm>
            <a:custGeom>
              <a:avLst/>
              <a:gdLst/>
              <a:ahLst/>
              <a:cxnLst/>
              <a:rect l="l" t="t" r="r" b="b"/>
              <a:pathLst>
                <a:path w="5439" h="11355" extrusionOk="0">
                  <a:moveTo>
                    <a:pt x="275" y="1"/>
                  </a:moveTo>
                  <a:cubicBezTo>
                    <a:pt x="177" y="1"/>
                    <a:pt x="93" y="44"/>
                    <a:pt x="68" y="146"/>
                  </a:cubicBezTo>
                  <a:cubicBezTo>
                    <a:pt x="1" y="246"/>
                    <a:pt x="68" y="380"/>
                    <a:pt x="168" y="447"/>
                  </a:cubicBezTo>
                  <a:lnTo>
                    <a:pt x="268" y="447"/>
                  </a:lnTo>
                  <a:cubicBezTo>
                    <a:pt x="368" y="447"/>
                    <a:pt x="434" y="413"/>
                    <a:pt x="468" y="313"/>
                  </a:cubicBezTo>
                  <a:cubicBezTo>
                    <a:pt x="535" y="213"/>
                    <a:pt x="468" y="80"/>
                    <a:pt x="368" y="13"/>
                  </a:cubicBezTo>
                  <a:cubicBezTo>
                    <a:pt x="336" y="5"/>
                    <a:pt x="305" y="1"/>
                    <a:pt x="275" y="1"/>
                  </a:cubicBezTo>
                  <a:close/>
                  <a:moveTo>
                    <a:pt x="1423" y="734"/>
                  </a:moveTo>
                  <a:cubicBezTo>
                    <a:pt x="1362" y="734"/>
                    <a:pt x="1305" y="758"/>
                    <a:pt x="1268" y="813"/>
                  </a:cubicBezTo>
                  <a:cubicBezTo>
                    <a:pt x="1168" y="914"/>
                    <a:pt x="1168" y="1047"/>
                    <a:pt x="1268" y="1147"/>
                  </a:cubicBezTo>
                  <a:cubicBezTo>
                    <a:pt x="1302" y="1180"/>
                    <a:pt x="1368" y="1180"/>
                    <a:pt x="1402" y="1214"/>
                  </a:cubicBezTo>
                  <a:cubicBezTo>
                    <a:pt x="1469" y="1180"/>
                    <a:pt x="1535" y="1180"/>
                    <a:pt x="1569" y="1114"/>
                  </a:cubicBezTo>
                  <a:cubicBezTo>
                    <a:pt x="1669" y="1014"/>
                    <a:pt x="1669" y="880"/>
                    <a:pt x="1569" y="780"/>
                  </a:cubicBezTo>
                  <a:cubicBezTo>
                    <a:pt x="1524" y="750"/>
                    <a:pt x="1472" y="734"/>
                    <a:pt x="1423" y="734"/>
                  </a:cubicBezTo>
                  <a:close/>
                  <a:moveTo>
                    <a:pt x="2352" y="1746"/>
                  </a:moveTo>
                  <a:cubicBezTo>
                    <a:pt x="2311" y="1746"/>
                    <a:pt x="2271" y="1757"/>
                    <a:pt x="2236" y="1781"/>
                  </a:cubicBezTo>
                  <a:cubicBezTo>
                    <a:pt x="2136" y="1881"/>
                    <a:pt x="2102" y="2014"/>
                    <a:pt x="2202" y="2114"/>
                  </a:cubicBezTo>
                  <a:cubicBezTo>
                    <a:pt x="2236" y="2181"/>
                    <a:pt x="2302" y="2214"/>
                    <a:pt x="2369" y="2214"/>
                  </a:cubicBezTo>
                  <a:cubicBezTo>
                    <a:pt x="2436" y="2214"/>
                    <a:pt x="2469" y="2181"/>
                    <a:pt x="2503" y="2148"/>
                  </a:cubicBezTo>
                  <a:cubicBezTo>
                    <a:pt x="2603" y="2081"/>
                    <a:pt x="2636" y="1948"/>
                    <a:pt x="2569" y="1848"/>
                  </a:cubicBezTo>
                  <a:cubicBezTo>
                    <a:pt x="2505" y="1783"/>
                    <a:pt x="2426" y="1746"/>
                    <a:pt x="2352" y="1746"/>
                  </a:cubicBezTo>
                  <a:close/>
                  <a:moveTo>
                    <a:pt x="3116" y="2902"/>
                  </a:moveTo>
                  <a:cubicBezTo>
                    <a:pt x="3088" y="2902"/>
                    <a:pt x="3061" y="2907"/>
                    <a:pt x="3036" y="2915"/>
                  </a:cubicBezTo>
                  <a:cubicBezTo>
                    <a:pt x="2903" y="2982"/>
                    <a:pt x="2870" y="3148"/>
                    <a:pt x="2936" y="3249"/>
                  </a:cubicBezTo>
                  <a:cubicBezTo>
                    <a:pt x="2970" y="3315"/>
                    <a:pt x="3036" y="3349"/>
                    <a:pt x="3136" y="3349"/>
                  </a:cubicBezTo>
                  <a:cubicBezTo>
                    <a:pt x="3170" y="3349"/>
                    <a:pt x="3203" y="3349"/>
                    <a:pt x="3236" y="3315"/>
                  </a:cubicBezTo>
                  <a:cubicBezTo>
                    <a:pt x="3370" y="3282"/>
                    <a:pt x="3403" y="3115"/>
                    <a:pt x="3337" y="3015"/>
                  </a:cubicBezTo>
                  <a:cubicBezTo>
                    <a:pt x="3287" y="2940"/>
                    <a:pt x="3199" y="2902"/>
                    <a:pt x="3116" y="2902"/>
                  </a:cubicBezTo>
                  <a:close/>
                  <a:moveTo>
                    <a:pt x="3726" y="4141"/>
                  </a:moveTo>
                  <a:cubicBezTo>
                    <a:pt x="3707" y="4141"/>
                    <a:pt x="3688" y="4143"/>
                    <a:pt x="3670" y="4149"/>
                  </a:cubicBezTo>
                  <a:cubicBezTo>
                    <a:pt x="3537" y="4216"/>
                    <a:pt x="3503" y="4349"/>
                    <a:pt x="3537" y="4449"/>
                  </a:cubicBezTo>
                  <a:cubicBezTo>
                    <a:pt x="3570" y="4549"/>
                    <a:pt x="3670" y="4583"/>
                    <a:pt x="3737" y="4583"/>
                  </a:cubicBezTo>
                  <a:lnTo>
                    <a:pt x="3837" y="4583"/>
                  </a:lnTo>
                  <a:cubicBezTo>
                    <a:pt x="3937" y="4549"/>
                    <a:pt x="4004" y="4416"/>
                    <a:pt x="3970" y="4283"/>
                  </a:cubicBezTo>
                  <a:cubicBezTo>
                    <a:pt x="3915" y="4200"/>
                    <a:pt x="3815" y="4141"/>
                    <a:pt x="3726" y="4141"/>
                  </a:cubicBezTo>
                  <a:close/>
                  <a:moveTo>
                    <a:pt x="4224" y="5442"/>
                  </a:moveTo>
                  <a:cubicBezTo>
                    <a:pt x="4206" y="5442"/>
                    <a:pt x="4188" y="5444"/>
                    <a:pt x="4170" y="5450"/>
                  </a:cubicBezTo>
                  <a:cubicBezTo>
                    <a:pt x="4037" y="5483"/>
                    <a:pt x="3970" y="5617"/>
                    <a:pt x="4004" y="5750"/>
                  </a:cubicBezTo>
                  <a:cubicBezTo>
                    <a:pt x="4037" y="5850"/>
                    <a:pt x="4137" y="5884"/>
                    <a:pt x="4237" y="5884"/>
                  </a:cubicBezTo>
                  <a:lnTo>
                    <a:pt x="4304" y="5884"/>
                  </a:lnTo>
                  <a:cubicBezTo>
                    <a:pt x="4437" y="5850"/>
                    <a:pt x="4504" y="5717"/>
                    <a:pt x="4437" y="5617"/>
                  </a:cubicBezTo>
                  <a:cubicBezTo>
                    <a:pt x="4410" y="5506"/>
                    <a:pt x="4313" y="5442"/>
                    <a:pt x="4224" y="5442"/>
                  </a:cubicBezTo>
                  <a:close/>
                  <a:moveTo>
                    <a:pt x="4625" y="6776"/>
                  </a:moveTo>
                  <a:cubicBezTo>
                    <a:pt x="4606" y="6776"/>
                    <a:pt x="4588" y="6779"/>
                    <a:pt x="4571" y="6784"/>
                  </a:cubicBezTo>
                  <a:cubicBezTo>
                    <a:pt x="4437" y="6818"/>
                    <a:pt x="4371" y="6951"/>
                    <a:pt x="4404" y="7051"/>
                  </a:cubicBezTo>
                  <a:cubicBezTo>
                    <a:pt x="4404" y="7151"/>
                    <a:pt x="4504" y="7218"/>
                    <a:pt x="4604" y="7218"/>
                  </a:cubicBezTo>
                  <a:lnTo>
                    <a:pt x="4671" y="7218"/>
                  </a:lnTo>
                  <a:cubicBezTo>
                    <a:pt x="4771" y="7185"/>
                    <a:pt x="4871" y="7085"/>
                    <a:pt x="4838" y="6951"/>
                  </a:cubicBezTo>
                  <a:cubicBezTo>
                    <a:pt x="4810" y="6841"/>
                    <a:pt x="4714" y="6776"/>
                    <a:pt x="4625" y="6776"/>
                  </a:cubicBezTo>
                  <a:close/>
                  <a:moveTo>
                    <a:pt x="4925" y="8144"/>
                  </a:moveTo>
                  <a:cubicBezTo>
                    <a:pt x="4906" y="8144"/>
                    <a:pt x="4888" y="8146"/>
                    <a:pt x="4871" y="8152"/>
                  </a:cubicBezTo>
                  <a:cubicBezTo>
                    <a:pt x="4738" y="8152"/>
                    <a:pt x="4637" y="8286"/>
                    <a:pt x="4671" y="8419"/>
                  </a:cubicBezTo>
                  <a:cubicBezTo>
                    <a:pt x="4704" y="8519"/>
                    <a:pt x="4804" y="8586"/>
                    <a:pt x="4904" y="8586"/>
                  </a:cubicBezTo>
                  <a:lnTo>
                    <a:pt x="4938" y="8586"/>
                  </a:lnTo>
                  <a:cubicBezTo>
                    <a:pt x="5071" y="8552"/>
                    <a:pt x="5138" y="8452"/>
                    <a:pt x="5138" y="8319"/>
                  </a:cubicBezTo>
                  <a:cubicBezTo>
                    <a:pt x="5110" y="8208"/>
                    <a:pt x="5014" y="8144"/>
                    <a:pt x="4925" y="8144"/>
                  </a:cubicBezTo>
                  <a:close/>
                  <a:moveTo>
                    <a:pt x="5122" y="9513"/>
                  </a:moveTo>
                  <a:cubicBezTo>
                    <a:pt x="5106" y="9513"/>
                    <a:pt x="5089" y="9515"/>
                    <a:pt x="5071" y="9520"/>
                  </a:cubicBezTo>
                  <a:cubicBezTo>
                    <a:pt x="4938" y="9520"/>
                    <a:pt x="4871" y="9620"/>
                    <a:pt x="4871" y="9753"/>
                  </a:cubicBezTo>
                  <a:cubicBezTo>
                    <a:pt x="4871" y="9887"/>
                    <a:pt x="4971" y="9953"/>
                    <a:pt x="5104" y="9953"/>
                  </a:cubicBezTo>
                  <a:lnTo>
                    <a:pt x="5138" y="9953"/>
                  </a:lnTo>
                  <a:cubicBezTo>
                    <a:pt x="5238" y="9953"/>
                    <a:pt x="5338" y="9820"/>
                    <a:pt x="5338" y="9720"/>
                  </a:cubicBezTo>
                  <a:cubicBezTo>
                    <a:pt x="5309" y="9604"/>
                    <a:pt x="5230" y="9513"/>
                    <a:pt x="5122" y="9513"/>
                  </a:cubicBezTo>
                  <a:close/>
                  <a:moveTo>
                    <a:pt x="5205" y="10887"/>
                  </a:moveTo>
                  <a:cubicBezTo>
                    <a:pt x="5071" y="10887"/>
                    <a:pt x="4971" y="10987"/>
                    <a:pt x="4971" y="11121"/>
                  </a:cubicBezTo>
                  <a:cubicBezTo>
                    <a:pt x="5004" y="11254"/>
                    <a:pt x="5104" y="11354"/>
                    <a:pt x="5238" y="11354"/>
                  </a:cubicBezTo>
                  <a:cubicBezTo>
                    <a:pt x="5338" y="11321"/>
                    <a:pt x="5438" y="11221"/>
                    <a:pt x="5438" y="11121"/>
                  </a:cubicBezTo>
                  <a:cubicBezTo>
                    <a:pt x="5438" y="10987"/>
                    <a:pt x="5338" y="10887"/>
                    <a:pt x="5205" y="108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7227866" y="3568270"/>
              <a:ext cx="13233" cy="13007"/>
            </a:xfrm>
            <a:custGeom>
              <a:avLst/>
              <a:gdLst/>
              <a:ahLst/>
              <a:cxnLst/>
              <a:rect l="l" t="t" r="r" b="b"/>
              <a:pathLst>
                <a:path w="468" h="460" extrusionOk="0">
                  <a:moveTo>
                    <a:pt x="238" y="1"/>
                  </a:moveTo>
                  <a:cubicBezTo>
                    <a:pt x="209" y="1"/>
                    <a:pt x="184" y="9"/>
                    <a:pt x="167" y="26"/>
                  </a:cubicBezTo>
                  <a:cubicBezTo>
                    <a:pt x="134" y="26"/>
                    <a:pt x="100" y="59"/>
                    <a:pt x="100" y="59"/>
                  </a:cubicBezTo>
                  <a:cubicBezTo>
                    <a:pt x="67" y="92"/>
                    <a:pt x="34" y="126"/>
                    <a:pt x="34" y="159"/>
                  </a:cubicBezTo>
                  <a:cubicBezTo>
                    <a:pt x="34" y="159"/>
                    <a:pt x="34" y="193"/>
                    <a:pt x="34" y="226"/>
                  </a:cubicBezTo>
                  <a:cubicBezTo>
                    <a:pt x="0" y="259"/>
                    <a:pt x="34" y="293"/>
                    <a:pt x="34" y="326"/>
                  </a:cubicBezTo>
                  <a:cubicBezTo>
                    <a:pt x="34" y="359"/>
                    <a:pt x="67" y="359"/>
                    <a:pt x="100" y="393"/>
                  </a:cubicBezTo>
                  <a:cubicBezTo>
                    <a:pt x="100" y="426"/>
                    <a:pt x="134" y="426"/>
                    <a:pt x="167" y="459"/>
                  </a:cubicBezTo>
                  <a:lnTo>
                    <a:pt x="234" y="459"/>
                  </a:lnTo>
                  <a:cubicBezTo>
                    <a:pt x="301" y="459"/>
                    <a:pt x="367" y="426"/>
                    <a:pt x="401" y="393"/>
                  </a:cubicBezTo>
                  <a:cubicBezTo>
                    <a:pt x="434" y="359"/>
                    <a:pt x="434" y="359"/>
                    <a:pt x="467" y="326"/>
                  </a:cubicBezTo>
                  <a:cubicBezTo>
                    <a:pt x="467" y="259"/>
                    <a:pt x="467" y="193"/>
                    <a:pt x="467" y="159"/>
                  </a:cubicBezTo>
                  <a:cubicBezTo>
                    <a:pt x="434" y="126"/>
                    <a:pt x="434" y="92"/>
                    <a:pt x="401" y="59"/>
                  </a:cubicBezTo>
                  <a:cubicBezTo>
                    <a:pt x="401" y="59"/>
                    <a:pt x="367" y="26"/>
                    <a:pt x="334" y="26"/>
                  </a:cubicBezTo>
                  <a:cubicBezTo>
                    <a:pt x="301" y="9"/>
                    <a:pt x="267"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601603" y="4046230"/>
              <a:ext cx="963951" cy="425397"/>
            </a:xfrm>
            <a:custGeom>
              <a:avLst/>
              <a:gdLst/>
              <a:ahLst/>
              <a:cxnLst/>
              <a:rect l="l" t="t" r="r" b="b"/>
              <a:pathLst>
                <a:path w="34092" h="15045" extrusionOk="0">
                  <a:moveTo>
                    <a:pt x="25185" y="0"/>
                  </a:moveTo>
                  <a:cubicBezTo>
                    <a:pt x="20615" y="0"/>
                    <a:pt x="10107" y="5471"/>
                    <a:pt x="2469" y="9807"/>
                  </a:cubicBezTo>
                  <a:cubicBezTo>
                    <a:pt x="0" y="11242"/>
                    <a:pt x="1001" y="15045"/>
                    <a:pt x="3870" y="15045"/>
                  </a:cubicBezTo>
                  <a:lnTo>
                    <a:pt x="31656" y="15045"/>
                  </a:lnTo>
                  <a:cubicBezTo>
                    <a:pt x="31656" y="15045"/>
                    <a:pt x="34091" y="0"/>
                    <a:pt x="25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7234454" y="1161077"/>
              <a:ext cx="1130915" cy="996524"/>
            </a:xfrm>
            <a:custGeom>
              <a:avLst/>
              <a:gdLst/>
              <a:ahLst/>
              <a:cxnLst/>
              <a:rect l="l" t="t" r="r" b="b"/>
              <a:pathLst>
                <a:path w="39997" h="35244" extrusionOk="0">
                  <a:moveTo>
                    <a:pt x="20030" y="0"/>
                  </a:moveTo>
                  <a:cubicBezTo>
                    <a:pt x="13102" y="0"/>
                    <a:pt x="6534" y="4095"/>
                    <a:pt x="3737" y="10874"/>
                  </a:cubicBezTo>
                  <a:cubicBezTo>
                    <a:pt x="1" y="19881"/>
                    <a:pt x="4271" y="30188"/>
                    <a:pt x="13277" y="33891"/>
                  </a:cubicBezTo>
                  <a:cubicBezTo>
                    <a:pt x="15481" y="34808"/>
                    <a:pt x="17766" y="35243"/>
                    <a:pt x="20014" y="35243"/>
                  </a:cubicBezTo>
                  <a:cubicBezTo>
                    <a:pt x="26918" y="35243"/>
                    <a:pt x="33475" y="31145"/>
                    <a:pt x="36293" y="24351"/>
                  </a:cubicBezTo>
                  <a:cubicBezTo>
                    <a:pt x="39996" y="15377"/>
                    <a:pt x="35726" y="5070"/>
                    <a:pt x="26753" y="1334"/>
                  </a:cubicBezTo>
                  <a:cubicBezTo>
                    <a:pt x="24552" y="429"/>
                    <a:pt x="22272" y="0"/>
                    <a:pt x="20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7477817" y="1449822"/>
              <a:ext cx="834735" cy="693671"/>
            </a:xfrm>
            <a:custGeom>
              <a:avLst/>
              <a:gdLst/>
              <a:ahLst/>
              <a:cxnLst/>
              <a:rect l="l" t="t" r="r" b="b"/>
              <a:pathLst>
                <a:path w="29522" h="24533" extrusionOk="0">
                  <a:moveTo>
                    <a:pt x="17978" y="1"/>
                  </a:moveTo>
                  <a:cubicBezTo>
                    <a:pt x="14682" y="1"/>
                    <a:pt x="11059" y="1261"/>
                    <a:pt x="7939" y="3764"/>
                  </a:cubicBezTo>
                  <a:cubicBezTo>
                    <a:pt x="1868" y="8668"/>
                    <a:pt x="0" y="16440"/>
                    <a:pt x="3769" y="21110"/>
                  </a:cubicBezTo>
                  <a:cubicBezTo>
                    <a:pt x="5602" y="23397"/>
                    <a:pt x="8427" y="24532"/>
                    <a:pt x="11545" y="24532"/>
                  </a:cubicBezTo>
                  <a:cubicBezTo>
                    <a:pt x="14840" y="24532"/>
                    <a:pt x="18462" y="23263"/>
                    <a:pt x="21582" y="20743"/>
                  </a:cubicBezTo>
                  <a:cubicBezTo>
                    <a:pt x="27653" y="15840"/>
                    <a:pt x="29521" y="8101"/>
                    <a:pt x="25752" y="3398"/>
                  </a:cubicBezTo>
                  <a:cubicBezTo>
                    <a:pt x="23920" y="1128"/>
                    <a:pt x="21095" y="1"/>
                    <a:pt x="17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7317470" y="1283141"/>
              <a:ext cx="502729" cy="604180"/>
            </a:xfrm>
            <a:custGeom>
              <a:avLst/>
              <a:gdLst/>
              <a:ahLst/>
              <a:cxnLst/>
              <a:rect l="l" t="t" r="r" b="b"/>
              <a:pathLst>
                <a:path w="17780" h="21368" extrusionOk="0">
                  <a:moveTo>
                    <a:pt x="9907" y="386"/>
                  </a:moveTo>
                  <a:cubicBezTo>
                    <a:pt x="10408" y="386"/>
                    <a:pt x="10941" y="486"/>
                    <a:pt x="11475" y="653"/>
                  </a:cubicBezTo>
                  <a:cubicBezTo>
                    <a:pt x="15445" y="1854"/>
                    <a:pt x="17313" y="7324"/>
                    <a:pt x="15645" y="12862"/>
                  </a:cubicBezTo>
                  <a:cubicBezTo>
                    <a:pt x="14911" y="15430"/>
                    <a:pt x="13410" y="17699"/>
                    <a:pt x="11342" y="19366"/>
                  </a:cubicBezTo>
                  <a:cubicBezTo>
                    <a:pt x="9944" y="20427"/>
                    <a:pt x="8441" y="20982"/>
                    <a:pt x="6998" y="20982"/>
                  </a:cubicBezTo>
                  <a:cubicBezTo>
                    <a:pt x="6444" y="20982"/>
                    <a:pt x="5898" y="20901"/>
                    <a:pt x="5371" y="20734"/>
                  </a:cubicBezTo>
                  <a:cubicBezTo>
                    <a:pt x="3503" y="20167"/>
                    <a:pt x="2002" y="18566"/>
                    <a:pt x="1201" y="16298"/>
                  </a:cubicBezTo>
                  <a:cubicBezTo>
                    <a:pt x="401" y="13762"/>
                    <a:pt x="434" y="11027"/>
                    <a:pt x="1235" y="8492"/>
                  </a:cubicBezTo>
                  <a:cubicBezTo>
                    <a:pt x="2702" y="3688"/>
                    <a:pt x="6372" y="386"/>
                    <a:pt x="9907" y="386"/>
                  </a:cubicBezTo>
                  <a:close/>
                  <a:moveTo>
                    <a:pt x="9901" y="1"/>
                  </a:moveTo>
                  <a:cubicBezTo>
                    <a:pt x="6195" y="1"/>
                    <a:pt x="2369" y="3396"/>
                    <a:pt x="868" y="8392"/>
                  </a:cubicBezTo>
                  <a:cubicBezTo>
                    <a:pt x="34" y="10994"/>
                    <a:pt x="0" y="13796"/>
                    <a:pt x="834" y="16398"/>
                  </a:cubicBezTo>
                  <a:cubicBezTo>
                    <a:pt x="1668" y="18833"/>
                    <a:pt x="3236" y="20501"/>
                    <a:pt x="5271" y="21134"/>
                  </a:cubicBezTo>
                  <a:cubicBezTo>
                    <a:pt x="5838" y="21301"/>
                    <a:pt x="6438" y="21368"/>
                    <a:pt x="7005" y="21368"/>
                  </a:cubicBezTo>
                  <a:cubicBezTo>
                    <a:pt x="8673" y="21334"/>
                    <a:pt x="10308" y="20734"/>
                    <a:pt x="11609" y="19667"/>
                  </a:cubicBezTo>
                  <a:cubicBezTo>
                    <a:pt x="13743" y="17932"/>
                    <a:pt x="15278" y="15630"/>
                    <a:pt x="16012" y="12995"/>
                  </a:cubicBezTo>
                  <a:cubicBezTo>
                    <a:pt x="17780" y="7224"/>
                    <a:pt x="15778" y="1520"/>
                    <a:pt x="11609" y="253"/>
                  </a:cubicBezTo>
                  <a:cubicBezTo>
                    <a:pt x="11048" y="82"/>
                    <a:pt x="10476" y="1"/>
                    <a:pt x="99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7627759" y="1326656"/>
              <a:ext cx="10405" cy="10801"/>
            </a:xfrm>
            <a:custGeom>
              <a:avLst/>
              <a:gdLst/>
              <a:ahLst/>
              <a:cxnLst/>
              <a:rect l="l" t="t" r="r" b="b"/>
              <a:pathLst>
                <a:path w="368" h="382" extrusionOk="0">
                  <a:moveTo>
                    <a:pt x="166" y="1"/>
                  </a:moveTo>
                  <a:cubicBezTo>
                    <a:pt x="143" y="1"/>
                    <a:pt x="120" y="5"/>
                    <a:pt x="101" y="15"/>
                  </a:cubicBezTo>
                  <a:cubicBezTo>
                    <a:pt x="68" y="15"/>
                    <a:pt x="34" y="48"/>
                    <a:pt x="34" y="48"/>
                  </a:cubicBezTo>
                  <a:cubicBezTo>
                    <a:pt x="1" y="81"/>
                    <a:pt x="1" y="81"/>
                    <a:pt x="1" y="115"/>
                  </a:cubicBezTo>
                  <a:cubicBezTo>
                    <a:pt x="1" y="148"/>
                    <a:pt x="1" y="181"/>
                    <a:pt x="1" y="181"/>
                  </a:cubicBezTo>
                  <a:cubicBezTo>
                    <a:pt x="1" y="248"/>
                    <a:pt x="1" y="281"/>
                    <a:pt x="34" y="348"/>
                  </a:cubicBezTo>
                  <a:cubicBezTo>
                    <a:pt x="68" y="382"/>
                    <a:pt x="134" y="382"/>
                    <a:pt x="201" y="382"/>
                  </a:cubicBezTo>
                  <a:lnTo>
                    <a:pt x="234" y="382"/>
                  </a:lnTo>
                  <a:cubicBezTo>
                    <a:pt x="268" y="348"/>
                    <a:pt x="268" y="348"/>
                    <a:pt x="301" y="348"/>
                  </a:cubicBezTo>
                  <a:cubicBezTo>
                    <a:pt x="334" y="281"/>
                    <a:pt x="368" y="248"/>
                    <a:pt x="368" y="181"/>
                  </a:cubicBezTo>
                  <a:cubicBezTo>
                    <a:pt x="368" y="181"/>
                    <a:pt x="368" y="148"/>
                    <a:pt x="368" y="115"/>
                  </a:cubicBezTo>
                  <a:cubicBezTo>
                    <a:pt x="334" y="81"/>
                    <a:pt x="334" y="81"/>
                    <a:pt x="301" y="48"/>
                  </a:cubicBezTo>
                  <a:cubicBezTo>
                    <a:pt x="277" y="24"/>
                    <a:pt x="221" y="1"/>
                    <a:pt x="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7657957" y="1341104"/>
              <a:ext cx="90565" cy="267057"/>
            </a:xfrm>
            <a:custGeom>
              <a:avLst/>
              <a:gdLst/>
              <a:ahLst/>
              <a:cxnLst/>
              <a:rect l="l" t="t" r="r" b="b"/>
              <a:pathLst>
                <a:path w="3203" h="9445" extrusionOk="0">
                  <a:moveTo>
                    <a:pt x="221" y="1"/>
                  </a:moveTo>
                  <a:cubicBezTo>
                    <a:pt x="162" y="1"/>
                    <a:pt x="108" y="29"/>
                    <a:pt x="67" y="71"/>
                  </a:cubicBezTo>
                  <a:cubicBezTo>
                    <a:pt x="0" y="171"/>
                    <a:pt x="34" y="304"/>
                    <a:pt x="134" y="371"/>
                  </a:cubicBezTo>
                  <a:cubicBezTo>
                    <a:pt x="167" y="371"/>
                    <a:pt x="200" y="404"/>
                    <a:pt x="234" y="404"/>
                  </a:cubicBezTo>
                  <a:cubicBezTo>
                    <a:pt x="300" y="371"/>
                    <a:pt x="367" y="371"/>
                    <a:pt x="401" y="304"/>
                  </a:cubicBezTo>
                  <a:cubicBezTo>
                    <a:pt x="434" y="204"/>
                    <a:pt x="434" y="104"/>
                    <a:pt x="334" y="37"/>
                  </a:cubicBezTo>
                  <a:cubicBezTo>
                    <a:pt x="296" y="12"/>
                    <a:pt x="257" y="1"/>
                    <a:pt x="221" y="1"/>
                  </a:cubicBezTo>
                  <a:close/>
                  <a:moveTo>
                    <a:pt x="1168" y="796"/>
                  </a:moveTo>
                  <a:cubicBezTo>
                    <a:pt x="1118" y="796"/>
                    <a:pt x="1068" y="821"/>
                    <a:pt x="1034" y="871"/>
                  </a:cubicBezTo>
                  <a:cubicBezTo>
                    <a:pt x="934" y="938"/>
                    <a:pt x="934" y="1038"/>
                    <a:pt x="1034" y="1138"/>
                  </a:cubicBezTo>
                  <a:cubicBezTo>
                    <a:pt x="1058" y="1162"/>
                    <a:pt x="1098" y="1185"/>
                    <a:pt x="1132" y="1185"/>
                  </a:cubicBezTo>
                  <a:cubicBezTo>
                    <a:pt x="1145" y="1185"/>
                    <a:pt x="1158" y="1181"/>
                    <a:pt x="1168" y="1171"/>
                  </a:cubicBezTo>
                  <a:cubicBezTo>
                    <a:pt x="1234" y="1171"/>
                    <a:pt x="1268" y="1171"/>
                    <a:pt x="1301" y="1138"/>
                  </a:cubicBezTo>
                  <a:cubicBezTo>
                    <a:pt x="1368" y="1071"/>
                    <a:pt x="1368" y="938"/>
                    <a:pt x="1301" y="871"/>
                  </a:cubicBezTo>
                  <a:cubicBezTo>
                    <a:pt x="1268" y="821"/>
                    <a:pt x="1218" y="796"/>
                    <a:pt x="1168" y="796"/>
                  </a:cubicBezTo>
                  <a:close/>
                  <a:moveTo>
                    <a:pt x="1906" y="1804"/>
                  </a:moveTo>
                  <a:cubicBezTo>
                    <a:pt x="1872" y="1804"/>
                    <a:pt x="1837" y="1815"/>
                    <a:pt x="1802" y="1839"/>
                  </a:cubicBezTo>
                  <a:cubicBezTo>
                    <a:pt x="1701" y="1872"/>
                    <a:pt x="1668" y="2005"/>
                    <a:pt x="1735" y="2105"/>
                  </a:cubicBezTo>
                  <a:cubicBezTo>
                    <a:pt x="1768" y="2172"/>
                    <a:pt x="1835" y="2206"/>
                    <a:pt x="1902" y="2206"/>
                  </a:cubicBezTo>
                  <a:cubicBezTo>
                    <a:pt x="1935" y="2206"/>
                    <a:pt x="1968" y="2172"/>
                    <a:pt x="2002" y="2172"/>
                  </a:cubicBezTo>
                  <a:cubicBezTo>
                    <a:pt x="2068" y="2105"/>
                    <a:pt x="2102" y="2005"/>
                    <a:pt x="2068" y="1905"/>
                  </a:cubicBezTo>
                  <a:cubicBezTo>
                    <a:pt x="2025" y="1841"/>
                    <a:pt x="1968" y="1804"/>
                    <a:pt x="1906" y="1804"/>
                  </a:cubicBezTo>
                  <a:close/>
                  <a:moveTo>
                    <a:pt x="2410" y="2927"/>
                  </a:moveTo>
                  <a:cubicBezTo>
                    <a:pt x="2384" y="2927"/>
                    <a:pt x="2359" y="2932"/>
                    <a:pt x="2335" y="2939"/>
                  </a:cubicBezTo>
                  <a:cubicBezTo>
                    <a:pt x="2235" y="2973"/>
                    <a:pt x="2202" y="3106"/>
                    <a:pt x="2235" y="3206"/>
                  </a:cubicBezTo>
                  <a:cubicBezTo>
                    <a:pt x="2269" y="3273"/>
                    <a:pt x="2335" y="3306"/>
                    <a:pt x="2402" y="3306"/>
                  </a:cubicBezTo>
                  <a:lnTo>
                    <a:pt x="2469" y="3306"/>
                  </a:lnTo>
                  <a:cubicBezTo>
                    <a:pt x="2569" y="3273"/>
                    <a:pt x="2635" y="3173"/>
                    <a:pt x="2602" y="3073"/>
                  </a:cubicBezTo>
                  <a:cubicBezTo>
                    <a:pt x="2577" y="2971"/>
                    <a:pt x="2493" y="2927"/>
                    <a:pt x="2410" y="2927"/>
                  </a:cubicBezTo>
                  <a:close/>
                  <a:moveTo>
                    <a:pt x="2770" y="4132"/>
                  </a:moveTo>
                  <a:cubicBezTo>
                    <a:pt x="2748" y="4132"/>
                    <a:pt x="2726" y="4134"/>
                    <a:pt x="2702" y="4140"/>
                  </a:cubicBezTo>
                  <a:cubicBezTo>
                    <a:pt x="2602" y="4140"/>
                    <a:pt x="2535" y="4240"/>
                    <a:pt x="2569" y="4374"/>
                  </a:cubicBezTo>
                  <a:cubicBezTo>
                    <a:pt x="2602" y="4440"/>
                    <a:pt x="2669" y="4507"/>
                    <a:pt x="2769" y="4507"/>
                  </a:cubicBezTo>
                  <a:lnTo>
                    <a:pt x="2802" y="4507"/>
                  </a:lnTo>
                  <a:cubicBezTo>
                    <a:pt x="2902" y="4474"/>
                    <a:pt x="2969" y="4374"/>
                    <a:pt x="2936" y="4274"/>
                  </a:cubicBezTo>
                  <a:cubicBezTo>
                    <a:pt x="2936" y="4191"/>
                    <a:pt x="2868" y="4132"/>
                    <a:pt x="2770" y="4132"/>
                  </a:cubicBezTo>
                  <a:close/>
                  <a:moveTo>
                    <a:pt x="2936" y="5341"/>
                  </a:moveTo>
                  <a:cubicBezTo>
                    <a:pt x="2802" y="5375"/>
                    <a:pt x="2736" y="5441"/>
                    <a:pt x="2736" y="5575"/>
                  </a:cubicBezTo>
                  <a:cubicBezTo>
                    <a:pt x="2769" y="5675"/>
                    <a:pt x="2869" y="5741"/>
                    <a:pt x="2969" y="5741"/>
                  </a:cubicBezTo>
                  <a:cubicBezTo>
                    <a:pt x="3069" y="5741"/>
                    <a:pt x="3136" y="5641"/>
                    <a:pt x="3136" y="5541"/>
                  </a:cubicBezTo>
                  <a:cubicBezTo>
                    <a:pt x="3136" y="5408"/>
                    <a:pt x="3036" y="5341"/>
                    <a:pt x="2936" y="5341"/>
                  </a:cubicBezTo>
                  <a:close/>
                  <a:moveTo>
                    <a:pt x="3002" y="6575"/>
                  </a:moveTo>
                  <a:cubicBezTo>
                    <a:pt x="2902" y="6575"/>
                    <a:pt x="2802" y="6675"/>
                    <a:pt x="2802" y="6776"/>
                  </a:cubicBezTo>
                  <a:cubicBezTo>
                    <a:pt x="2802" y="6876"/>
                    <a:pt x="2869" y="6976"/>
                    <a:pt x="3002" y="6976"/>
                  </a:cubicBezTo>
                  <a:cubicBezTo>
                    <a:pt x="3102" y="6976"/>
                    <a:pt x="3169" y="6876"/>
                    <a:pt x="3203" y="6776"/>
                  </a:cubicBezTo>
                  <a:cubicBezTo>
                    <a:pt x="3203" y="6675"/>
                    <a:pt x="3102" y="6575"/>
                    <a:pt x="3002" y="6575"/>
                  </a:cubicBezTo>
                  <a:close/>
                  <a:moveTo>
                    <a:pt x="2896" y="7836"/>
                  </a:moveTo>
                  <a:cubicBezTo>
                    <a:pt x="2810" y="7836"/>
                    <a:pt x="2731" y="7923"/>
                    <a:pt x="2702" y="8010"/>
                  </a:cubicBezTo>
                  <a:cubicBezTo>
                    <a:pt x="2702" y="8110"/>
                    <a:pt x="2769" y="8210"/>
                    <a:pt x="2902" y="8210"/>
                  </a:cubicBezTo>
                  <a:lnTo>
                    <a:pt x="2902" y="8243"/>
                  </a:lnTo>
                  <a:cubicBezTo>
                    <a:pt x="3002" y="8210"/>
                    <a:pt x="3102" y="8143"/>
                    <a:pt x="3102" y="8043"/>
                  </a:cubicBezTo>
                  <a:cubicBezTo>
                    <a:pt x="3102" y="7943"/>
                    <a:pt x="3036" y="7843"/>
                    <a:pt x="2936" y="7843"/>
                  </a:cubicBezTo>
                  <a:cubicBezTo>
                    <a:pt x="2922" y="7838"/>
                    <a:pt x="2909" y="7836"/>
                    <a:pt x="2896" y="7836"/>
                  </a:cubicBezTo>
                  <a:close/>
                  <a:moveTo>
                    <a:pt x="2702" y="9068"/>
                  </a:moveTo>
                  <a:cubicBezTo>
                    <a:pt x="2603" y="9068"/>
                    <a:pt x="2535" y="9128"/>
                    <a:pt x="2535" y="9211"/>
                  </a:cubicBezTo>
                  <a:cubicBezTo>
                    <a:pt x="2502" y="9311"/>
                    <a:pt x="2569" y="9411"/>
                    <a:pt x="2669" y="9444"/>
                  </a:cubicBezTo>
                  <a:lnTo>
                    <a:pt x="2702" y="9444"/>
                  </a:lnTo>
                  <a:cubicBezTo>
                    <a:pt x="2802" y="9444"/>
                    <a:pt x="2869" y="9377"/>
                    <a:pt x="2902" y="9311"/>
                  </a:cubicBezTo>
                  <a:cubicBezTo>
                    <a:pt x="2936" y="9177"/>
                    <a:pt x="2869" y="9077"/>
                    <a:pt x="2769" y="9077"/>
                  </a:cubicBezTo>
                  <a:cubicBezTo>
                    <a:pt x="2745" y="9071"/>
                    <a:pt x="2723" y="9068"/>
                    <a:pt x="2702" y="90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7720190" y="1631319"/>
              <a:ext cx="11367" cy="10773"/>
            </a:xfrm>
            <a:custGeom>
              <a:avLst/>
              <a:gdLst/>
              <a:ahLst/>
              <a:cxnLst/>
              <a:rect l="l" t="t" r="r" b="b"/>
              <a:pathLst>
                <a:path w="402" h="381" extrusionOk="0">
                  <a:moveTo>
                    <a:pt x="199" y="0"/>
                  </a:moveTo>
                  <a:cubicBezTo>
                    <a:pt x="176" y="0"/>
                    <a:pt x="154" y="4"/>
                    <a:pt x="134" y="14"/>
                  </a:cubicBezTo>
                  <a:cubicBezTo>
                    <a:pt x="101" y="14"/>
                    <a:pt x="101" y="47"/>
                    <a:pt x="68" y="47"/>
                  </a:cubicBezTo>
                  <a:cubicBezTo>
                    <a:pt x="34" y="81"/>
                    <a:pt x="34" y="81"/>
                    <a:pt x="34" y="114"/>
                  </a:cubicBezTo>
                  <a:cubicBezTo>
                    <a:pt x="34" y="147"/>
                    <a:pt x="34" y="181"/>
                    <a:pt x="34" y="181"/>
                  </a:cubicBezTo>
                  <a:cubicBezTo>
                    <a:pt x="1" y="214"/>
                    <a:pt x="1" y="248"/>
                    <a:pt x="34" y="281"/>
                  </a:cubicBezTo>
                  <a:cubicBezTo>
                    <a:pt x="34" y="281"/>
                    <a:pt x="34" y="314"/>
                    <a:pt x="68" y="348"/>
                  </a:cubicBezTo>
                  <a:cubicBezTo>
                    <a:pt x="101" y="381"/>
                    <a:pt x="168" y="381"/>
                    <a:pt x="201" y="381"/>
                  </a:cubicBezTo>
                  <a:lnTo>
                    <a:pt x="268" y="381"/>
                  </a:lnTo>
                  <a:cubicBezTo>
                    <a:pt x="301" y="381"/>
                    <a:pt x="334" y="348"/>
                    <a:pt x="334" y="348"/>
                  </a:cubicBezTo>
                  <a:cubicBezTo>
                    <a:pt x="368" y="281"/>
                    <a:pt x="401" y="248"/>
                    <a:pt x="401" y="181"/>
                  </a:cubicBezTo>
                  <a:cubicBezTo>
                    <a:pt x="401" y="147"/>
                    <a:pt x="368" y="81"/>
                    <a:pt x="334" y="47"/>
                  </a:cubicBezTo>
                  <a:cubicBezTo>
                    <a:pt x="311" y="24"/>
                    <a:pt x="254" y="0"/>
                    <a:pt x="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7190147" y="1752901"/>
              <a:ext cx="959569" cy="1688781"/>
            </a:xfrm>
            <a:custGeom>
              <a:avLst/>
              <a:gdLst/>
              <a:ahLst/>
              <a:cxnLst/>
              <a:rect l="l" t="t" r="r" b="b"/>
              <a:pathLst>
                <a:path w="33937" h="59727" extrusionOk="0">
                  <a:moveTo>
                    <a:pt x="26309" y="1"/>
                  </a:moveTo>
                  <a:cubicBezTo>
                    <a:pt x="24279" y="1"/>
                    <a:pt x="22389" y="704"/>
                    <a:pt x="21582" y="2185"/>
                  </a:cubicBezTo>
                  <a:cubicBezTo>
                    <a:pt x="19837" y="5389"/>
                    <a:pt x="13780" y="8349"/>
                    <a:pt x="10114" y="8349"/>
                  </a:cubicBezTo>
                  <a:cubicBezTo>
                    <a:pt x="9084" y="8349"/>
                    <a:pt x="8243" y="8116"/>
                    <a:pt x="7739" y="7589"/>
                  </a:cubicBezTo>
                  <a:cubicBezTo>
                    <a:pt x="3769" y="12226"/>
                    <a:pt x="601" y="32807"/>
                    <a:pt x="0" y="42948"/>
                  </a:cubicBezTo>
                  <a:cubicBezTo>
                    <a:pt x="3036" y="43582"/>
                    <a:pt x="9941" y="48418"/>
                    <a:pt x="10574" y="55824"/>
                  </a:cubicBezTo>
                  <a:cubicBezTo>
                    <a:pt x="13488" y="58663"/>
                    <a:pt x="17117" y="59727"/>
                    <a:pt x="20281" y="59727"/>
                  </a:cubicBezTo>
                  <a:cubicBezTo>
                    <a:pt x="24216" y="59727"/>
                    <a:pt x="27431" y="58080"/>
                    <a:pt x="27653" y="56157"/>
                  </a:cubicBezTo>
                  <a:cubicBezTo>
                    <a:pt x="28087" y="51387"/>
                    <a:pt x="26552" y="48252"/>
                    <a:pt x="22616" y="45049"/>
                  </a:cubicBezTo>
                  <a:cubicBezTo>
                    <a:pt x="23917" y="23501"/>
                    <a:pt x="32056" y="12426"/>
                    <a:pt x="33190" y="6188"/>
                  </a:cubicBezTo>
                  <a:cubicBezTo>
                    <a:pt x="33936" y="2203"/>
                    <a:pt x="29902" y="1"/>
                    <a:pt x="26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7434415" y="3018971"/>
              <a:ext cx="376029" cy="88840"/>
            </a:xfrm>
            <a:custGeom>
              <a:avLst/>
              <a:gdLst/>
              <a:ahLst/>
              <a:cxnLst/>
              <a:rect l="l" t="t" r="r" b="b"/>
              <a:pathLst>
                <a:path w="13299" h="3142" extrusionOk="0">
                  <a:moveTo>
                    <a:pt x="11828" y="0"/>
                  </a:moveTo>
                  <a:cubicBezTo>
                    <a:pt x="9277" y="0"/>
                    <a:pt x="3930" y="427"/>
                    <a:pt x="167" y="2741"/>
                  </a:cubicBezTo>
                  <a:cubicBezTo>
                    <a:pt x="1" y="2874"/>
                    <a:pt x="67" y="3141"/>
                    <a:pt x="301" y="3141"/>
                  </a:cubicBezTo>
                  <a:lnTo>
                    <a:pt x="401" y="3141"/>
                  </a:lnTo>
                  <a:cubicBezTo>
                    <a:pt x="4166" y="830"/>
                    <a:pt x="9542" y="447"/>
                    <a:pt x="11980" y="447"/>
                  </a:cubicBezTo>
                  <a:cubicBezTo>
                    <a:pt x="12392" y="447"/>
                    <a:pt x="12721" y="458"/>
                    <a:pt x="12943" y="472"/>
                  </a:cubicBezTo>
                  <a:cubicBezTo>
                    <a:pt x="12954" y="474"/>
                    <a:pt x="12964" y="474"/>
                    <a:pt x="12973" y="474"/>
                  </a:cubicBezTo>
                  <a:cubicBezTo>
                    <a:pt x="13248" y="474"/>
                    <a:pt x="13299" y="39"/>
                    <a:pt x="12977" y="39"/>
                  </a:cubicBezTo>
                  <a:cubicBezTo>
                    <a:pt x="12724" y="17"/>
                    <a:pt x="12330"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5532978" y="1636776"/>
              <a:ext cx="173580" cy="179829"/>
            </a:xfrm>
            <a:custGeom>
              <a:avLst/>
              <a:gdLst/>
              <a:ahLst/>
              <a:cxnLst/>
              <a:rect l="l" t="t" r="r" b="b"/>
              <a:pathLst>
                <a:path w="6139" h="6360" extrusionOk="0">
                  <a:moveTo>
                    <a:pt x="1835" y="221"/>
                  </a:moveTo>
                  <a:cubicBezTo>
                    <a:pt x="2135" y="221"/>
                    <a:pt x="2469" y="288"/>
                    <a:pt x="2736" y="455"/>
                  </a:cubicBezTo>
                  <a:cubicBezTo>
                    <a:pt x="3503" y="788"/>
                    <a:pt x="4137" y="1355"/>
                    <a:pt x="4637" y="2056"/>
                  </a:cubicBezTo>
                  <a:cubicBezTo>
                    <a:pt x="5705" y="3557"/>
                    <a:pt x="5905" y="5292"/>
                    <a:pt x="5038" y="5892"/>
                  </a:cubicBezTo>
                  <a:cubicBezTo>
                    <a:pt x="4833" y="6047"/>
                    <a:pt x="4583" y="6120"/>
                    <a:pt x="4306" y="6120"/>
                  </a:cubicBezTo>
                  <a:cubicBezTo>
                    <a:pt x="3449" y="6120"/>
                    <a:pt x="2333" y="5424"/>
                    <a:pt x="1502" y="4291"/>
                  </a:cubicBezTo>
                  <a:cubicBezTo>
                    <a:pt x="434" y="2790"/>
                    <a:pt x="267" y="1055"/>
                    <a:pt x="1101" y="455"/>
                  </a:cubicBezTo>
                  <a:cubicBezTo>
                    <a:pt x="1302" y="288"/>
                    <a:pt x="1568" y="221"/>
                    <a:pt x="1835" y="221"/>
                  </a:cubicBezTo>
                  <a:close/>
                  <a:moveTo>
                    <a:pt x="1827" y="0"/>
                  </a:moveTo>
                  <a:cubicBezTo>
                    <a:pt x="1500" y="0"/>
                    <a:pt x="1208" y="83"/>
                    <a:pt x="968" y="255"/>
                  </a:cubicBezTo>
                  <a:cubicBezTo>
                    <a:pt x="1" y="955"/>
                    <a:pt x="167" y="2823"/>
                    <a:pt x="1335" y="4424"/>
                  </a:cubicBezTo>
                  <a:cubicBezTo>
                    <a:pt x="2202" y="5625"/>
                    <a:pt x="3403" y="6359"/>
                    <a:pt x="4337" y="6359"/>
                  </a:cubicBezTo>
                  <a:cubicBezTo>
                    <a:pt x="4637" y="6359"/>
                    <a:pt x="4937" y="6259"/>
                    <a:pt x="5204" y="6059"/>
                  </a:cubicBezTo>
                  <a:cubicBezTo>
                    <a:pt x="6138" y="5358"/>
                    <a:pt x="5972" y="3490"/>
                    <a:pt x="4804" y="1889"/>
                  </a:cubicBezTo>
                  <a:cubicBezTo>
                    <a:pt x="4304" y="1189"/>
                    <a:pt x="3637" y="588"/>
                    <a:pt x="2836" y="221"/>
                  </a:cubicBezTo>
                  <a:cubicBezTo>
                    <a:pt x="2479" y="75"/>
                    <a:pt x="2137" y="0"/>
                    <a:pt x="1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6"/>
          <p:cNvSpPr/>
          <p:nvPr/>
        </p:nvSpPr>
        <p:spPr>
          <a:xfrm>
            <a:off x="720000" y="1897395"/>
            <a:ext cx="28311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txBox="1">
            <a:spLocks noGrp="1"/>
          </p:cNvSpPr>
          <p:nvPr>
            <p:ph type="ctrTitle"/>
          </p:nvPr>
        </p:nvSpPr>
        <p:spPr>
          <a:xfrm>
            <a:off x="720000" y="1022895"/>
            <a:ext cx="3852000" cy="12730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b="0">
                <a:ea typeface="Open Sans SemiBold" panose="020B0706030804020204" pitchFamily="34" charset="0"/>
                <a:cs typeface="Open Sans SemiBold" panose="020B0706030804020204" pitchFamily="34" charset="0"/>
                <a:sym typeface="Poppins Black"/>
              </a:rPr>
              <a:t>Thank you!</a:t>
            </a:r>
            <a:endParaRPr sz="5000" b="0">
              <a:ea typeface="Open Sans SemiBold" panose="020B0706030804020204" pitchFamily="34" charset="0"/>
              <a:cs typeface="Open Sans SemiBold" panose="020B0706030804020204" pitchFamily="34" charset="0"/>
              <a:sym typeface="Poppins Black"/>
            </a:endParaRPr>
          </a:p>
        </p:txBody>
      </p:sp>
      <p:sp>
        <p:nvSpPr>
          <p:cNvPr id="224" name="Google Shape;224;p26"/>
          <p:cNvSpPr txBox="1">
            <a:spLocks noGrp="1"/>
          </p:cNvSpPr>
          <p:nvPr>
            <p:ph type="subTitle" idx="1"/>
          </p:nvPr>
        </p:nvSpPr>
        <p:spPr>
          <a:xfrm>
            <a:off x="719999" y="3051121"/>
            <a:ext cx="3921835" cy="19388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Oswald" pitchFamily="2" charset="0"/>
                <a:sym typeface="Poppins"/>
              </a:rPr>
              <a:t>Nhóm 3</a:t>
            </a:r>
            <a:endParaRPr lang="en-US">
              <a:latin typeface="Oswald" pitchFamily="2" charset="0"/>
            </a:endParaRPr>
          </a:p>
          <a:p>
            <a:pPr marL="285750" lvl="0" indent="-285750" algn="l" rtl="0">
              <a:spcBef>
                <a:spcPts val="0"/>
              </a:spcBef>
              <a:spcAft>
                <a:spcPts val="0"/>
              </a:spcAft>
              <a:buFont typeface="Arial" panose="020B0604020202020204" pitchFamily="34" charset="0"/>
              <a:buChar char="•"/>
            </a:pPr>
            <a:r>
              <a:rPr lang="en-US" sz="1600">
                <a:latin typeface="Oswald" pitchFamily="2" charset="0"/>
                <a:sym typeface="Poppins"/>
              </a:rPr>
              <a:t>Bùi Minh Quang – 18119110</a:t>
            </a:r>
          </a:p>
          <a:p>
            <a:pPr marL="285750" lvl="0" indent="-285750" algn="l" rtl="0">
              <a:spcBef>
                <a:spcPts val="0"/>
              </a:spcBef>
              <a:spcAft>
                <a:spcPts val="0"/>
              </a:spcAft>
              <a:buFont typeface="Arial" panose="020B0604020202020204" pitchFamily="34" charset="0"/>
              <a:buChar char="•"/>
            </a:pPr>
            <a:r>
              <a:rPr lang="en-US" sz="1600">
                <a:latin typeface="Oswald" pitchFamily="2" charset="0"/>
                <a:sym typeface="Poppins"/>
              </a:rPr>
              <a:t>Nguyễn Văn Thắng - 18119120</a:t>
            </a:r>
            <a:endParaRPr lang="en-US">
              <a:latin typeface="Oswald" pitchFamily="2" charset="0"/>
            </a:endParaRPr>
          </a:p>
          <a:p>
            <a:pPr marL="285750" lvl="0" indent="-285750" algn="l" rtl="0">
              <a:spcBef>
                <a:spcPts val="0"/>
              </a:spcBef>
              <a:spcAft>
                <a:spcPts val="0"/>
              </a:spcAft>
              <a:buFont typeface="Arial" panose="020B0604020202020204" pitchFamily="34" charset="0"/>
              <a:buChar char="•"/>
            </a:pPr>
            <a:r>
              <a:rPr lang="en-US" sz="1600">
                <a:latin typeface="Oswald" pitchFamily="2" charset="0"/>
                <a:sym typeface="Poppins"/>
              </a:rPr>
              <a:t>Trần Trung Thắng - 18119121</a:t>
            </a:r>
          </a:p>
          <a:p>
            <a:pPr marL="285750" lvl="0" indent="-285750" algn="l" rtl="0">
              <a:spcBef>
                <a:spcPts val="0"/>
              </a:spcBef>
              <a:spcAft>
                <a:spcPts val="0"/>
              </a:spcAft>
              <a:buFont typeface="Arial" panose="020B0604020202020204" pitchFamily="34" charset="0"/>
              <a:buChar char="•"/>
            </a:pPr>
            <a:r>
              <a:rPr lang="en-US" sz="1600">
                <a:latin typeface="Oswald" pitchFamily="2" charset="0"/>
                <a:sym typeface="Poppins"/>
              </a:rPr>
              <a:t>Nguyễn Huy Hoàng - 18119076</a:t>
            </a:r>
          </a:p>
        </p:txBody>
      </p:sp>
      <p:sp>
        <p:nvSpPr>
          <p:cNvPr id="62" name="Google Shape;224;p26">
            <a:extLst>
              <a:ext uri="{FF2B5EF4-FFF2-40B4-BE49-F238E27FC236}">
                <a16:creationId xmlns:a16="http://schemas.microsoft.com/office/drawing/2014/main" id="{D6FAF9BE-896B-4D45-82A1-5E84CEC86AFE}"/>
              </a:ext>
            </a:extLst>
          </p:cNvPr>
          <p:cNvSpPr txBox="1">
            <a:spLocks/>
          </p:cNvSpPr>
          <p:nvPr/>
        </p:nvSpPr>
        <p:spPr>
          <a:xfrm>
            <a:off x="709202" y="2407521"/>
            <a:ext cx="4276041" cy="4797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r>
              <a:rPr lang="en-US" sz="2400" b="1">
                <a:latin typeface="Oswald" pitchFamily="2" charset="0"/>
              </a:rPr>
              <a:t>ML for Sentiment Analysis</a:t>
            </a:r>
          </a:p>
        </p:txBody>
      </p:sp>
    </p:spTree>
    <p:extLst>
      <p:ext uri="{BB962C8B-B14F-4D97-AF65-F5344CB8AC3E}">
        <p14:creationId xmlns:p14="http://schemas.microsoft.com/office/powerpoint/2010/main" val="2331932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p:nvPr/>
        </p:nvSpPr>
        <p:spPr>
          <a:xfrm>
            <a:off x="1508700" y="2097632"/>
            <a:ext cx="33207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1508700" y="1668335"/>
            <a:ext cx="3866100" cy="7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Oswald SemiBold" pitchFamily="2" charset="0"/>
              </a:rPr>
              <a:t>Giới thiệu</a:t>
            </a:r>
            <a:endParaRPr>
              <a:latin typeface="Oswald SemiBold" pitchFamily="2" charset="0"/>
            </a:endParaRPr>
          </a:p>
        </p:txBody>
      </p:sp>
      <p:sp>
        <p:nvSpPr>
          <p:cNvPr id="258" name="Google Shape;258;p29"/>
          <p:cNvSpPr txBox="1">
            <a:spLocks noGrp="1"/>
          </p:cNvSpPr>
          <p:nvPr>
            <p:ph type="subTitle" idx="1"/>
          </p:nvPr>
        </p:nvSpPr>
        <p:spPr>
          <a:xfrm>
            <a:off x="1508699" y="2466428"/>
            <a:ext cx="3866100" cy="102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a:effectLst/>
                <a:latin typeface="Oswald" pitchFamily="2" charset="0"/>
                <a:ea typeface="Calibri" panose="020F0502020204030204" pitchFamily="34" charset="0"/>
              </a:rPr>
              <a:t>Trong thời đại của Internet và mạng xã hội, ý kiến của mọi người, review, và những đề xuất đã trở thành nguồn tài nguyên giá trị cho PS(Political Science) và các doanh nghiệp. </a:t>
            </a:r>
            <a:endParaRPr>
              <a:latin typeface="Oswald" pitchFamily="2" charset="0"/>
            </a:endParaRPr>
          </a:p>
        </p:txBody>
      </p:sp>
      <p:grpSp>
        <p:nvGrpSpPr>
          <p:cNvPr id="259" name="Google Shape;259;p29"/>
          <p:cNvGrpSpPr/>
          <p:nvPr/>
        </p:nvGrpSpPr>
        <p:grpSpPr>
          <a:xfrm>
            <a:off x="5500926" y="433888"/>
            <a:ext cx="3204999" cy="3143100"/>
            <a:chOff x="5500926" y="433888"/>
            <a:chExt cx="3204999" cy="3143100"/>
          </a:xfrm>
        </p:grpSpPr>
        <p:sp>
          <p:nvSpPr>
            <p:cNvPr id="260" name="Google Shape;260;p29"/>
            <p:cNvSpPr/>
            <p:nvPr/>
          </p:nvSpPr>
          <p:spPr>
            <a:xfrm>
              <a:off x="5562825" y="433888"/>
              <a:ext cx="3143100" cy="3143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29"/>
            <p:cNvGrpSpPr/>
            <p:nvPr/>
          </p:nvGrpSpPr>
          <p:grpSpPr>
            <a:xfrm>
              <a:off x="5500926" y="539973"/>
              <a:ext cx="2923065" cy="2854728"/>
              <a:chOff x="2215075" y="1064425"/>
              <a:chExt cx="1564475" cy="1527900"/>
            </a:xfrm>
          </p:grpSpPr>
          <p:sp>
            <p:nvSpPr>
              <p:cNvPr id="262" name="Google Shape;262;p29"/>
              <p:cNvSpPr/>
              <p:nvPr/>
            </p:nvSpPr>
            <p:spPr>
              <a:xfrm>
                <a:off x="3027325" y="2502225"/>
                <a:ext cx="151800" cy="55075"/>
              </a:xfrm>
              <a:custGeom>
                <a:avLst/>
                <a:gdLst/>
                <a:ahLst/>
                <a:cxnLst/>
                <a:rect l="l" t="t" r="r" b="b"/>
                <a:pathLst>
                  <a:path w="6072" h="2203" extrusionOk="0">
                    <a:moveTo>
                      <a:pt x="5938" y="1"/>
                    </a:moveTo>
                    <a:lnTo>
                      <a:pt x="1" y="1802"/>
                    </a:lnTo>
                    <a:lnTo>
                      <a:pt x="134" y="2202"/>
                    </a:lnTo>
                    <a:lnTo>
                      <a:pt x="6072" y="401"/>
                    </a:lnTo>
                    <a:lnTo>
                      <a:pt x="5938"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3219125" y="2465550"/>
                <a:ext cx="81750" cy="34200"/>
              </a:xfrm>
              <a:custGeom>
                <a:avLst/>
                <a:gdLst/>
                <a:ahLst/>
                <a:cxnLst/>
                <a:rect l="l" t="t" r="r" b="b"/>
                <a:pathLst>
                  <a:path w="3270" h="1368" extrusionOk="0">
                    <a:moveTo>
                      <a:pt x="3170" y="0"/>
                    </a:moveTo>
                    <a:lnTo>
                      <a:pt x="1" y="967"/>
                    </a:lnTo>
                    <a:lnTo>
                      <a:pt x="101" y="1368"/>
                    </a:lnTo>
                    <a:lnTo>
                      <a:pt x="3270" y="400"/>
                    </a:lnTo>
                    <a:lnTo>
                      <a:pt x="3170" y="0"/>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563675" y="1747525"/>
                <a:ext cx="935675" cy="844800"/>
              </a:xfrm>
              <a:custGeom>
                <a:avLst/>
                <a:gdLst/>
                <a:ahLst/>
                <a:cxnLst/>
                <a:rect l="l" t="t" r="r" b="b"/>
                <a:pathLst>
                  <a:path w="37427" h="33792" extrusionOk="0">
                    <a:moveTo>
                      <a:pt x="29922" y="1"/>
                    </a:moveTo>
                    <a:lnTo>
                      <a:pt x="0" y="9107"/>
                    </a:lnTo>
                    <a:lnTo>
                      <a:pt x="7506" y="33791"/>
                    </a:lnTo>
                    <a:lnTo>
                      <a:pt x="37427" y="24652"/>
                    </a:lnTo>
                    <a:lnTo>
                      <a:pt x="299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311700" y="1662475"/>
                <a:ext cx="467850" cy="702175"/>
              </a:xfrm>
              <a:custGeom>
                <a:avLst/>
                <a:gdLst/>
                <a:ahLst/>
                <a:cxnLst/>
                <a:rect l="l" t="t" r="r" b="b"/>
                <a:pathLst>
                  <a:path w="18714" h="28087" extrusionOk="0">
                    <a:moveTo>
                      <a:pt x="11175" y="0"/>
                    </a:moveTo>
                    <a:lnTo>
                      <a:pt x="1" y="3403"/>
                    </a:lnTo>
                    <a:lnTo>
                      <a:pt x="7506" y="28087"/>
                    </a:lnTo>
                    <a:lnTo>
                      <a:pt x="18714" y="24651"/>
                    </a:lnTo>
                    <a:lnTo>
                      <a:pt x="11175" y="0"/>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311700" y="1662475"/>
                <a:ext cx="467850" cy="702175"/>
              </a:xfrm>
              <a:custGeom>
                <a:avLst/>
                <a:gdLst/>
                <a:ahLst/>
                <a:cxnLst/>
                <a:rect l="l" t="t" r="r" b="b"/>
                <a:pathLst>
                  <a:path w="18714" h="28087" extrusionOk="0">
                    <a:moveTo>
                      <a:pt x="11175" y="0"/>
                    </a:moveTo>
                    <a:lnTo>
                      <a:pt x="1" y="3403"/>
                    </a:lnTo>
                    <a:lnTo>
                      <a:pt x="7506" y="28087"/>
                    </a:lnTo>
                    <a:lnTo>
                      <a:pt x="18714" y="24651"/>
                    </a:lnTo>
                    <a:lnTo>
                      <a:pt x="11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229150" y="1995200"/>
                <a:ext cx="403650" cy="298575"/>
              </a:xfrm>
              <a:custGeom>
                <a:avLst/>
                <a:gdLst/>
                <a:ahLst/>
                <a:cxnLst/>
                <a:rect l="l" t="t" r="r" b="b"/>
                <a:pathLst>
                  <a:path w="16146" h="11943" extrusionOk="0">
                    <a:moveTo>
                      <a:pt x="13810" y="1"/>
                    </a:moveTo>
                    <a:lnTo>
                      <a:pt x="0" y="4170"/>
                    </a:lnTo>
                    <a:lnTo>
                      <a:pt x="2335" y="11943"/>
                    </a:lnTo>
                    <a:lnTo>
                      <a:pt x="16145" y="7773"/>
                    </a:lnTo>
                    <a:lnTo>
                      <a:pt x="13810"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2672075" y="1993525"/>
                <a:ext cx="169325" cy="169325"/>
              </a:xfrm>
              <a:custGeom>
                <a:avLst/>
                <a:gdLst/>
                <a:ahLst/>
                <a:cxnLst/>
                <a:rect l="l" t="t" r="r" b="b"/>
                <a:pathLst>
                  <a:path w="6773" h="6773" extrusionOk="0">
                    <a:moveTo>
                      <a:pt x="5204" y="1"/>
                    </a:moveTo>
                    <a:lnTo>
                      <a:pt x="1" y="1602"/>
                    </a:lnTo>
                    <a:lnTo>
                      <a:pt x="1602" y="6772"/>
                    </a:lnTo>
                    <a:lnTo>
                      <a:pt x="6772" y="5205"/>
                    </a:lnTo>
                    <a:lnTo>
                      <a:pt x="5204"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2831350" y="1945175"/>
                <a:ext cx="168500" cy="169300"/>
              </a:xfrm>
              <a:custGeom>
                <a:avLst/>
                <a:gdLst/>
                <a:ahLst/>
                <a:cxnLst/>
                <a:rect l="l" t="t" r="r" b="b"/>
                <a:pathLst>
                  <a:path w="6740" h="6772" extrusionOk="0">
                    <a:moveTo>
                      <a:pt x="5171" y="0"/>
                    </a:moveTo>
                    <a:lnTo>
                      <a:pt x="1" y="1601"/>
                    </a:lnTo>
                    <a:lnTo>
                      <a:pt x="1569" y="6772"/>
                    </a:lnTo>
                    <a:lnTo>
                      <a:pt x="6739" y="5204"/>
                    </a:lnTo>
                    <a:lnTo>
                      <a:pt x="5171"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2827200" y="1103350"/>
                <a:ext cx="231025" cy="339150"/>
              </a:xfrm>
              <a:custGeom>
                <a:avLst/>
                <a:gdLst/>
                <a:ahLst/>
                <a:cxnLst/>
                <a:rect l="l" t="t" r="r" b="b"/>
                <a:pathLst>
                  <a:path w="9241" h="13566" extrusionOk="0">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2875550" y="1207050"/>
                <a:ext cx="147100" cy="123650"/>
              </a:xfrm>
              <a:custGeom>
                <a:avLst/>
                <a:gdLst/>
                <a:ahLst/>
                <a:cxnLst/>
                <a:rect l="l" t="t" r="r" b="b"/>
                <a:pathLst>
                  <a:path w="5884" h="4946" extrusionOk="0">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2898900" y="1229075"/>
                <a:ext cx="95375" cy="80750"/>
              </a:xfrm>
              <a:custGeom>
                <a:avLst/>
                <a:gdLst/>
                <a:ahLst/>
                <a:cxnLst/>
                <a:rect l="l" t="t" r="r" b="b"/>
                <a:pathLst>
                  <a:path w="3815" h="3230" extrusionOk="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2940050" y="1241475"/>
                <a:ext cx="27000" cy="24750"/>
              </a:xfrm>
              <a:custGeom>
                <a:avLst/>
                <a:gdLst/>
                <a:ahLst/>
                <a:cxnLst/>
                <a:rect l="l" t="t" r="r" b="b"/>
                <a:pathLst>
                  <a:path w="1080" h="990" extrusionOk="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2920975" y="1282550"/>
                <a:ext cx="13825" cy="12350"/>
              </a:xfrm>
              <a:custGeom>
                <a:avLst/>
                <a:gdLst/>
                <a:ahLst/>
                <a:cxnLst/>
                <a:rect l="l" t="t" r="r" b="b"/>
                <a:pathLst>
                  <a:path w="553" h="494" extrusionOk="0">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205800" y="1195475"/>
                <a:ext cx="270200" cy="64225"/>
              </a:xfrm>
              <a:custGeom>
                <a:avLst/>
                <a:gdLst/>
                <a:ahLst/>
                <a:cxnLst/>
                <a:rect l="l" t="t" r="r" b="b"/>
                <a:pathLst>
                  <a:path w="10808" h="2569" extrusionOk="0">
                    <a:moveTo>
                      <a:pt x="10574" y="0"/>
                    </a:moveTo>
                    <a:lnTo>
                      <a:pt x="0" y="1034"/>
                    </a:lnTo>
                    <a:lnTo>
                      <a:pt x="267" y="2569"/>
                    </a:lnTo>
                    <a:lnTo>
                      <a:pt x="10808" y="1401"/>
                    </a:lnTo>
                    <a:lnTo>
                      <a:pt x="105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420950" y="1134975"/>
                <a:ext cx="105925" cy="154550"/>
              </a:xfrm>
              <a:custGeom>
                <a:avLst/>
                <a:gdLst/>
                <a:ahLst/>
                <a:cxnLst/>
                <a:rect l="l" t="t" r="r" b="b"/>
                <a:pathLst>
                  <a:path w="4237" h="6182" extrusionOk="0">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3026500" y="1186300"/>
                <a:ext cx="209350" cy="129275"/>
              </a:xfrm>
              <a:custGeom>
                <a:avLst/>
                <a:gdLst/>
                <a:ahLst/>
                <a:cxnLst/>
                <a:rect l="l" t="t" r="r" b="b"/>
                <a:pathLst>
                  <a:path w="8374" h="5171" extrusionOk="0">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3439300" y="1088450"/>
                <a:ext cx="38625" cy="32875"/>
              </a:xfrm>
              <a:custGeom>
                <a:avLst/>
                <a:gdLst/>
                <a:ahLst/>
                <a:cxnLst/>
                <a:rect l="l" t="t" r="r" b="b"/>
                <a:pathLst>
                  <a:path w="1545" h="1315" extrusionOk="0">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3485150" y="1064425"/>
                <a:ext cx="158475" cy="46100"/>
              </a:xfrm>
              <a:custGeom>
                <a:avLst/>
                <a:gdLst/>
                <a:ahLst/>
                <a:cxnLst/>
                <a:rect l="l" t="t" r="r" b="b"/>
                <a:pathLst>
                  <a:path w="6339" h="1844" extrusionOk="0">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3270000" y="1099250"/>
                <a:ext cx="158475" cy="46300"/>
              </a:xfrm>
              <a:custGeom>
                <a:avLst/>
                <a:gdLst/>
                <a:ahLst/>
                <a:cxnLst/>
                <a:rect l="l" t="t" r="r" b="b"/>
                <a:pathLst>
                  <a:path w="6339" h="1852" extrusionOk="0">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2416900" y="1305550"/>
                <a:ext cx="265200" cy="92575"/>
              </a:xfrm>
              <a:custGeom>
                <a:avLst/>
                <a:gdLst/>
                <a:ahLst/>
                <a:cxnLst/>
                <a:rect l="l" t="t" r="r" b="b"/>
                <a:pathLst>
                  <a:path w="10608" h="3703" extrusionOk="0">
                    <a:moveTo>
                      <a:pt x="10374" y="0"/>
                    </a:moveTo>
                    <a:lnTo>
                      <a:pt x="0" y="2302"/>
                    </a:lnTo>
                    <a:lnTo>
                      <a:pt x="234" y="3703"/>
                    </a:lnTo>
                    <a:lnTo>
                      <a:pt x="10608" y="1568"/>
                    </a:lnTo>
                    <a:lnTo>
                      <a:pt x="10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2366025" y="1303225"/>
                <a:ext cx="105100" cy="155375"/>
              </a:xfrm>
              <a:custGeom>
                <a:avLst/>
                <a:gdLst/>
                <a:ahLst/>
                <a:cxnLst/>
                <a:rect l="l" t="t" r="r" b="b"/>
                <a:pathLst>
                  <a:path w="4204" h="6215" extrusionOk="0">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2653725" y="1216325"/>
                <a:ext cx="202675" cy="157000"/>
              </a:xfrm>
              <a:custGeom>
                <a:avLst/>
                <a:gdLst/>
                <a:ahLst/>
                <a:cxnLst/>
                <a:rect l="l" t="t" r="r" b="b"/>
                <a:pathLst>
                  <a:path w="8107" h="6280" extrusionOk="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2380200" y="1256250"/>
                <a:ext cx="39425" cy="33175"/>
              </a:xfrm>
              <a:custGeom>
                <a:avLst/>
                <a:gdLst/>
                <a:ahLst/>
                <a:cxnLst/>
                <a:rect l="l" t="t" r="r" b="b"/>
                <a:pathLst>
                  <a:path w="1577" h="1327" extrusionOk="0">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2215075" y="1267075"/>
                <a:ext cx="158475" cy="46100"/>
              </a:xfrm>
              <a:custGeom>
                <a:avLst/>
                <a:gdLst/>
                <a:ahLst/>
                <a:cxnLst/>
                <a:rect l="l" t="t" r="r" b="b"/>
                <a:pathLst>
                  <a:path w="6339" h="1844" extrusionOk="0">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2429400" y="1232675"/>
                <a:ext cx="158475" cy="46300"/>
              </a:xfrm>
              <a:custGeom>
                <a:avLst/>
                <a:gdLst/>
                <a:ahLst/>
                <a:cxnLst/>
                <a:rect l="l" t="t" r="r" b="b"/>
                <a:pathLst>
                  <a:path w="6339" h="1852" extrusionOk="0">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2963525" y="1466000"/>
                <a:ext cx="597550" cy="188150"/>
              </a:xfrm>
              <a:custGeom>
                <a:avLst/>
                <a:gdLst/>
                <a:ahLst/>
                <a:cxnLst/>
                <a:rect l="l" t="t" r="r" b="b"/>
                <a:pathLst>
                  <a:path w="23902" h="7526" extrusionOk="0">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2960500" y="1464725"/>
                <a:ext cx="360400" cy="251125"/>
              </a:xfrm>
              <a:custGeom>
                <a:avLst/>
                <a:gdLst/>
                <a:ahLst/>
                <a:cxnLst/>
                <a:rect l="l" t="t" r="r" b="b"/>
                <a:pathLst>
                  <a:path w="14416" h="10045" extrusionOk="0">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2563675" y="1465075"/>
                <a:ext cx="437400" cy="483450"/>
              </a:xfrm>
              <a:custGeom>
                <a:avLst/>
                <a:gdLst/>
                <a:ahLst/>
                <a:cxnLst/>
                <a:rect l="l" t="t" r="r" b="b"/>
                <a:pathLst>
                  <a:path w="17496" h="19338" extrusionOk="0">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p:nvPr/>
        </p:nvSpPr>
        <p:spPr>
          <a:xfrm>
            <a:off x="1508700" y="2097632"/>
            <a:ext cx="33207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1508700" y="1668335"/>
            <a:ext cx="3866100" cy="7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Oswald SemiBold" pitchFamily="2" charset="0"/>
              </a:rPr>
              <a:t>Giới thiệu</a:t>
            </a:r>
            <a:endParaRPr>
              <a:latin typeface="Oswald SemiBold" pitchFamily="2" charset="0"/>
            </a:endParaRPr>
          </a:p>
        </p:txBody>
      </p:sp>
      <p:sp>
        <p:nvSpPr>
          <p:cNvPr id="258" name="Google Shape;258;p29"/>
          <p:cNvSpPr txBox="1">
            <a:spLocks noGrp="1"/>
          </p:cNvSpPr>
          <p:nvPr>
            <p:ph type="subTitle" idx="1"/>
          </p:nvPr>
        </p:nvSpPr>
        <p:spPr>
          <a:xfrm>
            <a:off x="1508699" y="2466428"/>
            <a:ext cx="3866100" cy="102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b="0">
                <a:effectLst/>
                <a:ea typeface="Calibri" panose="020F0502020204030204" pitchFamily="34" charset="0"/>
              </a:rPr>
              <a:t>Nhờ vào các công nghệ hiện đại, chúng ta có thể thu thập và phân tích dữ liệu một cách hiệu quả nhất.</a:t>
            </a:r>
            <a:endParaRPr/>
          </a:p>
        </p:txBody>
      </p:sp>
      <p:grpSp>
        <p:nvGrpSpPr>
          <p:cNvPr id="259" name="Google Shape;259;p29"/>
          <p:cNvGrpSpPr/>
          <p:nvPr/>
        </p:nvGrpSpPr>
        <p:grpSpPr>
          <a:xfrm>
            <a:off x="5500926" y="433888"/>
            <a:ext cx="3204999" cy="3143100"/>
            <a:chOff x="5500926" y="433888"/>
            <a:chExt cx="3204999" cy="3143100"/>
          </a:xfrm>
        </p:grpSpPr>
        <p:sp>
          <p:nvSpPr>
            <p:cNvPr id="260" name="Google Shape;260;p29"/>
            <p:cNvSpPr/>
            <p:nvPr/>
          </p:nvSpPr>
          <p:spPr>
            <a:xfrm>
              <a:off x="5562825" y="433888"/>
              <a:ext cx="3143100" cy="3143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29"/>
            <p:cNvGrpSpPr/>
            <p:nvPr/>
          </p:nvGrpSpPr>
          <p:grpSpPr>
            <a:xfrm>
              <a:off x="5500926" y="539973"/>
              <a:ext cx="2923065" cy="2854728"/>
              <a:chOff x="2215075" y="1064425"/>
              <a:chExt cx="1564475" cy="1527900"/>
            </a:xfrm>
          </p:grpSpPr>
          <p:sp>
            <p:nvSpPr>
              <p:cNvPr id="262" name="Google Shape;262;p29"/>
              <p:cNvSpPr/>
              <p:nvPr/>
            </p:nvSpPr>
            <p:spPr>
              <a:xfrm>
                <a:off x="3027325" y="2502225"/>
                <a:ext cx="151800" cy="55075"/>
              </a:xfrm>
              <a:custGeom>
                <a:avLst/>
                <a:gdLst/>
                <a:ahLst/>
                <a:cxnLst/>
                <a:rect l="l" t="t" r="r" b="b"/>
                <a:pathLst>
                  <a:path w="6072" h="2203" extrusionOk="0">
                    <a:moveTo>
                      <a:pt x="5938" y="1"/>
                    </a:moveTo>
                    <a:lnTo>
                      <a:pt x="1" y="1802"/>
                    </a:lnTo>
                    <a:lnTo>
                      <a:pt x="134" y="2202"/>
                    </a:lnTo>
                    <a:lnTo>
                      <a:pt x="6072" y="401"/>
                    </a:lnTo>
                    <a:lnTo>
                      <a:pt x="5938"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3219125" y="2465550"/>
                <a:ext cx="81750" cy="34200"/>
              </a:xfrm>
              <a:custGeom>
                <a:avLst/>
                <a:gdLst/>
                <a:ahLst/>
                <a:cxnLst/>
                <a:rect l="l" t="t" r="r" b="b"/>
                <a:pathLst>
                  <a:path w="3270" h="1368" extrusionOk="0">
                    <a:moveTo>
                      <a:pt x="3170" y="0"/>
                    </a:moveTo>
                    <a:lnTo>
                      <a:pt x="1" y="967"/>
                    </a:lnTo>
                    <a:lnTo>
                      <a:pt x="101" y="1368"/>
                    </a:lnTo>
                    <a:lnTo>
                      <a:pt x="3270" y="400"/>
                    </a:lnTo>
                    <a:lnTo>
                      <a:pt x="3170" y="0"/>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563675" y="1747525"/>
                <a:ext cx="935675" cy="844800"/>
              </a:xfrm>
              <a:custGeom>
                <a:avLst/>
                <a:gdLst/>
                <a:ahLst/>
                <a:cxnLst/>
                <a:rect l="l" t="t" r="r" b="b"/>
                <a:pathLst>
                  <a:path w="37427" h="33792" extrusionOk="0">
                    <a:moveTo>
                      <a:pt x="29922" y="1"/>
                    </a:moveTo>
                    <a:lnTo>
                      <a:pt x="0" y="9107"/>
                    </a:lnTo>
                    <a:lnTo>
                      <a:pt x="7506" y="33791"/>
                    </a:lnTo>
                    <a:lnTo>
                      <a:pt x="37427" y="24652"/>
                    </a:lnTo>
                    <a:lnTo>
                      <a:pt x="299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311700" y="1662475"/>
                <a:ext cx="467850" cy="702175"/>
              </a:xfrm>
              <a:custGeom>
                <a:avLst/>
                <a:gdLst/>
                <a:ahLst/>
                <a:cxnLst/>
                <a:rect l="l" t="t" r="r" b="b"/>
                <a:pathLst>
                  <a:path w="18714" h="28087" extrusionOk="0">
                    <a:moveTo>
                      <a:pt x="11175" y="0"/>
                    </a:moveTo>
                    <a:lnTo>
                      <a:pt x="1" y="3403"/>
                    </a:lnTo>
                    <a:lnTo>
                      <a:pt x="7506" y="28087"/>
                    </a:lnTo>
                    <a:lnTo>
                      <a:pt x="18714" y="24651"/>
                    </a:lnTo>
                    <a:lnTo>
                      <a:pt x="11175" y="0"/>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311700" y="1662475"/>
                <a:ext cx="467850" cy="702175"/>
              </a:xfrm>
              <a:custGeom>
                <a:avLst/>
                <a:gdLst/>
                <a:ahLst/>
                <a:cxnLst/>
                <a:rect l="l" t="t" r="r" b="b"/>
                <a:pathLst>
                  <a:path w="18714" h="28087" extrusionOk="0">
                    <a:moveTo>
                      <a:pt x="11175" y="0"/>
                    </a:moveTo>
                    <a:lnTo>
                      <a:pt x="1" y="3403"/>
                    </a:lnTo>
                    <a:lnTo>
                      <a:pt x="7506" y="28087"/>
                    </a:lnTo>
                    <a:lnTo>
                      <a:pt x="18714" y="24651"/>
                    </a:lnTo>
                    <a:lnTo>
                      <a:pt x="11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229150" y="1995200"/>
                <a:ext cx="403650" cy="298575"/>
              </a:xfrm>
              <a:custGeom>
                <a:avLst/>
                <a:gdLst/>
                <a:ahLst/>
                <a:cxnLst/>
                <a:rect l="l" t="t" r="r" b="b"/>
                <a:pathLst>
                  <a:path w="16146" h="11943" extrusionOk="0">
                    <a:moveTo>
                      <a:pt x="13810" y="1"/>
                    </a:moveTo>
                    <a:lnTo>
                      <a:pt x="0" y="4170"/>
                    </a:lnTo>
                    <a:lnTo>
                      <a:pt x="2335" y="11943"/>
                    </a:lnTo>
                    <a:lnTo>
                      <a:pt x="16145" y="7773"/>
                    </a:lnTo>
                    <a:lnTo>
                      <a:pt x="13810"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2672075" y="1993525"/>
                <a:ext cx="169325" cy="169325"/>
              </a:xfrm>
              <a:custGeom>
                <a:avLst/>
                <a:gdLst/>
                <a:ahLst/>
                <a:cxnLst/>
                <a:rect l="l" t="t" r="r" b="b"/>
                <a:pathLst>
                  <a:path w="6773" h="6773" extrusionOk="0">
                    <a:moveTo>
                      <a:pt x="5204" y="1"/>
                    </a:moveTo>
                    <a:lnTo>
                      <a:pt x="1" y="1602"/>
                    </a:lnTo>
                    <a:lnTo>
                      <a:pt x="1602" y="6772"/>
                    </a:lnTo>
                    <a:lnTo>
                      <a:pt x="6772" y="5205"/>
                    </a:lnTo>
                    <a:lnTo>
                      <a:pt x="5204"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2831350" y="1945175"/>
                <a:ext cx="168500" cy="169300"/>
              </a:xfrm>
              <a:custGeom>
                <a:avLst/>
                <a:gdLst/>
                <a:ahLst/>
                <a:cxnLst/>
                <a:rect l="l" t="t" r="r" b="b"/>
                <a:pathLst>
                  <a:path w="6740" h="6772" extrusionOk="0">
                    <a:moveTo>
                      <a:pt x="5171" y="0"/>
                    </a:moveTo>
                    <a:lnTo>
                      <a:pt x="1" y="1601"/>
                    </a:lnTo>
                    <a:lnTo>
                      <a:pt x="1569" y="6772"/>
                    </a:lnTo>
                    <a:lnTo>
                      <a:pt x="6739" y="5204"/>
                    </a:lnTo>
                    <a:lnTo>
                      <a:pt x="5171"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2827200" y="1103350"/>
                <a:ext cx="231025" cy="339150"/>
              </a:xfrm>
              <a:custGeom>
                <a:avLst/>
                <a:gdLst/>
                <a:ahLst/>
                <a:cxnLst/>
                <a:rect l="l" t="t" r="r" b="b"/>
                <a:pathLst>
                  <a:path w="9241" h="13566" extrusionOk="0">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2875550" y="1207050"/>
                <a:ext cx="147100" cy="123650"/>
              </a:xfrm>
              <a:custGeom>
                <a:avLst/>
                <a:gdLst/>
                <a:ahLst/>
                <a:cxnLst/>
                <a:rect l="l" t="t" r="r" b="b"/>
                <a:pathLst>
                  <a:path w="5884" h="4946" extrusionOk="0">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2898900" y="1229075"/>
                <a:ext cx="95375" cy="80750"/>
              </a:xfrm>
              <a:custGeom>
                <a:avLst/>
                <a:gdLst/>
                <a:ahLst/>
                <a:cxnLst/>
                <a:rect l="l" t="t" r="r" b="b"/>
                <a:pathLst>
                  <a:path w="3815" h="3230" extrusionOk="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2940050" y="1241475"/>
                <a:ext cx="27000" cy="24750"/>
              </a:xfrm>
              <a:custGeom>
                <a:avLst/>
                <a:gdLst/>
                <a:ahLst/>
                <a:cxnLst/>
                <a:rect l="l" t="t" r="r" b="b"/>
                <a:pathLst>
                  <a:path w="1080" h="990" extrusionOk="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2920975" y="1282550"/>
                <a:ext cx="13825" cy="12350"/>
              </a:xfrm>
              <a:custGeom>
                <a:avLst/>
                <a:gdLst/>
                <a:ahLst/>
                <a:cxnLst/>
                <a:rect l="l" t="t" r="r" b="b"/>
                <a:pathLst>
                  <a:path w="553" h="494" extrusionOk="0">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205800" y="1195475"/>
                <a:ext cx="270200" cy="64225"/>
              </a:xfrm>
              <a:custGeom>
                <a:avLst/>
                <a:gdLst/>
                <a:ahLst/>
                <a:cxnLst/>
                <a:rect l="l" t="t" r="r" b="b"/>
                <a:pathLst>
                  <a:path w="10808" h="2569" extrusionOk="0">
                    <a:moveTo>
                      <a:pt x="10574" y="0"/>
                    </a:moveTo>
                    <a:lnTo>
                      <a:pt x="0" y="1034"/>
                    </a:lnTo>
                    <a:lnTo>
                      <a:pt x="267" y="2569"/>
                    </a:lnTo>
                    <a:lnTo>
                      <a:pt x="10808" y="1401"/>
                    </a:lnTo>
                    <a:lnTo>
                      <a:pt x="105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420950" y="1134975"/>
                <a:ext cx="105925" cy="154550"/>
              </a:xfrm>
              <a:custGeom>
                <a:avLst/>
                <a:gdLst/>
                <a:ahLst/>
                <a:cxnLst/>
                <a:rect l="l" t="t" r="r" b="b"/>
                <a:pathLst>
                  <a:path w="4237" h="6182" extrusionOk="0">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3026500" y="1186300"/>
                <a:ext cx="209350" cy="129275"/>
              </a:xfrm>
              <a:custGeom>
                <a:avLst/>
                <a:gdLst/>
                <a:ahLst/>
                <a:cxnLst/>
                <a:rect l="l" t="t" r="r" b="b"/>
                <a:pathLst>
                  <a:path w="8374" h="5171" extrusionOk="0">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3439300" y="1088450"/>
                <a:ext cx="38625" cy="32875"/>
              </a:xfrm>
              <a:custGeom>
                <a:avLst/>
                <a:gdLst/>
                <a:ahLst/>
                <a:cxnLst/>
                <a:rect l="l" t="t" r="r" b="b"/>
                <a:pathLst>
                  <a:path w="1545" h="1315" extrusionOk="0">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3485150" y="1064425"/>
                <a:ext cx="158475" cy="46100"/>
              </a:xfrm>
              <a:custGeom>
                <a:avLst/>
                <a:gdLst/>
                <a:ahLst/>
                <a:cxnLst/>
                <a:rect l="l" t="t" r="r" b="b"/>
                <a:pathLst>
                  <a:path w="6339" h="1844" extrusionOk="0">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3270000" y="1099250"/>
                <a:ext cx="158475" cy="46300"/>
              </a:xfrm>
              <a:custGeom>
                <a:avLst/>
                <a:gdLst/>
                <a:ahLst/>
                <a:cxnLst/>
                <a:rect l="l" t="t" r="r" b="b"/>
                <a:pathLst>
                  <a:path w="6339" h="1852" extrusionOk="0">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2416900" y="1305550"/>
                <a:ext cx="265200" cy="92575"/>
              </a:xfrm>
              <a:custGeom>
                <a:avLst/>
                <a:gdLst/>
                <a:ahLst/>
                <a:cxnLst/>
                <a:rect l="l" t="t" r="r" b="b"/>
                <a:pathLst>
                  <a:path w="10608" h="3703" extrusionOk="0">
                    <a:moveTo>
                      <a:pt x="10374" y="0"/>
                    </a:moveTo>
                    <a:lnTo>
                      <a:pt x="0" y="2302"/>
                    </a:lnTo>
                    <a:lnTo>
                      <a:pt x="234" y="3703"/>
                    </a:lnTo>
                    <a:lnTo>
                      <a:pt x="10608" y="1568"/>
                    </a:lnTo>
                    <a:lnTo>
                      <a:pt x="10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2366025" y="1303225"/>
                <a:ext cx="105100" cy="155375"/>
              </a:xfrm>
              <a:custGeom>
                <a:avLst/>
                <a:gdLst/>
                <a:ahLst/>
                <a:cxnLst/>
                <a:rect l="l" t="t" r="r" b="b"/>
                <a:pathLst>
                  <a:path w="4204" h="6215" extrusionOk="0">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2653725" y="1216325"/>
                <a:ext cx="202675" cy="157000"/>
              </a:xfrm>
              <a:custGeom>
                <a:avLst/>
                <a:gdLst/>
                <a:ahLst/>
                <a:cxnLst/>
                <a:rect l="l" t="t" r="r" b="b"/>
                <a:pathLst>
                  <a:path w="8107" h="6280" extrusionOk="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2380200" y="1256250"/>
                <a:ext cx="39425" cy="33175"/>
              </a:xfrm>
              <a:custGeom>
                <a:avLst/>
                <a:gdLst/>
                <a:ahLst/>
                <a:cxnLst/>
                <a:rect l="l" t="t" r="r" b="b"/>
                <a:pathLst>
                  <a:path w="1577" h="1327" extrusionOk="0">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2215075" y="1267075"/>
                <a:ext cx="158475" cy="46100"/>
              </a:xfrm>
              <a:custGeom>
                <a:avLst/>
                <a:gdLst/>
                <a:ahLst/>
                <a:cxnLst/>
                <a:rect l="l" t="t" r="r" b="b"/>
                <a:pathLst>
                  <a:path w="6339" h="1844" extrusionOk="0">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2429400" y="1232675"/>
                <a:ext cx="158475" cy="46300"/>
              </a:xfrm>
              <a:custGeom>
                <a:avLst/>
                <a:gdLst/>
                <a:ahLst/>
                <a:cxnLst/>
                <a:rect l="l" t="t" r="r" b="b"/>
                <a:pathLst>
                  <a:path w="6339" h="1852" extrusionOk="0">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2963525" y="1466000"/>
                <a:ext cx="597550" cy="188150"/>
              </a:xfrm>
              <a:custGeom>
                <a:avLst/>
                <a:gdLst/>
                <a:ahLst/>
                <a:cxnLst/>
                <a:rect l="l" t="t" r="r" b="b"/>
                <a:pathLst>
                  <a:path w="23902" h="7526" extrusionOk="0">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2960500" y="1464725"/>
                <a:ext cx="360400" cy="251125"/>
              </a:xfrm>
              <a:custGeom>
                <a:avLst/>
                <a:gdLst/>
                <a:ahLst/>
                <a:cxnLst/>
                <a:rect l="l" t="t" r="r" b="b"/>
                <a:pathLst>
                  <a:path w="14416" h="10045" extrusionOk="0">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2563675" y="1465075"/>
                <a:ext cx="437400" cy="483450"/>
              </a:xfrm>
              <a:custGeom>
                <a:avLst/>
                <a:gdLst/>
                <a:ahLst/>
                <a:cxnLst/>
                <a:rect l="l" t="t" r="r" b="b"/>
                <a:pathLst>
                  <a:path w="17496" h="19338" extrusionOk="0">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29499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b="1">
                <a:latin typeface="Oswald" pitchFamily="2" charset="0"/>
              </a:rPr>
              <a:t>Những kiến thức cần biết</a:t>
            </a:r>
          </a:p>
        </p:txBody>
      </p:sp>
      <p:sp>
        <p:nvSpPr>
          <p:cNvPr id="297" name="Google Shape;297;p30"/>
          <p:cNvSpPr txBox="1">
            <a:spLocks noGrp="1"/>
          </p:cNvSpPr>
          <p:nvPr>
            <p:ph type="subTitle" idx="1"/>
          </p:nvPr>
        </p:nvSpPr>
        <p:spPr>
          <a:xfrm>
            <a:off x="2641600" y="2944591"/>
            <a:ext cx="3867150" cy="762000"/>
          </a:xfrm>
          <a:prstGeom prst="rect">
            <a:avLst/>
          </a:prstGeom>
        </p:spPr>
        <p:txBody>
          <a:bodyPr spcFirstLastPara="1" wrap="square" lIns="91425" tIns="91425" rIns="91425" bIns="91425" anchor="t" anchorCtr="0">
            <a:noAutofit/>
          </a:bodyPr>
          <a:lstStyle/>
          <a:p>
            <a:pPr marL="0" indent="0">
              <a:spcAft>
                <a:spcPts val="1600"/>
              </a:spcAft>
            </a:pPr>
            <a:r>
              <a:rPr lang="en-US" sz="2000" b="1">
                <a:latin typeface="Oswald" pitchFamily="2" charset="0"/>
              </a:rPr>
              <a:t>Cleaning and peparing text data &amp; Building feature vectors from text document</a:t>
            </a:r>
          </a:p>
          <a:p>
            <a:pPr marL="0" indent="0">
              <a:spcAft>
                <a:spcPts val="1600"/>
              </a:spcAft>
            </a:pPr>
            <a:endParaRPr lang="en-US" sz="2000" b="1">
              <a:latin typeface="Oswald" pitchFamily="2" charset="0"/>
            </a:endParaRPr>
          </a:p>
        </p:txBody>
      </p:sp>
      <p:grpSp>
        <p:nvGrpSpPr>
          <p:cNvPr id="298" name="Google Shape;298;p30"/>
          <p:cNvGrpSpPr/>
          <p:nvPr/>
        </p:nvGrpSpPr>
        <p:grpSpPr>
          <a:xfrm flipH="1">
            <a:off x="1007489" y="540211"/>
            <a:ext cx="1889267" cy="4008760"/>
            <a:chOff x="2319665" y="540000"/>
            <a:chExt cx="1892295" cy="4015184"/>
          </a:xfrm>
        </p:grpSpPr>
        <p:sp>
          <p:nvSpPr>
            <p:cNvPr id="299" name="Google Shape;299;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0"/>
            <p:cNvGrpSpPr/>
            <p:nvPr/>
          </p:nvGrpSpPr>
          <p:grpSpPr>
            <a:xfrm>
              <a:off x="3194661" y="748986"/>
              <a:ext cx="212047" cy="132546"/>
              <a:chOff x="3194661" y="748986"/>
              <a:chExt cx="212047" cy="132546"/>
            </a:xfrm>
          </p:grpSpPr>
          <p:sp>
            <p:nvSpPr>
              <p:cNvPr id="312" name="Google Shape;312;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rgbClr val="96F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rgbClr val="46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243;p28">
            <a:extLst>
              <a:ext uri="{FF2B5EF4-FFF2-40B4-BE49-F238E27FC236}">
                <a16:creationId xmlns:a16="http://schemas.microsoft.com/office/drawing/2014/main" id="{B08EA99C-4F8D-45A0-AD8C-1D7DA6DFC411}"/>
              </a:ext>
            </a:extLst>
          </p:cNvPr>
          <p:cNvSpPr txBox="1">
            <a:spLocks/>
          </p:cNvSpPr>
          <p:nvPr/>
        </p:nvSpPr>
        <p:spPr>
          <a:xfrm>
            <a:off x="2269435" y="1242046"/>
            <a:ext cx="885900" cy="70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Poppins Black"/>
              <a:buNone/>
              <a:defRPr sz="4000" b="0" i="0" u="none" strike="noStrike" cap="none">
                <a:solidFill>
                  <a:schemeClr val="dk1"/>
                </a:solidFill>
                <a:latin typeface="Oswald SemiBold" pitchFamily="2" charset="0"/>
                <a:ea typeface="Open Sans SemiBold" panose="020B0604020202020204" pitchFamily="34" charset="0"/>
                <a:cs typeface="Open Sans SemiBold" panose="020B0604020202020204" pitchFamily="34" charset="0"/>
                <a:sym typeface="Poppins Black"/>
              </a:defRPr>
            </a:lvl1pPr>
            <a:lvl2pPr marR="0" lvl="1"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3600"/>
              <a:buFont typeface="Poppins Black"/>
              <a:buNone/>
              <a:defRPr sz="3600" b="0" i="0" u="none" strike="noStrike" cap="none">
                <a:solidFill>
                  <a:schemeClr val="dk1"/>
                </a:solidFill>
                <a:latin typeface="Poppins Black"/>
                <a:ea typeface="Poppins Black"/>
                <a:cs typeface="Poppins Black"/>
                <a:sym typeface="Poppins Black"/>
              </a:defRPr>
            </a:lvl9pPr>
          </a:lstStyle>
          <a:p>
            <a:pPr algn="ctr"/>
            <a:r>
              <a:rPr lang="en">
                <a:solidFill>
                  <a:srgbClr val="80ED99"/>
                </a:solidFill>
              </a:rPr>
              <a:t>1,2</a:t>
            </a:r>
          </a:p>
        </p:txBody>
      </p:sp>
    </p:spTree>
    <p:extLst>
      <p:ext uri="{BB962C8B-B14F-4D97-AF65-F5344CB8AC3E}">
        <p14:creationId xmlns:p14="http://schemas.microsoft.com/office/powerpoint/2010/main" val="3755385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20000" y="1201783"/>
            <a:ext cx="5250900" cy="35541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a:t>Những điều bạn cần biết về phần này?</a:t>
            </a:r>
            <a:endParaRPr sz="1600"/>
          </a:p>
          <a:p>
            <a:pPr marL="0" lvl="0" indent="0" algn="l" rtl="0">
              <a:spcBef>
                <a:spcPts val="0"/>
              </a:spcBef>
              <a:spcAft>
                <a:spcPts val="0"/>
              </a:spcAft>
              <a:buClr>
                <a:schemeClr val="dk1"/>
              </a:buClr>
              <a:buSzPts val="1100"/>
              <a:buFont typeface="Arial"/>
              <a:buNone/>
            </a:pPr>
            <a:endParaRPr sz="1600"/>
          </a:p>
          <a:p>
            <a:pPr marL="457200" lvl="0" indent="-317500" algn="l" rtl="0">
              <a:spcBef>
                <a:spcPts val="0"/>
              </a:spcBef>
              <a:spcAft>
                <a:spcPts val="0"/>
              </a:spcAft>
              <a:buClr>
                <a:schemeClr val="lt2"/>
              </a:buClr>
              <a:buSzPts val="1400"/>
              <a:buChar char="●"/>
            </a:pPr>
            <a:r>
              <a:rPr lang="en-US" sz="1600"/>
              <a:t>Sentiment Analysis là gì?</a:t>
            </a:r>
          </a:p>
          <a:p>
            <a:pPr>
              <a:buClr>
                <a:schemeClr val="lt2"/>
              </a:buClr>
            </a:pPr>
            <a:r>
              <a:rPr lang="en-US" sz="1600"/>
              <a:t>Cách lấy IMDb movie review dataset</a:t>
            </a:r>
          </a:p>
          <a:p>
            <a:pPr marL="457200" lvl="0" indent="-317500" algn="l" rtl="0">
              <a:spcBef>
                <a:spcPts val="0"/>
              </a:spcBef>
              <a:spcAft>
                <a:spcPts val="0"/>
              </a:spcAft>
              <a:buClr>
                <a:schemeClr val="lt2"/>
              </a:buClr>
              <a:buSzPts val="1400"/>
              <a:buChar char="●"/>
            </a:pPr>
            <a:r>
              <a:rPr lang="en-US" sz="1600"/>
              <a:t>Introducing the bag-of-words model</a:t>
            </a:r>
          </a:p>
          <a:p>
            <a:pPr marL="457200" lvl="0" indent="-317500" algn="l" rtl="0">
              <a:spcBef>
                <a:spcPts val="0"/>
              </a:spcBef>
              <a:spcAft>
                <a:spcPts val="0"/>
              </a:spcAft>
              <a:buClr>
                <a:schemeClr val="lt2"/>
              </a:buClr>
              <a:buSzPts val="1400"/>
              <a:buChar char="●"/>
            </a:pPr>
            <a:r>
              <a:rPr lang="en-US" sz="1600"/>
              <a:t>Transforming words into feature vectors</a:t>
            </a:r>
          </a:p>
          <a:p>
            <a:pPr marL="457200" lvl="0" indent="-317500" algn="l" rtl="0">
              <a:spcBef>
                <a:spcPts val="0"/>
              </a:spcBef>
              <a:spcAft>
                <a:spcPts val="0"/>
              </a:spcAft>
              <a:buClr>
                <a:schemeClr val="lt2"/>
              </a:buClr>
              <a:buSzPts val="1400"/>
              <a:buChar char="●"/>
            </a:pPr>
            <a:r>
              <a:rPr lang="en-US" sz="1600"/>
              <a:t>Chuyển “word” (từ) thành một feature vectors (vector đặc trưng)</a:t>
            </a:r>
          </a:p>
          <a:p>
            <a:pPr marL="457200" lvl="0" indent="-317500" algn="l" rtl="0">
              <a:spcBef>
                <a:spcPts val="0"/>
              </a:spcBef>
              <a:spcAft>
                <a:spcPts val="0"/>
              </a:spcAft>
              <a:buClr>
                <a:schemeClr val="lt2"/>
              </a:buClr>
              <a:buSzPts val="1400"/>
              <a:buChar char="●"/>
            </a:pPr>
            <a:r>
              <a:rPr lang="en-US" sz="1600"/>
              <a:t>Đánh giá mức độ liên quan của từ (word relevancy) thông qua tần suất tài liệu nghịch đảo tần suất thuật ngữ (term frequency-inverse document frequency)</a:t>
            </a:r>
          </a:p>
          <a:p>
            <a:pPr>
              <a:buClr>
                <a:schemeClr val="lt2"/>
              </a:buClr>
            </a:pPr>
            <a:r>
              <a:rPr lang="en-US" sz="1600"/>
              <a:t>Clean data, peparing text data là gì?</a:t>
            </a:r>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Oswald" pitchFamily="2" charset="0"/>
              </a:rPr>
              <a:t>Cleaning and peparing text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1"/>
          </p:nvPr>
        </p:nvSpPr>
        <p:spPr>
          <a:xfrm>
            <a:off x="720000" y="2075500"/>
            <a:ext cx="5250900" cy="193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Những điều bạn cần biết về phần này?</a:t>
            </a:r>
            <a:endParaRPr/>
          </a:p>
          <a:p>
            <a:pPr marL="0" lvl="0" indent="0" algn="l" rtl="0">
              <a:spcBef>
                <a:spcPts val="0"/>
              </a:spcBef>
              <a:spcAft>
                <a:spcPts val="0"/>
              </a:spcAft>
              <a:buClr>
                <a:schemeClr val="dk1"/>
              </a:buClr>
              <a:buSzPts val="1100"/>
              <a:buFont typeface="Arial"/>
              <a:buNone/>
            </a:pPr>
            <a:endParaRPr/>
          </a:p>
          <a:p>
            <a:pPr marL="457200" lvl="0" indent="-317500" algn="l" rtl="0">
              <a:spcBef>
                <a:spcPts val="0"/>
              </a:spcBef>
              <a:spcAft>
                <a:spcPts val="0"/>
              </a:spcAft>
              <a:buClr>
                <a:schemeClr val="lt2"/>
              </a:buClr>
              <a:buSzPts val="1400"/>
              <a:buChar char="●"/>
            </a:pPr>
            <a:r>
              <a:rPr lang="en-US"/>
              <a:t>Sentiment Analysis là gì?</a:t>
            </a:r>
          </a:p>
        </p:txBody>
      </p:sp>
      <p:sp>
        <p:nvSpPr>
          <p:cNvPr id="410" name="Google Shape;410;p3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Oswald" pitchFamily="2" charset="0"/>
              </a:rPr>
              <a:t>Cleaning and peparing text data</a:t>
            </a:r>
          </a:p>
        </p:txBody>
      </p:sp>
    </p:spTree>
    <p:extLst>
      <p:ext uri="{BB962C8B-B14F-4D97-AF65-F5344CB8AC3E}">
        <p14:creationId xmlns:p14="http://schemas.microsoft.com/office/powerpoint/2010/main" val="1870675617"/>
      </p:ext>
    </p:extLst>
  </p:cSld>
  <p:clrMapOvr>
    <a:masterClrMapping/>
  </p:clrMapOvr>
</p:sld>
</file>

<file path=ppt/theme/theme1.xml><?xml version="1.0" encoding="utf-8"?>
<a:theme xmlns:a="http://schemas.openxmlformats.org/drawingml/2006/main" name="Robotic Workshop by Slidesgo">
  <a:themeElements>
    <a:clrScheme name="Simple Light">
      <a:dk1>
        <a:srgbClr val="263238"/>
      </a:dk1>
      <a:lt1>
        <a:srgbClr val="FFFFFF"/>
      </a:lt1>
      <a:dk2>
        <a:srgbClr val="C7F9CC"/>
      </a:dk2>
      <a:lt2>
        <a:srgbClr val="80ED99"/>
      </a:lt2>
      <a:accent1>
        <a:srgbClr val="1A2327"/>
      </a:accent1>
      <a:accent2>
        <a:srgbClr val="58DD76"/>
      </a:accent2>
      <a:accent3>
        <a:srgbClr val="C7F9CC"/>
      </a:accent3>
      <a:accent4>
        <a:srgbClr val="80ED99"/>
      </a:accent4>
      <a:accent5>
        <a:srgbClr val="263238"/>
      </a:accent5>
      <a:accent6>
        <a:srgbClr val="FDFDFD"/>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1610</Words>
  <Application>Microsoft Office PowerPoint</Application>
  <PresentationFormat>On-screen Show (16:9)</PresentationFormat>
  <Paragraphs>147</Paragraphs>
  <Slides>44</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Cambria Math</vt:lpstr>
      <vt:lpstr>Open Sans SemiBold</vt:lpstr>
      <vt:lpstr>Oswald SemiBold</vt:lpstr>
      <vt:lpstr>Arial</vt:lpstr>
      <vt:lpstr>Palanquin Dark</vt:lpstr>
      <vt:lpstr>Oswald</vt:lpstr>
      <vt:lpstr>Poppins Black</vt:lpstr>
      <vt:lpstr>Poppins</vt:lpstr>
      <vt:lpstr>Robotic Workshop by Slidesgo</vt:lpstr>
      <vt:lpstr>Welcome</vt:lpstr>
      <vt:lpstr>PowerPoint Presentation</vt:lpstr>
      <vt:lpstr>Nội dung báo cáo</vt:lpstr>
      <vt:lpstr>Những kiến thức cần biết</vt:lpstr>
      <vt:lpstr>Giới thiệu</vt:lpstr>
      <vt:lpstr>Giới thiệu</vt:lpstr>
      <vt:lpstr>Những kiến thức cần biết</vt:lpstr>
      <vt:lpstr>Cleaning and peparing text data</vt:lpstr>
      <vt:lpstr>Cleaning and peparing text data</vt:lpstr>
      <vt:lpstr>Cleaning and peparing text data</vt:lpstr>
      <vt:lpstr>Cleaning and peparing text data</vt:lpstr>
      <vt:lpstr>Cleaning and peparing text data</vt:lpstr>
      <vt:lpstr>Cleaning and peparing text data</vt:lpstr>
      <vt:lpstr>Cleaning and peparing text data</vt:lpstr>
      <vt:lpstr>Cleaning and peparing text data</vt:lpstr>
      <vt:lpstr>Cleaning and peparing text data</vt:lpstr>
      <vt:lpstr>Cleaning and peparing text data</vt:lpstr>
      <vt:lpstr>Cleaning and peparing text data</vt:lpstr>
      <vt:lpstr>Cleaning and peparing text data</vt:lpstr>
      <vt:lpstr>Cleaning and peparing text data</vt:lpstr>
      <vt:lpstr>Cleaning and peparing text data</vt:lpstr>
      <vt:lpstr>Cleaning and peparing text data</vt:lpstr>
      <vt:lpstr>Cleaning and peparing text data</vt:lpstr>
      <vt:lpstr>Cleaning and peparing text data</vt:lpstr>
      <vt:lpstr>Cleaning and peparing text data</vt:lpstr>
      <vt:lpstr>Cleaning and peparing text data</vt:lpstr>
      <vt:lpstr>Cleaning and peparing text data</vt:lpstr>
      <vt:lpstr>Những kiến thức cần biết</vt:lpstr>
      <vt:lpstr>Training a machine learning model to classify positive and negative movie reviews. </vt:lpstr>
      <vt:lpstr>Training a machine learning model to classify positive and negative movie reviews. </vt:lpstr>
      <vt:lpstr>Training a machine learning model to classify positive and negative movie reviews. </vt:lpstr>
      <vt:lpstr>Training a machine learning model to classify positive and negative movie reviews. </vt:lpstr>
      <vt:lpstr>Training a machine learning model to classify positive and negative movie reviews. </vt:lpstr>
      <vt:lpstr>Training a machine learning model to classify positive and negative movie reviews. </vt:lpstr>
      <vt:lpstr>Training a machine learning model to classify positive and negative movie reviews. </vt:lpstr>
      <vt:lpstr>Training a machine learning model to classify positive and negative movie reviews. </vt:lpstr>
      <vt:lpstr>Training a machine learning model to classify positive and negative movie reviews. </vt:lpstr>
      <vt:lpstr>Training a machine learning model to classify positive and negative movie reviews. </vt:lpstr>
      <vt:lpstr>PowerPoint Presentation</vt:lpstr>
      <vt:lpstr>Training a machine learning model to classify positive and negative movie reviews. </vt:lpstr>
      <vt:lpstr>Những kiến thức cần biết</vt:lpstr>
      <vt:lpstr>Awesome Words</vt:lpstr>
      <vt:lpstr>Thank you!</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dc:title>
  <cp:lastModifiedBy>Bui Quang</cp:lastModifiedBy>
  <cp:revision>62</cp:revision>
  <dcterms:modified xsi:type="dcterms:W3CDTF">2021-05-16T07:22:16Z</dcterms:modified>
</cp:coreProperties>
</file>