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70" r:id="rId9"/>
    <p:sldId id="267" r:id="rId10"/>
    <p:sldId id="272" r:id="rId11"/>
    <p:sldId id="271" r:id="rId12"/>
    <p:sldId id="273" r:id="rId13"/>
    <p:sldId id="276" r:id="rId14"/>
    <p:sldId id="274" r:id="rId15"/>
    <p:sldId id="275" r:id="rId16"/>
    <p:sldId id="269" r:id="rId17"/>
    <p:sldId id="277" r:id="rId18"/>
    <p:sldId id="262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39" autoAdjust="0"/>
  </p:normalViewPr>
  <p:slideViewPr>
    <p:cSldViewPr snapToGrid="0">
      <p:cViewPr varScale="1">
        <p:scale>
          <a:sx n="80" d="100"/>
          <a:sy n="80" d="100"/>
        </p:scale>
        <p:origin x="66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5CE4C1-ED51-48CD-B71C-CB491FD0472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E700F6-5DE9-4EA4-BCDA-63361F47789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Decorator: wrapped objects to give them new responsibilities</a:t>
            </a:r>
          </a:p>
          <a:p>
            <a:r>
              <a:rPr lang="en-US" dirty="0" smtClean="0"/>
              <a:t>Adapter: make their interfaces look like something they are not</a:t>
            </a:r>
          </a:p>
          <a:p>
            <a:r>
              <a:rPr lang="en-US" dirty="0" smtClean="0"/>
              <a:t>	+ adapt a design expecting one interface to a class that implements a different interface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Adapter acts as</a:t>
            </a:r>
            <a:r>
              <a:rPr lang="en-US" baseline="0" dirty="0" smtClean="0"/>
              <a:t> a middleman by receiving requests from the client and converting them into requests that make sense on the vendor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2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r>
              <a:rPr lang="en-US" baseline="0" dirty="0" smtClean="0"/>
              <a:t> makes a request to the adapter by calling a method on it using the target interface</a:t>
            </a:r>
          </a:p>
          <a:p>
            <a:r>
              <a:rPr lang="en-US" baseline="0" dirty="0" smtClean="0"/>
              <a:t>The adapter translates that request into one or more calls on the </a:t>
            </a:r>
            <a:r>
              <a:rPr lang="en-US" baseline="0" dirty="0" err="1" smtClean="0"/>
              <a:t>adaptee</a:t>
            </a:r>
            <a:r>
              <a:rPr lang="en-US" baseline="0" dirty="0" smtClean="0"/>
              <a:t> using the </a:t>
            </a:r>
            <a:r>
              <a:rPr lang="en-US" baseline="0" dirty="0" err="1" smtClean="0"/>
              <a:t>adaptee</a:t>
            </a:r>
            <a:r>
              <a:rPr lang="en-US" baseline="0" dirty="0" smtClean="0"/>
              <a:t> interface</a:t>
            </a:r>
          </a:p>
          <a:p>
            <a:r>
              <a:rPr lang="en-US" baseline="0" dirty="0" smtClean="0"/>
              <a:t>The client receives the results of the call and never knows there is an adapter doing the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inheritance, we're locked into compile time decisions…about behavior-like, say, when a duck subclass has…to use the fly implementation and the dark superclass.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 baseline="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Event Queue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IVI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0" indent="0">
              <a:buFont typeface="+mj-lt"/>
              <a:buNone/>
              <a:defRPr sz="2200" baseline="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err="1" smtClean="0"/>
              <a:t>Quoc</a:t>
            </a:r>
            <a:r>
              <a:rPr lang="en-US" dirty="0" smtClean="0"/>
              <a:t> 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 baseline="0"/>
            </a:lvl1pPr>
          </a:lstStyle>
          <a:p>
            <a:pPr lvl="0"/>
            <a:r>
              <a:rPr lang="en-US" dirty="0" smtClean="0"/>
              <a:t>30 June 2017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Hanoi, October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2557462"/>
            <a:ext cx="3419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the UML Diagram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873777"/>
            <a:ext cx="60769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Class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Adapter UML diagram</a:t>
            </a:r>
          </a:p>
          <a:p>
            <a:pPr lvl="1"/>
            <a:r>
              <a:rPr lang="en-US" dirty="0" smtClean="0"/>
              <a:t>The only difference is that with class adapter we subclass the Target and the </a:t>
            </a:r>
            <a:r>
              <a:rPr lang="en-US" dirty="0" err="1" smtClean="0"/>
              <a:t>Adaptee</a:t>
            </a:r>
            <a:r>
              <a:rPr lang="en-US" dirty="0" smtClean="0"/>
              <a:t>, while with Object adapter we use composition to pass requests to an </a:t>
            </a:r>
            <a:r>
              <a:rPr lang="en-US" dirty="0" err="1" smtClean="0"/>
              <a:t>Adaptee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08" y="2790825"/>
            <a:ext cx="65913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Class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812801"/>
            <a:ext cx="65341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Class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class </a:t>
            </a:r>
            <a:r>
              <a:rPr lang="en-US" dirty="0" err="1" smtClean="0"/>
              <a:t>TurkeyAdapter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0" y="1735207"/>
            <a:ext cx="383857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19" y="1735207"/>
            <a:ext cx="2914650" cy="73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119" y="3459690"/>
            <a:ext cx="30861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Adapter vs.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Don’t have re-implement the entire </a:t>
            </a:r>
            <a:r>
              <a:rPr lang="en-US" dirty="0" err="1" smtClean="0"/>
              <a:t>adaptee</a:t>
            </a:r>
            <a:endParaRPr lang="en-US" dirty="0" smtClean="0"/>
          </a:p>
          <a:p>
            <a:pPr lvl="1"/>
            <a:r>
              <a:rPr lang="en-US" dirty="0" smtClean="0"/>
              <a:t>Can override the behavior of </a:t>
            </a:r>
            <a:r>
              <a:rPr lang="en-US" dirty="0" err="1" smtClean="0"/>
              <a:t>adaptee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Depending on programming language</a:t>
            </a:r>
          </a:p>
          <a:p>
            <a:pPr lvl="1"/>
            <a:r>
              <a:rPr lang="en-US" dirty="0" smtClean="0"/>
              <a:t>Favor composition over inheritance</a:t>
            </a:r>
          </a:p>
          <a:p>
            <a:pPr lvl="2"/>
            <a:r>
              <a:rPr lang="en-US" dirty="0" smtClean="0"/>
              <a:t>Has-A is better than Is-A</a:t>
            </a:r>
          </a:p>
          <a:p>
            <a:pPr lvl="1"/>
            <a:r>
              <a:rPr lang="en-US" dirty="0" smtClean="0"/>
              <a:t>Need to specify all parameters (the part for our adapter and the part for class </a:t>
            </a:r>
            <a:r>
              <a:rPr lang="en-US" dirty="0" err="1" smtClean="0"/>
              <a:t>adaptee</a:t>
            </a:r>
            <a:r>
              <a:rPr lang="en-US" dirty="0" smtClean="0"/>
              <a:t> because of the inheritance) when we instantiate adapter.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vs.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Adapter</a:t>
            </a:r>
          </a:p>
          <a:p>
            <a:pPr lvl="1"/>
            <a:r>
              <a:rPr lang="en-US" dirty="0" smtClean="0"/>
              <a:t>Converts one interface to another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Doesn’t alter the interface, but adds </a:t>
            </a:r>
            <a:r>
              <a:rPr lang="en-US" dirty="0" smtClean="0"/>
              <a:t>responsibilities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Façade</a:t>
            </a:r>
          </a:p>
          <a:p>
            <a:pPr lvl="1"/>
            <a:r>
              <a:rPr lang="en-US" dirty="0" smtClean="0"/>
              <a:t>Make an interface simpler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INFO3.5 - Class </a:t>
            </a:r>
            <a:r>
              <a:rPr lang="en-US" dirty="0" err="1" smtClean="0"/>
              <a:t>DisplayingCallbackBridge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method </a:t>
            </a:r>
            <a:r>
              <a:rPr lang="en-US" dirty="0" err="1" smtClean="0"/>
              <a:t>DisplayOverlay</a:t>
            </a:r>
            <a:r>
              <a:rPr lang="en-US" dirty="0" smtClean="0"/>
              <a:t>(), </a:t>
            </a:r>
            <a:r>
              <a:rPr lang="en-US" dirty="0" err="1" smtClean="0"/>
              <a:t>DisplayScreen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Client: Components</a:t>
            </a:r>
          </a:p>
          <a:p>
            <a:pPr lvl="1"/>
            <a:r>
              <a:rPr lang="en-US" dirty="0" err="1" smtClean="0"/>
              <a:t>Adaptee</a:t>
            </a:r>
            <a:r>
              <a:rPr lang="en-US" dirty="0" smtClean="0"/>
              <a:t>: </a:t>
            </a:r>
            <a:r>
              <a:rPr lang="en-US" dirty="0" err="1" smtClean="0"/>
              <a:t>DisplayOverlayManager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2410443"/>
            <a:ext cx="85820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INFO3.5 - Class </a:t>
            </a:r>
            <a:r>
              <a:rPr lang="en-US" dirty="0" err="1" smtClean="0"/>
              <a:t>LibHMIAdapter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Middleman between </a:t>
            </a:r>
            <a:r>
              <a:rPr lang="en-US" dirty="0" err="1" smtClean="0"/>
              <a:t>Qt</a:t>
            </a:r>
            <a:r>
              <a:rPr lang="en-US" dirty="0" smtClean="0"/>
              <a:t>/IPC and Model classes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orks like a normal middle class</a:t>
            </a:r>
          </a:p>
          <a:p>
            <a:pPr lvl="1"/>
            <a:r>
              <a:rPr lang="en-US" dirty="0" smtClean="0"/>
              <a:t>Does not convert interface at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08" y="2420405"/>
            <a:ext cx="6515100" cy="3686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4510" y="2326760"/>
            <a:ext cx="375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Look like Façade Pattern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7" y="1495514"/>
            <a:ext cx="5369056" cy="35479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Example: Object Adapter</a:t>
            </a:r>
          </a:p>
          <a:p>
            <a:r>
              <a:rPr lang="en-US" dirty="0" smtClean="0"/>
              <a:t>Example: Class Adapter</a:t>
            </a:r>
          </a:p>
          <a:p>
            <a:r>
              <a:rPr lang="en-US" dirty="0" smtClean="0"/>
              <a:t>INFO3.5L </a:t>
            </a:r>
            <a:r>
              <a:rPr lang="en-US" dirty="0"/>
              <a:t>A</a:t>
            </a:r>
            <a:r>
              <a:rPr lang="en-US" dirty="0" smtClean="0"/>
              <a:t>daptive </a:t>
            </a:r>
            <a:r>
              <a:rPr lang="en-US" dirty="0"/>
              <a:t>C</a:t>
            </a:r>
            <a:r>
              <a:rPr lang="en-US" dirty="0" smtClean="0"/>
              <a:t>lasses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 Adapter: they take an interface and adapt it to one that a client is expecting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97" y="2291291"/>
            <a:ext cx="6753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Adapter lets classes work together that couldn’t otherwise because of incompatible interfaces</a:t>
            </a:r>
          </a:p>
          <a:p>
            <a:pPr lvl="1"/>
            <a:r>
              <a:rPr lang="en-US" dirty="0" smtClean="0"/>
              <a:t>You don’t want to change your existing code</a:t>
            </a:r>
          </a:p>
          <a:p>
            <a:pPr lvl="1"/>
            <a:r>
              <a:rPr lang="en-US" dirty="0" smtClean="0"/>
              <a:t>You can’t change the vendor’s code</a:t>
            </a:r>
          </a:p>
          <a:p>
            <a:pPr lvl="1"/>
            <a:r>
              <a:rPr lang="en-US" dirty="0" smtClean="0"/>
              <a:t>You can write an adapter class that acts as a middleman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3621375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How? 	2 types</a:t>
            </a:r>
          </a:p>
          <a:p>
            <a:pPr lvl="1"/>
            <a:r>
              <a:rPr lang="en-US" dirty="0" smtClean="0"/>
              <a:t>Object Adapter</a:t>
            </a:r>
          </a:p>
          <a:p>
            <a:pPr lvl="1"/>
            <a:r>
              <a:rPr lang="en-US" dirty="0" smtClean="0"/>
              <a:t>Class Adapter</a:t>
            </a:r>
          </a:p>
          <a:p>
            <a:pPr lvl="2"/>
            <a:r>
              <a:rPr lang="en-US" dirty="0" smtClean="0"/>
              <a:t>Need multiple inheritance to implement it, which isn’t possible in Java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025771"/>
            <a:ext cx="812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breeding Ducks</a:t>
            </a:r>
          </a:p>
          <a:p>
            <a:pPr lvl="1"/>
            <a:r>
              <a:rPr lang="en-US" dirty="0" smtClean="0"/>
              <a:t>Duck has an interface which consists of 2 methods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testDuck</a:t>
            </a:r>
            <a:r>
              <a:rPr lang="en-US" dirty="0" smtClean="0"/>
              <a:t>(Duck*) working with Duck object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08" y="2488140"/>
            <a:ext cx="3114675" cy="247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2488140"/>
            <a:ext cx="3486150" cy="1657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4706404"/>
            <a:ext cx="2562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expand our farm, we try to adopt Turkey</a:t>
            </a:r>
          </a:p>
          <a:p>
            <a:pPr lvl="1"/>
            <a:r>
              <a:rPr lang="en-US" dirty="0" smtClean="0"/>
              <a:t>Turkey also has its own interface includes 2 different methods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211915"/>
            <a:ext cx="4581525" cy="249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2" y="3563939"/>
            <a:ext cx="2600325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62" y="2357436"/>
            <a:ext cx="3629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Obviously, function </a:t>
            </a:r>
            <a:r>
              <a:rPr lang="en-US" dirty="0" err="1" smtClean="0"/>
              <a:t>testDuck</a:t>
            </a:r>
            <a:r>
              <a:rPr lang="en-US" dirty="0" smtClean="0"/>
              <a:t>(Duck*) cannot work with Turkey object</a:t>
            </a:r>
          </a:p>
          <a:p>
            <a:pPr lvl="1"/>
            <a:r>
              <a:rPr lang="en-US" dirty="0" smtClean="0"/>
              <a:t>Let’s write an </a:t>
            </a:r>
            <a:r>
              <a:rPr lang="en-US" dirty="0" err="1" smtClean="0"/>
              <a:t>TurkeyAdapter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400300"/>
            <a:ext cx="2962275" cy="247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58" y="2400300"/>
            <a:ext cx="3743325" cy="119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458" y="4200525"/>
            <a:ext cx="2981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83" y="1909762"/>
            <a:ext cx="6305550" cy="362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3100" y="172509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Duck::quack()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0093" y="1677452"/>
            <a:ext cx="170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Turkey::gobble()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2933" y="5421854"/>
            <a:ext cx="23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TurkeyAdapter</a:t>
            </a:r>
            <a:r>
              <a:rPr lang="en-US" dirty="0" smtClean="0">
                <a:solidFill>
                  <a:srgbClr val="FF0000"/>
                </a:solidFill>
              </a:rPr>
              <a:t>::quack()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VC_IVI_Template</Template>
  <TotalTime>2540</TotalTime>
  <Words>496</Words>
  <Application>Microsoft Office PowerPoint</Application>
  <PresentationFormat>On-screen Show (4:3)</PresentationFormat>
  <Paragraphs>104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Adapter Pattern</vt:lpstr>
      <vt:lpstr>Content</vt:lpstr>
      <vt:lpstr>Introduction</vt:lpstr>
      <vt:lpstr>Introduction</vt:lpstr>
      <vt:lpstr>Introduction</vt:lpstr>
      <vt:lpstr>Example – Object Adapter</vt:lpstr>
      <vt:lpstr>Example – Object Adapter</vt:lpstr>
      <vt:lpstr>Example – Object Adapter</vt:lpstr>
      <vt:lpstr>Example – Object Adapter</vt:lpstr>
      <vt:lpstr>Example – Object Adapter</vt:lpstr>
      <vt:lpstr>Example – Class Adapter</vt:lpstr>
      <vt:lpstr>Example – Class Adapter</vt:lpstr>
      <vt:lpstr>Example – Class Adapter</vt:lpstr>
      <vt:lpstr>Class Adapter vs. Object Adapter</vt:lpstr>
      <vt:lpstr>Adapter vs. Decorator</vt:lpstr>
      <vt:lpstr>INFO3.5 - Class DisplayingCallbackBridge</vt:lpstr>
      <vt:lpstr>INFO3.5 - Class LibHMIAdapter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Queue</dc:title>
  <dc:creator>QUOC SY LE/LGEVH VC SOFTWARE DEVELOPMENT 1(quoc.le@lge.com)</dc:creator>
  <cp:lastModifiedBy>TUNG NGUYEN BUI/LGEVH VC SOFTWARE DEVELOPMENT 1(tung.bui@lge.com)</cp:lastModifiedBy>
  <cp:revision>296</cp:revision>
  <cp:lastPrinted>2017-06-30T03:27:00Z</cp:lastPrinted>
  <dcterms:created xsi:type="dcterms:W3CDTF">2017-06-30T01:14:36Z</dcterms:created>
  <dcterms:modified xsi:type="dcterms:W3CDTF">2017-10-11T08:23:09Z</dcterms:modified>
</cp:coreProperties>
</file>