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3" r:id="rId4"/>
    <p:sldId id="270" r:id="rId5"/>
    <p:sldId id="264" r:id="rId6"/>
    <p:sldId id="267" r:id="rId7"/>
    <p:sldId id="268" r:id="rId8"/>
    <p:sldId id="266" r:id="rId9"/>
    <p:sldId id="271" r:id="rId10"/>
    <p:sldId id="272" r:id="rId11"/>
    <p:sldId id="265" r:id="rId12"/>
    <p:sldId id="273" r:id="rId13"/>
    <p:sldId id="274" r:id="rId14"/>
    <p:sldId id="275" r:id="rId15"/>
    <p:sldId id="269" r:id="rId16"/>
    <p:sldId id="262" r:id="rId17"/>
    <p:sldId id="276" r:id="rId18"/>
    <p:sldId id="277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739" autoAdjust="0"/>
  </p:normalViewPr>
  <p:slideViewPr>
    <p:cSldViewPr snapToGrid="0">
      <p:cViewPr varScale="1">
        <p:scale>
          <a:sx n="96" d="100"/>
          <a:sy n="96" d="100"/>
        </p:scale>
        <p:origin x="207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22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A5CE4C1-ED51-48CD-B71C-CB491FD0472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5F6D9D3-0D35-4330-8A79-32B65B19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4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5E700F6-5DE9-4EA4-BCDA-63361F47789C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3DB7137-448F-4F48-9090-F5E0889B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6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5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69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3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19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98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95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6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7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What</a:t>
            </a:r>
            <a:r>
              <a:rPr lang="en-US" baseline="0" smtClean="0"/>
              <a:t> if there are client2, client3, …?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4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1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6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34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02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+ The Façade still leaves the subsystem accessible to</a:t>
            </a:r>
            <a:r>
              <a:rPr lang="en-US" baseline="0" dirty="0" smtClean="0"/>
              <a:t> be used directly. </a:t>
            </a:r>
          </a:p>
          <a:p>
            <a:r>
              <a:rPr lang="en-US" baseline="0" dirty="0" smtClean="0"/>
              <a:t>If you need the advanced functionality of the subsystem classes, they are available for your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77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6533" y="385762"/>
            <a:ext cx="7857067" cy="1578504"/>
          </a:xfrm>
        </p:spPr>
        <p:txBody>
          <a:bodyPr anchor="b">
            <a:normAutofit/>
          </a:bodyPr>
          <a:lstStyle>
            <a:lvl1pPr algn="ctr">
              <a:defRPr sz="3600" baseline="0">
                <a:ln>
                  <a:noFill/>
                </a:ln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Event Queue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930399" y="1964266"/>
            <a:ext cx="5249334" cy="8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 userDrawn="1"/>
        </p:nvSpPr>
        <p:spPr>
          <a:xfrm>
            <a:off x="1985432" y="4648201"/>
            <a:ext cx="5249334" cy="394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VC IVI</a:t>
            </a:r>
            <a:r>
              <a:rPr lang="en-US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Development Center Vietnam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31269" y="2709069"/>
            <a:ext cx="4157662" cy="1666875"/>
          </a:xfrm>
        </p:spPr>
        <p:txBody>
          <a:bodyPr/>
          <a:lstStyle>
            <a:lvl1pPr marL="0" indent="0">
              <a:buFont typeface="+mj-lt"/>
              <a:buNone/>
              <a:defRPr sz="2200" baseline="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err="1" smtClean="0"/>
              <a:t>Quoc</a:t>
            </a:r>
            <a:r>
              <a:rPr lang="en-US" dirty="0" smtClean="0"/>
              <a:t> 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957916" y="5088732"/>
            <a:ext cx="5194299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1" baseline="0"/>
            </a:lvl1pPr>
          </a:lstStyle>
          <a:p>
            <a:pPr lvl="0"/>
            <a:r>
              <a:rPr lang="en-US" dirty="0" smtClean="0"/>
              <a:t>30 June 2017</a:t>
            </a:r>
          </a:p>
        </p:txBody>
      </p:sp>
    </p:spTree>
    <p:extLst>
      <p:ext uri="{BB962C8B-B14F-4D97-AF65-F5344CB8AC3E}">
        <p14:creationId xmlns:p14="http://schemas.microsoft.com/office/powerpoint/2010/main" val="118696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4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7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33" y="930807"/>
            <a:ext cx="4193117" cy="5342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30806"/>
            <a:ext cx="4246034" cy="5342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7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"/>
            <a:ext cx="865293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749829"/>
            <a:ext cx="42695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599" y="1637769"/>
            <a:ext cx="4269583" cy="462756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49821"/>
            <a:ext cx="4252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637753"/>
            <a:ext cx="4252382" cy="4627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8599" y="702733"/>
            <a:ext cx="8646585" cy="4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2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6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74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50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768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21733" y="745068"/>
            <a:ext cx="85534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65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33" y="76202"/>
            <a:ext cx="855345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33" y="812801"/>
            <a:ext cx="8553451" cy="52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289799" y="85715"/>
            <a:ext cx="15853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-used only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07457" y="6106580"/>
            <a:ext cx="8467727" cy="736600"/>
            <a:chOff x="407457" y="6225118"/>
            <a:chExt cx="8467727" cy="736600"/>
          </a:xfrm>
        </p:grpSpPr>
        <p:pic>
          <p:nvPicPr>
            <p:cNvPr id="7" name="Picture 15" descr="C:\Users\Administrator\Desktop\BCG\BCG 3.0\로고\LG_CI_3D_RGB_Standard.png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833784" y="6225118"/>
              <a:ext cx="1041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 userDrawn="1"/>
          </p:nvSpPr>
          <p:spPr>
            <a:xfrm>
              <a:off x="407457" y="6482821"/>
              <a:ext cx="2446868" cy="2211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en-US" sz="18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latin typeface="Freestyle Script" panose="030804020302050B0404" pitchFamily="66" charset="0"/>
                  <a:ea typeface="MS Gothic" panose="020B0609070205080204" pitchFamily="49" charset="-128"/>
                </a:rPr>
                <a:t>Be First, Do It Right, Work Smart</a:t>
              </a:r>
              <a:endParaRPr lang="en-US" sz="1800" b="1" cap="none" spc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5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49581/explain-facade-pattern-with-c-exampl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project.com/Articles/822857/Fa-ade-Design-Patter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Façade Pattern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Hanoi, October 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855" y="2304941"/>
            <a:ext cx="1700420" cy="21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vs.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difference between the two is in their </a:t>
            </a:r>
            <a:r>
              <a:rPr lang="en-US" b="1" i="1" dirty="0" smtClean="0"/>
              <a:t>intent</a:t>
            </a:r>
          </a:p>
          <a:p>
            <a:r>
              <a:rPr lang="en-US" dirty="0" smtClean="0"/>
              <a:t>Adapter</a:t>
            </a:r>
          </a:p>
          <a:p>
            <a:pPr lvl="1"/>
            <a:r>
              <a:rPr lang="en-US" dirty="0" smtClean="0"/>
              <a:t>To alter an interface so that it matches one a client is expecting</a:t>
            </a:r>
          </a:p>
          <a:p>
            <a:r>
              <a:rPr lang="en-US" dirty="0" smtClean="0"/>
              <a:t>Façade</a:t>
            </a:r>
          </a:p>
          <a:p>
            <a:pPr lvl="1"/>
            <a:r>
              <a:rPr lang="en-US" dirty="0" smtClean="0"/>
              <a:t>To provide a simplified interface to a subsystem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8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look at your car</a:t>
            </a:r>
          </a:p>
          <a:p>
            <a:pPr lvl="1"/>
            <a:r>
              <a:rPr lang="en-US" dirty="0" smtClean="0"/>
              <a:t>Turn ignition key on</a:t>
            </a:r>
          </a:p>
          <a:p>
            <a:pPr lvl="2"/>
            <a:r>
              <a:rPr lang="en-US" dirty="0" smtClean="0"/>
              <a:t>Engine start</a:t>
            </a:r>
          </a:p>
          <a:p>
            <a:pPr lvl="2"/>
            <a:r>
              <a:rPr lang="en-US" dirty="0" smtClean="0"/>
              <a:t>Head lights on</a:t>
            </a:r>
          </a:p>
          <a:p>
            <a:pPr lvl="1"/>
            <a:r>
              <a:rPr lang="en-US" dirty="0" smtClean="0"/>
              <a:t>Rotate steering wheel left</a:t>
            </a:r>
          </a:p>
          <a:p>
            <a:pPr lvl="2"/>
            <a:r>
              <a:rPr lang="en-US" dirty="0" smtClean="0"/>
              <a:t>Turn left signal on</a:t>
            </a:r>
          </a:p>
          <a:p>
            <a:pPr lvl="2"/>
            <a:r>
              <a:rPr lang="en-US" dirty="0" smtClean="0"/>
              <a:t>Rotate pivot left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584" y="883547"/>
            <a:ext cx="3276600" cy="47529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110948" y="1848678"/>
            <a:ext cx="3478695" cy="3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40157" y="2256183"/>
            <a:ext cx="3349486" cy="83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43300" y="3091070"/>
            <a:ext cx="3046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359426" y="3459690"/>
            <a:ext cx="3230217" cy="118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94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 subsystem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2130952"/>
            <a:ext cx="5505450" cy="2657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1181721"/>
            <a:ext cx="32766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Façade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 Façade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649940"/>
            <a:ext cx="3667125" cy="361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084" y="1649940"/>
            <a:ext cx="2914650" cy="1314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4084" y="3537088"/>
            <a:ext cx="29813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</a:t>
            </a:r>
          </a:p>
          <a:p>
            <a:pPr lvl="1"/>
            <a:r>
              <a:rPr lang="en-US" dirty="0" smtClean="0"/>
              <a:t>Provide simple interface to complex subsystems</a:t>
            </a:r>
          </a:p>
          <a:p>
            <a:pPr lvl="1"/>
            <a:r>
              <a:rPr lang="en-US" dirty="0" smtClean="0"/>
              <a:t>When there are many dependencies between clients and implementation class</a:t>
            </a:r>
          </a:p>
          <a:p>
            <a:pPr lvl="1"/>
            <a:r>
              <a:rPr lang="en-US" dirty="0" smtClean="0"/>
              <a:t>You want to neatly layer your subsystem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Head First Design Patterns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stackoverflow.com/questions/249581/explain-facade-pattern-with-c-example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www.codeproject.com/Articles/822857/Fa-ade-Design-Pattern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1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7" y="1495514"/>
            <a:ext cx="5369056" cy="35479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7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 – The principle of Least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Only invoke methods that belongs to</a:t>
            </a:r>
          </a:p>
          <a:p>
            <a:pPr lvl="1"/>
            <a:r>
              <a:rPr lang="en-US" dirty="0" smtClean="0"/>
              <a:t>The object itself</a:t>
            </a:r>
          </a:p>
          <a:p>
            <a:pPr lvl="1"/>
            <a:r>
              <a:rPr lang="en-US" dirty="0" smtClean="0"/>
              <a:t>Objects passed in a parameter to the method</a:t>
            </a:r>
          </a:p>
          <a:p>
            <a:pPr lvl="1"/>
            <a:r>
              <a:rPr lang="en-US" dirty="0" smtClean="0"/>
              <a:t>Any object the method creates or instantiates</a:t>
            </a:r>
          </a:p>
          <a:p>
            <a:pPr lvl="1"/>
            <a:r>
              <a:rPr lang="en-US" dirty="0" smtClean="0"/>
              <a:t>Any components of the object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051" y="812801"/>
            <a:ext cx="3714750" cy="1343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820" y="4395806"/>
            <a:ext cx="6391275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820" y="5537753"/>
            <a:ext cx="4648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Appendix – The Façade and </a:t>
            </a:r>
            <a:r>
              <a:rPr lang="en-US" dirty="0"/>
              <a:t>T</a:t>
            </a:r>
            <a:r>
              <a:rPr lang="en-US" dirty="0" smtClean="0"/>
              <a:t>he Principle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482" y="995362"/>
            <a:ext cx="5796601" cy="58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Façade example</a:t>
            </a:r>
          </a:p>
          <a:p>
            <a:r>
              <a:rPr lang="en-US" dirty="0" smtClean="0"/>
              <a:t>Usage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imagine, you return home and want to watch a movie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561732"/>
            <a:ext cx="3857625" cy="477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2198205"/>
            <a:ext cx="4914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3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in the code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278465"/>
            <a:ext cx="7524750" cy="4362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4339" y="5640915"/>
            <a:ext cx="637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complexity of using your home theater is becoming apparent!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Façade Pattern: p</a:t>
            </a:r>
            <a:r>
              <a:rPr lang="en-US" dirty="0" smtClean="0"/>
              <a:t>rovides an unified interface to a set of interface in a subsystem</a:t>
            </a:r>
          </a:p>
          <a:p>
            <a:pPr lvl="1"/>
            <a:r>
              <a:rPr lang="en-US" dirty="0" smtClean="0"/>
              <a:t>Defines a higher-level interface that makes subsystem easier to use</a:t>
            </a:r>
          </a:p>
          <a:p>
            <a:pPr lvl="1"/>
            <a:r>
              <a:rPr lang="en-US" dirty="0" smtClean="0"/>
              <a:t>The word “façade” comes from the French language, literally meaning “frontage” or “face”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4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683119" cy="5293779"/>
          </a:xfrm>
        </p:spPr>
        <p:txBody>
          <a:bodyPr>
            <a:normAutofit/>
          </a:bodyPr>
          <a:lstStyle/>
          <a:p>
            <a:r>
              <a:rPr lang="en-US" dirty="0" smtClean="0"/>
              <a:t>Façade</a:t>
            </a:r>
          </a:p>
          <a:p>
            <a:pPr lvl="1"/>
            <a:r>
              <a:rPr lang="en-US" dirty="0" smtClean="0"/>
              <a:t>Knows which subsystem classes are responsible for a request</a:t>
            </a:r>
          </a:p>
          <a:p>
            <a:pPr lvl="1"/>
            <a:r>
              <a:rPr lang="en-US" dirty="0" smtClean="0"/>
              <a:t>Delegates client requests to appropriate subsystem objects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557991"/>
            <a:ext cx="68961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5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812801"/>
            <a:ext cx="8683119" cy="5293779"/>
          </a:xfrm>
        </p:spPr>
        <p:txBody>
          <a:bodyPr>
            <a:normAutofit/>
          </a:bodyPr>
          <a:lstStyle/>
          <a:p>
            <a:r>
              <a:rPr lang="en-US" dirty="0" smtClean="0"/>
              <a:t>Subsystem classes</a:t>
            </a:r>
          </a:p>
          <a:p>
            <a:pPr lvl="1"/>
            <a:r>
              <a:rPr lang="en-US" dirty="0" smtClean="0"/>
              <a:t>Implements subsystem functionality</a:t>
            </a:r>
          </a:p>
          <a:p>
            <a:pPr lvl="1"/>
            <a:r>
              <a:rPr lang="en-US" dirty="0" smtClean="0"/>
              <a:t>Handle work assigned by Façade object</a:t>
            </a:r>
          </a:p>
          <a:p>
            <a:pPr lvl="1"/>
            <a:r>
              <a:rPr lang="en-US" dirty="0" smtClean="0"/>
              <a:t>Have no knowledge of the Façade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2557991"/>
            <a:ext cx="68961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2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to create a Façade for your home theater system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60" y="1476768"/>
            <a:ext cx="7095757" cy="538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Enjoy your movies…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3300" y="6362702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/>
            <a:fld id="{5C03935C-2762-48BD-B3C3-99E6B4611AE1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45" y="1386416"/>
            <a:ext cx="71342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C_IVI_Template.potx" id="{097FA3B5-7FA0-4677-80E5-6146C5320516}" vid="{7F60F47D-DC6E-4FF3-9DE4-740CD13272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VC_IVI_Template</Template>
  <TotalTime>2638</TotalTime>
  <Words>365</Words>
  <Application>Microsoft Office PowerPoint</Application>
  <PresentationFormat>On-screen Show (4:3)</PresentationFormat>
  <Paragraphs>111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Gothic</vt:lpstr>
      <vt:lpstr>Arial</vt:lpstr>
      <vt:lpstr>Arial Black</vt:lpstr>
      <vt:lpstr>Calibri</vt:lpstr>
      <vt:lpstr>Freestyle Script</vt:lpstr>
      <vt:lpstr>Wingdings</vt:lpstr>
      <vt:lpstr>Office Theme</vt:lpstr>
      <vt:lpstr>Façade Pattern</vt:lpstr>
      <vt:lpstr>Content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Façade vs. Adapter</vt:lpstr>
      <vt:lpstr>Façade Example</vt:lpstr>
      <vt:lpstr>Façade Example</vt:lpstr>
      <vt:lpstr>Façade Example</vt:lpstr>
      <vt:lpstr>Usage</vt:lpstr>
      <vt:lpstr>Q&amp;A</vt:lpstr>
      <vt:lpstr>PowerPoint Presentation</vt:lpstr>
      <vt:lpstr>Appendix – The principle of Least Knowledge</vt:lpstr>
      <vt:lpstr>Appendix – The Façade and The Principle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Queue</dc:title>
  <dc:creator>QUOC SY LE/LGEVH VC SOFTWARE DEVELOPMENT 1(quoc.le@lge.com)</dc:creator>
  <cp:lastModifiedBy>TUNG NGUYEN BUI/LGEVH VC SOFTWARE DEVELOPMENT 1(tung.bui@lge.com)</cp:lastModifiedBy>
  <cp:revision>338</cp:revision>
  <cp:lastPrinted>2017-06-30T03:27:00Z</cp:lastPrinted>
  <dcterms:created xsi:type="dcterms:W3CDTF">2017-06-30T01:14:36Z</dcterms:created>
  <dcterms:modified xsi:type="dcterms:W3CDTF">2017-10-12T04:48:27Z</dcterms:modified>
</cp:coreProperties>
</file>