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3" r:id="rId11"/>
    <p:sldId id="265" r:id="rId12"/>
    <p:sldId id="274" r:id="rId13"/>
    <p:sldId id="278" r:id="rId14"/>
    <p:sldId id="277" r:id="rId15"/>
    <p:sldId id="279" r:id="rId16"/>
    <p:sldId id="275" r:id="rId17"/>
    <p:sldId id="280" r:id="rId18"/>
    <p:sldId id="276" r:id="rId19"/>
    <p:sldId id="281" r:id="rId20"/>
    <p:sldId id="273" r:id="rId21"/>
    <p:sldId id="262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3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2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5CE4C1-ED51-48CD-B71C-CB491FD0472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F6D9D3-0D35-4330-8A79-32B65B19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5E700F6-5DE9-4EA4-BCDA-63361F47789C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DB7137-448F-4F48-9090-F5E0889B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 baseline="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Event Queue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85432" y="4648201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IVI</a:t>
            </a:r>
            <a:r>
              <a:rPr lang="en-US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Development Center Vietnam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9" y="2709069"/>
            <a:ext cx="4157662" cy="1666875"/>
          </a:xfrm>
        </p:spPr>
        <p:txBody>
          <a:bodyPr/>
          <a:lstStyle>
            <a:lvl1pPr marL="0" indent="0">
              <a:buFont typeface="+mj-lt"/>
              <a:buNone/>
              <a:defRPr sz="2200" baseline="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err="1" smtClean="0"/>
              <a:t>Quoc</a:t>
            </a:r>
            <a:r>
              <a:rPr lang="en-US" dirty="0" smtClean="0"/>
              <a:t> 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57916" y="5088732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 baseline="0"/>
            </a:lvl1pPr>
          </a:lstStyle>
          <a:p>
            <a:pPr lvl="0"/>
            <a:r>
              <a:rPr lang="en-US" dirty="0" smtClean="0"/>
              <a:t>30 June 2017</a:t>
            </a: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Hanoi, June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OMEventQueue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4" y="812801"/>
            <a:ext cx="2891646" cy="1083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6" y="2466464"/>
            <a:ext cx="8391242" cy="160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05" y="845387"/>
            <a:ext cx="4811363" cy="1358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33" y="4418461"/>
            <a:ext cx="8743950" cy="18192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54859" y="1373593"/>
            <a:ext cx="2558360" cy="5225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1734" y="4338503"/>
            <a:ext cx="8407510" cy="308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838" y="915349"/>
            <a:ext cx="7695948" cy="529431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546789" y="3144852"/>
            <a:ext cx="51275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01719" y="1401510"/>
            <a:ext cx="3442849" cy="2478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01719" y="3187581"/>
            <a:ext cx="6160412" cy="4869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01719" y="4659451"/>
            <a:ext cx="2558360" cy="5225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Application on our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Branch: </a:t>
            </a:r>
            <a:r>
              <a:rPr lang="en-US" dirty="0" err="1" smtClean="0"/>
              <a:t>EventQueueTest</a:t>
            </a:r>
            <a:endParaRPr lang="en-US" dirty="0" smtClean="0"/>
          </a:p>
          <a:p>
            <a:r>
              <a:rPr lang="en-US" dirty="0" smtClean="0"/>
              <a:t>Done:</a:t>
            </a:r>
          </a:p>
          <a:p>
            <a:pPr lvl="1"/>
            <a:r>
              <a:rPr lang="en-US" dirty="0" smtClean="0"/>
              <a:t>Adding a separate Thread for </a:t>
            </a:r>
            <a:r>
              <a:rPr lang="en-US" dirty="0" err="1" smtClean="0"/>
              <a:t>EventQueue</a:t>
            </a:r>
            <a:endParaRPr lang="en-US" dirty="0" smtClean="0"/>
          </a:p>
          <a:p>
            <a:pPr lvl="1"/>
            <a:r>
              <a:rPr lang="en-US" dirty="0" smtClean="0"/>
              <a:t>Put event in Queue </a:t>
            </a:r>
          </a:p>
          <a:p>
            <a:pPr lvl="1"/>
            <a:r>
              <a:rPr lang="en-US" dirty="0" smtClean="0"/>
              <a:t>Get event from Queue and 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4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060" y="1018699"/>
            <a:ext cx="7572375" cy="600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1821180"/>
            <a:ext cx="3014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Component class inherit:</a:t>
            </a:r>
          </a:p>
          <a:p>
            <a:r>
              <a:rPr lang="en-US" dirty="0" smtClean="0"/>
              <a:t>Defined by us: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IStateObserver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HMIComponentBase</a:t>
            </a:r>
            <a:endParaRPr lang="en-US" dirty="0" smtClean="0"/>
          </a:p>
          <a:p>
            <a:r>
              <a:rPr lang="en-US" dirty="0" smtClean="0"/>
              <a:t>By Rhapsody:</a:t>
            </a:r>
          </a:p>
          <a:p>
            <a:r>
              <a:rPr lang="en-US" dirty="0" smtClean="0"/>
              <a:t>-    </a:t>
            </a:r>
            <a:r>
              <a:rPr lang="en-US" dirty="0" err="1" smtClean="0"/>
              <a:t>OMReactive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0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generated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01" y="1164862"/>
            <a:ext cx="4257357" cy="4383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27" y="882967"/>
            <a:ext cx="5698527" cy="1829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87" y="3123963"/>
            <a:ext cx="3772755" cy="188999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781300" y="1082040"/>
            <a:ext cx="65532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95867" y="2033424"/>
            <a:ext cx="2297218" cy="10990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23744" y="1989445"/>
            <a:ext cx="17524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???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7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necessary for </a:t>
            </a:r>
            <a:r>
              <a:rPr lang="en-US" dirty="0" err="1" smtClean="0"/>
              <a:t>OMReactive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ActiveContext</a:t>
            </a:r>
            <a:r>
              <a:rPr lang="en-US" dirty="0" smtClean="0"/>
              <a:t> (</a:t>
            </a:r>
            <a:r>
              <a:rPr lang="en-US" dirty="0" err="1" smtClean="0"/>
              <a:t>OMThread</a:t>
            </a:r>
            <a:r>
              <a:rPr lang="en-US" dirty="0" smtClean="0"/>
              <a:t>):</a:t>
            </a:r>
          </a:p>
          <a:p>
            <a:pPr>
              <a:buFontTx/>
              <a:buChar char="-"/>
            </a:pPr>
            <a:r>
              <a:rPr lang="en-US" sz="1800" dirty="0" err="1" smtClean="0"/>
              <a:t>OMReactive</a:t>
            </a:r>
            <a:r>
              <a:rPr lang="en-US" sz="1800" dirty="0" smtClean="0"/>
              <a:t> need to know where events are processed on =&gt; The </a:t>
            </a:r>
            <a:r>
              <a:rPr lang="en-US" sz="1800" dirty="0"/>
              <a:t>active context (event dispatcher) of the reactive </a:t>
            </a:r>
            <a:r>
              <a:rPr lang="en-US" sz="1800" dirty="0" smtClean="0"/>
              <a:t>instance.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startBehavior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sz="1800" dirty="0"/>
              <a:t>This method initializes the behavioral mechanism and takes the initial (default) transitions in the </a:t>
            </a:r>
            <a:r>
              <a:rPr lang="en-US" sz="1800" dirty="0" err="1"/>
              <a:t>statechart</a:t>
            </a:r>
            <a:r>
              <a:rPr lang="en-US" sz="1800" dirty="0"/>
              <a:t> before any events are processed. After this call is completed, the </a:t>
            </a:r>
            <a:r>
              <a:rPr lang="en-US" sz="1800" dirty="0" err="1"/>
              <a:t>statechart</a:t>
            </a:r>
            <a:r>
              <a:rPr lang="en-US" sz="1800" dirty="0"/>
              <a:t> is set to the initial configuration.</a:t>
            </a:r>
            <a:r>
              <a:rPr lang="en-US" sz="1800" dirty="0" smtClean="0"/>
              <a:t>  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10" y="1845706"/>
            <a:ext cx="5665470" cy="18324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237768" y="3375660"/>
            <a:ext cx="2487132" cy="360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5077586"/>
            <a:ext cx="3764757" cy="156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0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EventQueue</a:t>
            </a:r>
            <a:r>
              <a:rPr lang="en-US" dirty="0"/>
              <a:t> Thread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70" y="1340888"/>
            <a:ext cx="6581775" cy="441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758" y="893561"/>
            <a:ext cx="5225426" cy="15901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445846" y="2071077"/>
            <a:ext cx="1328615" cy="1875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572000" y="1752600"/>
            <a:ext cx="2026920" cy="1097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2471" y="2892260"/>
            <a:ext cx="300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Concurrency to Active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658" y="3303972"/>
            <a:ext cx="2727625" cy="28087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717" y="1853867"/>
            <a:ext cx="4359808" cy="4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2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272" y="2542699"/>
            <a:ext cx="6534825" cy="2715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4439" y="1074420"/>
            <a:ext cx="659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startDispatching</a:t>
            </a:r>
            <a:r>
              <a:rPr lang="en-US" dirty="0" smtClean="0"/>
              <a:t>(): Start event processing loop with execute function</a:t>
            </a:r>
          </a:p>
          <a:p>
            <a:r>
              <a:rPr lang="en-US" dirty="0" smtClean="0"/>
              <a:t>In this case, we override execute function for our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2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33" y="988384"/>
            <a:ext cx="8553450" cy="2672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5" y="3726180"/>
            <a:ext cx="6610350" cy="25146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7765" y="2324576"/>
            <a:ext cx="1811655" cy="250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6"/>
            <a:endCxn id="6" idx="0"/>
          </p:cNvCxnSpPr>
          <p:nvPr/>
        </p:nvCxnSpPr>
        <p:spPr>
          <a:xfrm>
            <a:off x="2979420" y="2450068"/>
            <a:ext cx="1493520" cy="1276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93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" y="1463040"/>
            <a:ext cx="532638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ComponentDispatcher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" y="2695745"/>
            <a:ext cx="357378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EventQueue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959" y="4371754"/>
            <a:ext cx="5981700" cy="143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53914" y="2140829"/>
            <a:ext cx="7620" cy="2261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9923" y="4774958"/>
            <a:ext cx="4466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   Receive Event From </a:t>
            </a:r>
            <a:r>
              <a:rPr lang="en-US" dirty="0" err="1" smtClean="0"/>
              <a:t>ComponentDispatcher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Set destination of Event to themselves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95650" y="3358685"/>
            <a:ext cx="7620" cy="10130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59940" y="2842549"/>
            <a:ext cx="153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Events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65847" y="3368040"/>
            <a:ext cx="7620" cy="982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46" y="2183122"/>
            <a:ext cx="4769861" cy="20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Event-driven framework</a:t>
            </a:r>
          </a:p>
          <a:p>
            <a:r>
              <a:rPr lang="en-US" dirty="0"/>
              <a:t>Multiple events may arrive at the same time</a:t>
            </a:r>
          </a:p>
          <a:p>
            <a:r>
              <a:rPr lang="en-US" dirty="0"/>
              <a:t>Event queue is needed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7" y="1495514"/>
            <a:ext cx="5369056" cy="35479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framework in Rhapsody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18" y="1034046"/>
            <a:ext cx="8029680" cy="2134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18" y="2622439"/>
            <a:ext cx="4069757" cy="36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169" y="864075"/>
            <a:ext cx="6315592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OMEvent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00" y="925653"/>
            <a:ext cx="8553450" cy="481223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8026" y="2136449"/>
            <a:ext cx="1452785" cy="2307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8026" y="5289847"/>
            <a:ext cx="2144995" cy="3589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OMReactive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41" y="812800"/>
            <a:ext cx="8454693" cy="5294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538385" y="3332860"/>
            <a:ext cx="6289705" cy="3589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OMReactive</a:t>
            </a:r>
            <a:r>
              <a:rPr lang="en-US" dirty="0" smtClean="0"/>
              <a:t>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672" y="845285"/>
            <a:ext cx="5486512" cy="415230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520867" y="2931169"/>
            <a:ext cx="2991028" cy="27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8373"/>
            <a:ext cx="4166825" cy="1901439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444381" y="5640224"/>
            <a:ext cx="3469593" cy="6580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668127">
            <a:off x="2936710" y="3145842"/>
            <a:ext cx="484632" cy="199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015" y="5117271"/>
            <a:ext cx="2875618" cy="130062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948015" y="5434915"/>
            <a:ext cx="1563880" cy="273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649055" y="5563083"/>
            <a:ext cx="1298960" cy="8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OMThread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33" y="938746"/>
            <a:ext cx="4957717" cy="20369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6133" y="1786071"/>
            <a:ext cx="3624575" cy="3674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33" y="3669191"/>
            <a:ext cx="7681111" cy="227369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26134" y="4383993"/>
            <a:ext cx="2026509" cy="6936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OMThread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33" y="1389416"/>
            <a:ext cx="7991475" cy="479274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8325" y="3751604"/>
            <a:ext cx="4863712" cy="637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_IVI_Template.potx" id="{097FA3B5-7FA0-4677-80E5-6146C5320516}" vid="{7F60F47D-DC6E-4FF3-9DE4-740CD13272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VC_IVI_Template</Template>
  <TotalTime>298</TotalTime>
  <Words>203</Words>
  <Application>Microsoft Office PowerPoint</Application>
  <PresentationFormat>On-screen Show (4:3)</PresentationFormat>
  <Paragraphs>55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MS Gothic</vt:lpstr>
      <vt:lpstr>Arial</vt:lpstr>
      <vt:lpstr>Arial Black</vt:lpstr>
      <vt:lpstr>Calibri</vt:lpstr>
      <vt:lpstr>Freestyle Script</vt:lpstr>
      <vt:lpstr>Wingdings</vt:lpstr>
      <vt:lpstr>Office Theme</vt:lpstr>
      <vt:lpstr>Event Queue</vt:lpstr>
      <vt:lpstr>Introduction</vt:lpstr>
      <vt:lpstr>Event-driven framework in Rhapsody</vt:lpstr>
      <vt:lpstr>OXF</vt:lpstr>
      <vt:lpstr>OMEvent</vt:lpstr>
      <vt:lpstr>OMReactive</vt:lpstr>
      <vt:lpstr>OMReactive (cont.)</vt:lpstr>
      <vt:lpstr>OMThread</vt:lpstr>
      <vt:lpstr>OMThread </vt:lpstr>
      <vt:lpstr>OMEventQueue </vt:lpstr>
      <vt:lpstr>Execute</vt:lpstr>
      <vt:lpstr>Current Application on our Model</vt:lpstr>
      <vt:lpstr>Components</vt:lpstr>
      <vt:lpstr>Auto generated code</vt:lpstr>
      <vt:lpstr>What are necessary for OMReactive</vt:lpstr>
      <vt:lpstr>EventQueue Thread</vt:lpstr>
      <vt:lpstr>PowerPoint Presentation</vt:lpstr>
      <vt:lpstr>Execute</vt:lpstr>
      <vt:lpstr>PowerPoint Presentation</vt:lpstr>
      <vt:lpstr>Q&amp;A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Queue</dc:title>
  <dc:creator>QUOC SY LE/LGEVH VC SOFTWARE DEVELOPMENT 1(quoc.le@lge.com)</dc:creator>
  <cp:lastModifiedBy>PHUC NGUYEN/LGEVH VC SOFTWARE DEVELOPMENT 1(phuc.nguyen@lge.com)</cp:lastModifiedBy>
  <cp:revision>33</cp:revision>
  <cp:lastPrinted>2017-06-30T03:27:00Z</cp:lastPrinted>
  <dcterms:created xsi:type="dcterms:W3CDTF">2017-06-30T01:14:36Z</dcterms:created>
  <dcterms:modified xsi:type="dcterms:W3CDTF">2017-06-30T06:40:05Z</dcterms:modified>
</cp:coreProperties>
</file>