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EF97B3-DA08-4369-8AE2-529CAEB969FF}">
          <p14:sldIdLst>
            <p14:sldId id="256"/>
            <p14:sldId id="258"/>
            <p14:sldId id="257"/>
            <p14:sldId id="259"/>
            <p14:sldId id="260"/>
            <p14:sldId id="262"/>
            <p14:sldId id="26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03522-0AE3-459C-A150-91F7328A687A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6E8C-401B-44EC-8E6E-3F88A0AE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56E8C-401B-44EC-8E6E-3F88A0AE1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E78-A865-4F11-94D1-CED8A8B7F29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1ABE-1DF9-4E11-8C3A-1FEC3F57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E78-A865-4F11-94D1-CED8A8B7F29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1ABE-1DF9-4E11-8C3A-1FEC3F57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E78-A865-4F11-94D1-CED8A8B7F29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1ABE-1DF9-4E11-8C3A-1FEC3F57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E78-A865-4F11-94D1-CED8A8B7F29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1ABE-1DF9-4E11-8C3A-1FEC3F57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E78-A865-4F11-94D1-CED8A8B7F29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1ABE-1DF9-4E11-8C3A-1FEC3F57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E78-A865-4F11-94D1-CED8A8B7F29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1ABE-1DF9-4E11-8C3A-1FEC3F57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E78-A865-4F11-94D1-CED8A8B7F29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1ABE-1DF9-4E11-8C3A-1FEC3F57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E78-A865-4F11-94D1-CED8A8B7F29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1ABE-1DF9-4E11-8C3A-1FEC3F57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E78-A865-4F11-94D1-CED8A8B7F29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1ABE-1DF9-4E11-8C3A-1FEC3F57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E78-A865-4F11-94D1-CED8A8B7F29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1ABE-1DF9-4E11-8C3A-1FEC3F57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2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E78-A865-4F11-94D1-CED8A8B7F29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1ABE-1DF9-4E11-8C3A-1FEC3F57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BE78-A865-4F11-94D1-CED8A8B7F291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71ABE-1DF9-4E11-8C3A-1FEC3F57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7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change between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!!!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8035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Current Change Component Flows 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new component </a:t>
            </a:r>
          </a:p>
          <a:p>
            <a:pPr lvl="1">
              <a:buFontTx/>
              <a:buChar char="-"/>
            </a:pPr>
            <a:r>
              <a:rPr lang="en-US" dirty="0" err="1" smtClean="0"/>
              <a:t>startComponent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UpdateHistoryStacks</a:t>
            </a:r>
            <a:endParaRPr lang="en-US" dirty="0" smtClean="0"/>
          </a:p>
          <a:p>
            <a:r>
              <a:rPr lang="en-US" dirty="0" smtClean="0"/>
              <a:t>Back to previous component (normal cases) </a:t>
            </a:r>
          </a:p>
          <a:p>
            <a:pPr lvl="1">
              <a:buFontTx/>
              <a:buChar char="-"/>
            </a:pPr>
            <a:r>
              <a:rPr lang="en-US" dirty="0" err="1" smtClean="0"/>
              <a:t>CleanHistoryStacks</a:t>
            </a:r>
            <a:r>
              <a:rPr lang="en-US" dirty="0" smtClean="0"/>
              <a:t> </a:t>
            </a:r>
          </a:p>
          <a:p>
            <a:pPr lvl="1">
              <a:buFontTx/>
              <a:buChar char="-"/>
            </a:pPr>
            <a:r>
              <a:rPr lang="en-US" dirty="0" err="1" smtClean="0"/>
              <a:t>resumeLastComponent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82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new component (Indirectly)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component through internal transition with </a:t>
            </a:r>
            <a:r>
              <a:rPr lang="en-US" dirty="0" err="1" smtClean="0"/>
              <a:t>startComponent</a:t>
            </a:r>
            <a:r>
              <a:rPr lang="en-US" dirty="0" smtClean="0"/>
              <a:t>() in HOME </a:t>
            </a:r>
            <a:r>
              <a:rPr lang="en-US" dirty="0" err="1" smtClean="0"/>
              <a:t>statechart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904" y="2253366"/>
            <a:ext cx="6729155" cy="1215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976" y="3697616"/>
            <a:ext cx="5891303" cy="290708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949028" y="2253366"/>
            <a:ext cx="2056876" cy="214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41869" y="3468956"/>
            <a:ext cx="5093190" cy="2940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89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new component (Indirectly)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component through </a:t>
            </a:r>
            <a:r>
              <a:rPr lang="en-US" dirty="0" err="1" smtClean="0"/>
              <a:t>startComponent</a:t>
            </a:r>
            <a:r>
              <a:rPr lang="en-US" dirty="0" smtClean="0"/>
              <a:t>() in </a:t>
            </a:r>
            <a:r>
              <a:rPr lang="en-US" dirty="0" err="1" smtClean="0"/>
              <a:t>substates</a:t>
            </a:r>
            <a:r>
              <a:rPr lang="en-US" dirty="0" smtClean="0"/>
              <a:t> in current </a:t>
            </a:r>
            <a:r>
              <a:rPr lang="en-US" dirty="0" err="1" smtClean="0"/>
              <a:t>statechart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29" y="2437375"/>
            <a:ext cx="7068671" cy="2432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37" y="5195684"/>
            <a:ext cx="5972985" cy="90031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 flipV="1">
            <a:off x="5984158" y="3356237"/>
            <a:ext cx="765464" cy="1963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76637" y="3050771"/>
            <a:ext cx="3861865" cy="2131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60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new component (Directly) – 3</a:t>
            </a:r>
            <a:r>
              <a:rPr lang="en-US" baseline="30000" dirty="0" smtClean="0"/>
              <a:t>rd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event directly to next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936" y="2738438"/>
            <a:ext cx="39433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1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previous component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using </a:t>
            </a:r>
            <a:r>
              <a:rPr lang="en-US" dirty="0" smtClean="0"/>
              <a:t>code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Using </a:t>
            </a:r>
            <a:r>
              <a:rPr lang="en-US" dirty="0" err="1" smtClean="0"/>
              <a:t>StateStack</a:t>
            </a:r>
            <a:r>
              <a:rPr lang="en-US" dirty="0" smtClean="0"/>
              <a:t> to store </a:t>
            </a:r>
            <a:r>
              <a:rPr lang="en-US" dirty="0" err="1" smtClean="0"/>
              <a:t>LastState</a:t>
            </a:r>
            <a:r>
              <a:rPr lang="en-US" dirty="0" smtClean="0"/>
              <a:t> of components each time we change components.</a:t>
            </a:r>
          </a:p>
          <a:p>
            <a:pPr>
              <a:buFontTx/>
              <a:buChar char="-"/>
            </a:pPr>
            <a:r>
              <a:rPr lang="en-US" dirty="0" smtClean="0"/>
              <a:t>Take theses </a:t>
            </a:r>
            <a:r>
              <a:rPr lang="en-US" dirty="0" err="1" smtClean="0"/>
              <a:t>LastState</a:t>
            </a:r>
            <a:r>
              <a:rPr lang="en-US" dirty="0" smtClean="0"/>
              <a:t> to enter each time we back.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38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previous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resumeLastComponent</a:t>
            </a:r>
            <a:r>
              <a:rPr lang="en-US" dirty="0" smtClean="0"/>
              <a:t> in a state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467" y="2977831"/>
            <a:ext cx="7153275" cy="3514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70" y="2601885"/>
            <a:ext cx="5878499" cy="18645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7197469" y="2709949"/>
            <a:ext cx="2011994" cy="1435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318970" y="4413025"/>
            <a:ext cx="7890493" cy="1898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1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EventHandle</a:t>
            </a:r>
            <a:r>
              <a:rPr lang="en-US" dirty="0" smtClean="0"/>
              <a:t>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2668" y="1825625"/>
            <a:ext cx="8886664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77840" y="2468880"/>
            <a:ext cx="5228705" cy="3923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66065" y="2149277"/>
            <a:ext cx="286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loop of </a:t>
            </a:r>
            <a:r>
              <a:rPr lang="en-US" dirty="0" err="1" smtClean="0"/>
              <a:t>EventThread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5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 issue: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with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7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133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to change between components</vt:lpstr>
      <vt:lpstr>Review Current Change Component Flows in model</vt:lpstr>
      <vt:lpstr>Go to new component (Indirectly)</vt:lpstr>
      <vt:lpstr>Go to new component (Indirectly)</vt:lpstr>
      <vt:lpstr>Go to new component (Directly) – 3rd way</vt:lpstr>
      <vt:lpstr>Back to previous component</vt:lpstr>
      <vt:lpstr>Back to previous component</vt:lpstr>
      <vt:lpstr>Common EventHandle Flow</vt:lpstr>
      <vt:lpstr>Remain issue: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</dc:title>
  <dc:creator>PHUC NGUYEN/LGEVH VC SOFTWARE DEVELOPMENT 1(phuc.nguyen@lge.com)</dc:creator>
  <cp:lastModifiedBy>PHUC NGUYEN/LGEVH VC SOFTWARE DEVELOPMENT 1(phuc.nguyen@lge.com)</cp:lastModifiedBy>
  <cp:revision>54</cp:revision>
  <dcterms:created xsi:type="dcterms:W3CDTF">2017-07-11T03:34:22Z</dcterms:created>
  <dcterms:modified xsi:type="dcterms:W3CDTF">2017-08-10T07:49:39Z</dcterms:modified>
</cp:coreProperties>
</file>