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96" r:id="rId6"/>
    <p:sldId id="298" r:id="rId7"/>
    <p:sldId id="297" r:id="rId8"/>
    <p:sldId id="299" r:id="rId9"/>
    <p:sldId id="273" r:id="rId10"/>
    <p:sldId id="300" r:id="rId11"/>
    <p:sldId id="301" r:id="rId12"/>
    <p:sldId id="302" r:id="rId13"/>
    <p:sldId id="303" r:id="rId14"/>
    <p:sldId id="304" r:id="rId15"/>
    <p:sldId id="29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J1 OVERVIEW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8" y="2709069"/>
            <a:ext cx="4424423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 baseline="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dirty="0" smtClean="0"/>
              <a:t>Picture about J1 from IVIDCV</a:t>
            </a:r>
          </a:p>
          <a:p>
            <a:pPr lvl="0"/>
            <a:r>
              <a:rPr lang="en-US" dirty="0" smtClean="0"/>
              <a:t>Question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Hanoi, Jun 2016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J1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Picture about J1 from IVI Development Center Vietnam</a:t>
            </a:r>
          </a:p>
          <a:p>
            <a:pPr lvl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3999576" y="6320991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Slide </a:t>
            </a:r>
            <a:fld id="{251971B1-F467-488B-BE7B-20BA2DBEC1AB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of 33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throbertson.github.io/GitBestPractic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apache.org/repos/asf/subversion/trunk/doc/user/svn-best-practic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mentor.io/git/tutorial/10-common-git-problems-fi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apache.org/faq.html" TargetMode="External"/><Relationship Id="rId2" Type="http://schemas.openxmlformats.org/officeDocument/2006/relationships/hyperlink" Target="https://prod-web.oit.uwplatt.edu/files/csse/tools/subversion/subversion-help.html#problem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3681046" y="2693061"/>
            <a:ext cx="2032000" cy="1666875"/>
          </a:xfrm>
        </p:spPr>
        <p:txBody>
          <a:bodyPr>
            <a:normAutofit/>
          </a:bodyPr>
          <a:lstStyle/>
          <a:p>
            <a:r>
              <a:rPr lang="en-US" dirty="0" smtClean="0"/>
              <a:t>Why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GIT/SVN</a:t>
            </a:r>
            <a:endParaRPr lang="en-US" dirty="0" smtClean="0"/>
          </a:p>
          <a:p>
            <a:r>
              <a:rPr lang="en-US" dirty="0" smtClean="0"/>
              <a:t>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Hanoi,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read about </a:t>
            </a:r>
            <a:r>
              <a:rPr lang="en-US" dirty="0" err="1"/>
              <a:t>git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commit early and often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Don't </a:t>
            </a:r>
            <a:r>
              <a:rPr lang="en-US" dirty="0"/>
              <a:t>panic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backups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Don't </a:t>
            </a:r>
            <a:r>
              <a:rPr lang="en-US" dirty="0"/>
              <a:t>change published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choose a 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divide work into repositories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make useful commit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Sausage 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keep up to 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periodic maintenance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enforce Standards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use useful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integrate with external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Miscellaneous </a:t>
            </a:r>
            <a:r>
              <a:rPr lang="en-US" dirty="0"/>
              <a:t>"</a:t>
            </a:r>
            <a:r>
              <a:rPr lang="en-US" dirty="0" err="1"/>
              <a:t>Do"s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Miscellaneous </a:t>
            </a:r>
            <a:r>
              <a:rPr lang="en-US" dirty="0"/>
              <a:t>"</a:t>
            </a:r>
            <a:r>
              <a:rPr lang="en-US" dirty="0" err="1" smtClean="0"/>
              <a:t>Don't"s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 </a:t>
            </a:r>
            <a:r>
              <a:rPr lang="en-US" dirty="0"/>
              <a:t>to: </a:t>
            </a:r>
            <a:r>
              <a:rPr lang="en-US" dirty="0">
                <a:hlinkClick r:id="rId2"/>
              </a:rPr>
              <a:t>http://sethrobertson.github.io/GitBestPractices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GIT - Best practice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a sane repository </a:t>
            </a:r>
            <a:r>
              <a:rPr lang="en-US" dirty="0" smtClean="0"/>
              <a:t>layout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logical </a:t>
            </a:r>
            <a:r>
              <a:rPr lang="en-US" dirty="0" err="1" smtClean="0"/>
              <a:t>changesets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issue-tracker </a:t>
            </a:r>
            <a:r>
              <a:rPr lang="en-US" dirty="0" smtClean="0"/>
              <a:t>wisely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mixed-revision working </a:t>
            </a:r>
            <a:r>
              <a:rPr lang="en-US" dirty="0" smtClean="0"/>
              <a:t>copies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patient with large </a:t>
            </a:r>
            <a:r>
              <a:rPr lang="en-US" dirty="0" smtClean="0"/>
              <a:t>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when to create </a:t>
            </a:r>
            <a:r>
              <a:rPr lang="en-US" dirty="0" smtClean="0"/>
              <a:t>branches</a:t>
            </a:r>
          </a:p>
          <a:p>
            <a:pPr lvl="1"/>
            <a:r>
              <a:rPr lang="en-US" dirty="0"/>
              <a:t>The Never-Branch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The Always-Branch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The Branch-When-Needed </a:t>
            </a:r>
            <a:r>
              <a:rPr lang="en-US" dirty="0" smtClean="0"/>
              <a:t>system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 </a:t>
            </a:r>
            <a:r>
              <a:rPr lang="en-US" dirty="0"/>
              <a:t>to: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svn.apache.org/repos/asf/subversion/trunk/doc/user/svn-best-practices.html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SVN - Best practice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Discard local file </a:t>
            </a:r>
            <a:r>
              <a:rPr lang="en-US" dirty="0" smtClean="0"/>
              <a:t>modifications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Undo local commits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a file from </a:t>
            </a:r>
            <a:r>
              <a:rPr lang="en-US" dirty="0" err="1"/>
              <a:t>git</a:t>
            </a:r>
            <a:r>
              <a:rPr lang="en-US" dirty="0"/>
              <a:t> without removing it from your file system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a commit message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up local commits before pushing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Reverting pushed </a:t>
            </a:r>
            <a:r>
              <a:rPr lang="en-US" dirty="0" smtClean="0"/>
              <a:t>commits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Avoid repeated merge </a:t>
            </a:r>
            <a:r>
              <a:rPr lang="en-US" dirty="0" smtClean="0"/>
              <a:t>conflicts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commit that broke something after a </a:t>
            </a:r>
            <a:r>
              <a:rPr lang="en-US" dirty="0" smtClean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Avoid common mistakes with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hooks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all else </a:t>
            </a:r>
            <a:r>
              <a:rPr lang="en-US" dirty="0" smtClean="0"/>
              <a:t>fails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 </a:t>
            </a:r>
            <a:r>
              <a:rPr lang="en-US" dirty="0"/>
              <a:t>to: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www.codementor.io/git/tutorial/10-common-git-problems-fix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 GIT – Common problems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Locking </a:t>
            </a:r>
            <a:r>
              <a:rPr lang="en-US" dirty="0" smtClean="0"/>
              <a:t>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can't commit and I can't update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 </a:t>
            </a:r>
            <a:r>
              <a:rPr lang="en-US" dirty="0"/>
              <a:t>to: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prod-web.oit.uwplatt.edu/files/csse/tools/subversion/subversion-help.html#problems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subversion.apache.org/faq.html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3.8 SVN – Common problems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12" y="1507575"/>
            <a:ext cx="6380952" cy="39047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 </a:t>
            </a:r>
            <a:r>
              <a:rPr lang="en-US" dirty="0" err="1" smtClean="0"/>
              <a:t>Gerrit</a:t>
            </a:r>
            <a:r>
              <a:rPr lang="en-US" dirty="0" smtClean="0"/>
              <a:t> – Review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Some popular tools:</a:t>
            </a:r>
          </a:p>
          <a:p>
            <a:r>
              <a:rPr lang="en-US" sz="1600" dirty="0" err="1" smtClean="0"/>
              <a:t>GitHub</a:t>
            </a:r>
            <a:endParaRPr lang="en-US" sz="1600" dirty="0" smtClean="0"/>
          </a:p>
          <a:p>
            <a:r>
              <a:rPr lang="en-US" sz="1600" dirty="0" err="1" smtClean="0"/>
              <a:t>BitBucket</a:t>
            </a:r>
            <a:endParaRPr lang="en-US" sz="1600" dirty="0" smtClean="0"/>
          </a:p>
          <a:p>
            <a:r>
              <a:rPr lang="en-US" sz="1600" dirty="0" err="1" smtClean="0"/>
              <a:t>GitLab</a:t>
            </a:r>
            <a:endParaRPr lang="en-US" sz="1600" dirty="0" smtClean="0"/>
          </a:p>
          <a:p>
            <a:r>
              <a:rPr lang="en-US" sz="1600" dirty="0" err="1" smtClean="0"/>
              <a:t>TortoiseGIT</a:t>
            </a:r>
            <a:endParaRPr lang="en-US" sz="1600" dirty="0" smtClean="0"/>
          </a:p>
          <a:p>
            <a:r>
              <a:rPr lang="en-US" sz="1600" dirty="0" err="1" smtClean="0"/>
              <a:t>TortoiseSVN</a:t>
            </a:r>
            <a:endParaRPr lang="en-US" sz="1600" dirty="0" smtClean="0"/>
          </a:p>
          <a:p>
            <a:r>
              <a:rPr lang="en-US" sz="1600" dirty="0" err="1" smtClean="0"/>
              <a:t>Gerrit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3729" y="395602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UML/SYSML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40" y="3800105"/>
            <a:ext cx="1452073" cy="1226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56" y="2194171"/>
            <a:ext cx="1910821" cy="1495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36" y="1748897"/>
            <a:ext cx="3829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= revision control = source control</a:t>
            </a:r>
          </a:p>
          <a:p>
            <a:r>
              <a:rPr lang="en-US" dirty="0" smtClean="0"/>
              <a:t>Manage changes of files (revision/commit)</a:t>
            </a:r>
          </a:p>
          <a:p>
            <a:r>
              <a:rPr lang="en-US" dirty="0" smtClean="0"/>
              <a:t>Allow show log, branching, compared revisions, reversed, merged, resolved conflict…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5" y="953783"/>
            <a:ext cx="4089650" cy="2469356"/>
          </a:xfrm>
        </p:spPr>
      </p:pic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31" y="3352535"/>
            <a:ext cx="4396968" cy="27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GIT/SVN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GIT</a:t>
            </a:r>
          </a:p>
          <a:p>
            <a:r>
              <a:rPr lang="en-US" b="1" dirty="0" smtClean="0"/>
              <a:t>SVN</a:t>
            </a:r>
          </a:p>
          <a:p>
            <a:r>
              <a:rPr lang="en-US" b="1" dirty="0" smtClean="0"/>
              <a:t>Others (Hg Mercurial, CVS, Bazaar, </a:t>
            </a:r>
            <a:r>
              <a:rPr lang="en-US" b="1" dirty="0" err="1" smtClean="0"/>
              <a:t>LibreSource</a:t>
            </a:r>
            <a:r>
              <a:rPr lang="en-US" b="1" dirty="0" smtClean="0"/>
              <a:t>, Monotone, Cogito…)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06" y="1413419"/>
            <a:ext cx="2222199" cy="925916"/>
          </a:xfrm>
        </p:spPr>
      </p:pic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3" y="1413419"/>
            <a:ext cx="4916934" cy="2968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07" y="2956714"/>
            <a:ext cx="2003999" cy="30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SVN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1" y="1342032"/>
            <a:ext cx="1612046" cy="139173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0" y="1060679"/>
            <a:ext cx="4509766" cy="2862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08" y="3330729"/>
            <a:ext cx="4615699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GIT/SVN – General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58975"/>
              </p:ext>
            </p:extLst>
          </p:nvPr>
        </p:nvGraphicFramePr>
        <p:xfrm>
          <a:off x="322263" y="812800"/>
          <a:ext cx="855345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552"/>
                <a:gridCol w="3212123"/>
                <a:gridCol w="31157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Plug-ins for 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Wide variety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Wide variety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Repos (on Server)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 Repos,</a:t>
                      </a:r>
                      <a:r>
                        <a:rPr lang="en-US" baseline="0" dirty="0" smtClean="0"/>
                        <a:t> Local Repos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Resolve Conflict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r>
                        <a:rPr lang="en-US" baseline="0" dirty="0" smtClean="0"/>
                        <a:t> 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</a:t>
                      </a:r>
                      <a:r>
                        <a:rPr lang="en-US" baseline="0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GIT/SVN -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599313"/>
              </p:ext>
            </p:extLst>
          </p:nvPr>
        </p:nvGraphicFramePr>
        <p:xfrm>
          <a:off x="322263" y="812800"/>
          <a:ext cx="855345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106"/>
                <a:gridCol w="1625600"/>
                <a:gridCol w="1677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source code from server to local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latest (HEAD) </a:t>
                      </a:r>
                      <a:r>
                        <a:rPr lang="en-US" dirty="0" smtClean="0"/>
                        <a:t>source code from server to local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full, fetch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changes to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author and revision information in-line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Discard</a:t>
                      </a:r>
                      <a:r>
                        <a:rPr lang="en-US" baseline="0" dirty="0" smtClean="0"/>
                        <a:t> changes and revert to specific revision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reset, checkout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“conflicted” state on</a:t>
                      </a:r>
                      <a:r>
                        <a:rPr lang="en-US" baseline="0" dirty="0" smtClean="0"/>
                        <a:t>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history</a:t>
                      </a:r>
                      <a:r>
                        <a:rPr lang="en-US" baseline="0" dirty="0" smtClean="0"/>
                        <a:t> of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the differences between revisions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Apply the differences between two sources to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Make a snapshot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Stash the changes in a dirty 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stash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changes to local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GIT/SVN – 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0" y="1220483"/>
            <a:ext cx="3409340" cy="3243301"/>
          </a:xfrm>
        </p:spPr>
      </p:pic>
      <p:sp>
        <p:nvSpPr>
          <p:cNvPr id="5" name="TextBox 4"/>
          <p:cNvSpPr txBox="1"/>
          <p:nvPr/>
        </p:nvSpPr>
        <p:spPr>
          <a:xfrm>
            <a:off x="7246660" y="395602"/>
            <a:ext cx="16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7" y="1283007"/>
            <a:ext cx="2309115" cy="3112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507" y="4710634"/>
            <a:ext cx="253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 versions based on </a:t>
            </a:r>
          </a:p>
          <a:p>
            <a:pPr algn="ctr"/>
            <a:r>
              <a:rPr lang="en-US" dirty="0" smtClean="0"/>
              <a:t>physical folders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3877" y="4710633"/>
            <a:ext cx="2461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 versions based on 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ranch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VC_IVI_Template</Template>
  <TotalTime>1612</TotalTime>
  <Words>533</Words>
  <Application>Microsoft Office PowerPoint</Application>
  <PresentationFormat>On-screen Show (4:3)</PresentationFormat>
  <Paragraphs>185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VERSION CONTROL</vt:lpstr>
      <vt:lpstr>1. WHY?</vt:lpstr>
      <vt:lpstr>2. HOW?</vt:lpstr>
      <vt:lpstr>3. GIT/SVN</vt:lpstr>
      <vt:lpstr>3.1 GIT</vt:lpstr>
      <vt:lpstr>3.2 SVN</vt:lpstr>
      <vt:lpstr>3.3 GIT/SVN – General</vt:lpstr>
      <vt:lpstr>3.3 GIT/SVN - Commands</vt:lpstr>
      <vt:lpstr>3.4 GIT/SVN – Methodology</vt:lpstr>
      <vt:lpstr>3.5 GIT - Best practice </vt:lpstr>
      <vt:lpstr>3.6 SVN - Best practice </vt:lpstr>
      <vt:lpstr>3.7 GIT – Common problems </vt:lpstr>
      <vt:lpstr>3.8 SVN – Common problems </vt:lpstr>
      <vt:lpstr>3.9 Gerrit – Review code</vt:lpstr>
      <vt:lpstr>4. TOOLS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Document Template</dc:title>
  <dc:creator>DIEU NGOC VU/LGEVH VC IVI DEVELOPMENT CENTER VIETNAM(dieu.vu@lge.com)</dc:creator>
  <cp:lastModifiedBy>DIEU NGOC VU/LGEVH VC IVI DEVELOPMENT CENTER VIETNAM(dieu.vu@lge.com)</cp:lastModifiedBy>
  <cp:revision>205</cp:revision>
  <dcterms:created xsi:type="dcterms:W3CDTF">2016-06-08T06:38:45Z</dcterms:created>
  <dcterms:modified xsi:type="dcterms:W3CDTF">2016-06-14T10:33:38Z</dcterms:modified>
</cp:coreProperties>
</file>