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3" r:id="rId4"/>
    <p:sldId id="264" r:id="rId5"/>
    <p:sldId id="265" r:id="rId6"/>
    <p:sldId id="266" r:id="rId7"/>
    <p:sldId id="268" r:id="rId8"/>
    <p:sldId id="270" r:id="rId9"/>
    <p:sldId id="267" r:id="rId10"/>
    <p:sldId id="272" r:id="rId11"/>
    <p:sldId id="271" r:id="rId12"/>
    <p:sldId id="273" r:id="rId13"/>
    <p:sldId id="276" r:id="rId14"/>
    <p:sldId id="274" r:id="rId15"/>
    <p:sldId id="275" r:id="rId16"/>
    <p:sldId id="269" r:id="rId17"/>
    <p:sldId id="262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739" autoAdjust="0"/>
  </p:normalViewPr>
  <p:slideViewPr>
    <p:cSldViewPr snapToGrid="0">
      <p:cViewPr varScale="1">
        <p:scale>
          <a:sx n="96" d="100"/>
          <a:sy n="96" d="100"/>
        </p:scale>
        <p:origin x="207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22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A5CE4C1-ED51-48CD-B71C-CB491FD0472C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5F6D9D3-0D35-4330-8A79-32B65B19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44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5E700F6-5DE9-4EA4-BCDA-63361F47789C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3DB7137-448F-4F48-9090-F5E0889B4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6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25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Decorator: wrapped objects to give them new responsibilities</a:t>
            </a:r>
          </a:p>
          <a:p>
            <a:r>
              <a:rPr lang="en-US" dirty="0" smtClean="0"/>
              <a:t>Adapter: make their interfaces look like something they are not</a:t>
            </a:r>
          </a:p>
          <a:p>
            <a:r>
              <a:rPr lang="en-US" dirty="0" smtClean="0"/>
              <a:t>	+ adapt a design expecting one interface to a class that implements a different interface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72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Adapter acts as</a:t>
            </a:r>
            <a:r>
              <a:rPr lang="en-US" baseline="0" dirty="0" smtClean="0"/>
              <a:t> a middleman by receiving requests from the client and converting them into requests that make sense on the vendor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23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client</a:t>
            </a:r>
            <a:r>
              <a:rPr lang="en-US" baseline="0" dirty="0" smtClean="0"/>
              <a:t> makes a request to the adapter by calling a method on it using the target interface</a:t>
            </a:r>
          </a:p>
          <a:p>
            <a:r>
              <a:rPr lang="en-US" baseline="0" dirty="0" smtClean="0"/>
              <a:t>The adapter translates that request into one or more calls on the </a:t>
            </a:r>
            <a:r>
              <a:rPr lang="en-US" baseline="0" dirty="0" err="1" smtClean="0"/>
              <a:t>adaptee</a:t>
            </a:r>
            <a:r>
              <a:rPr lang="en-US" baseline="0" dirty="0" smtClean="0"/>
              <a:t> using the </a:t>
            </a:r>
            <a:r>
              <a:rPr lang="en-US" baseline="0" dirty="0" err="1" smtClean="0"/>
              <a:t>adaptee</a:t>
            </a:r>
            <a:r>
              <a:rPr lang="en-US" baseline="0" dirty="0" smtClean="0"/>
              <a:t> interface</a:t>
            </a:r>
          </a:p>
          <a:p>
            <a:r>
              <a:rPr lang="en-US" baseline="0" dirty="0" smtClean="0"/>
              <a:t>The client receives the results of the call and never knows there is an adapter doing the translation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24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inheritance, we're locked into compile time decisions…about behavior-like, say, when a duck subclass has…to use the fly implementation and the dark superclass.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04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6533" y="385762"/>
            <a:ext cx="7857067" cy="1578504"/>
          </a:xfrm>
        </p:spPr>
        <p:txBody>
          <a:bodyPr anchor="b">
            <a:normAutofit/>
          </a:bodyPr>
          <a:lstStyle>
            <a:lvl1pPr algn="ctr">
              <a:defRPr sz="3600" baseline="0">
                <a:ln>
                  <a:noFill/>
                </a:ln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Event Queue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930399" y="1964266"/>
            <a:ext cx="5249334" cy="84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/>
          <p:cNvSpPr txBox="1">
            <a:spLocks/>
          </p:cNvSpPr>
          <p:nvPr userDrawn="1"/>
        </p:nvSpPr>
        <p:spPr>
          <a:xfrm>
            <a:off x="1985432" y="4648201"/>
            <a:ext cx="5249334" cy="3942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VC IVI</a:t>
            </a:r>
            <a:r>
              <a:rPr lang="en-US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Development Center Vietnam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31269" y="2709069"/>
            <a:ext cx="4157662" cy="1666875"/>
          </a:xfrm>
        </p:spPr>
        <p:txBody>
          <a:bodyPr/>
          <a:lstStyle>
            <a:lvl1pPr marL="0" indent="0">
              <a:buFont typeface="+mj-lt"/>
              <a:buNone/>
              <a:defRPr sz="2200" baseline="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err="1" smtClean="0"/>
              <a:t>Quoc</a:t>
            </a:r>
            <a:r>
              <a:rPr lang="en-US" dirty="0" smtClean="0"/>
              <a:t> 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57916" y="5088732"/>
            <a:ext cx="5194299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1" baseline="0"/>
            </a:lvl1pPr>
          </a:lstStyle>
          <a:p>
            <a:pPr lvl="0"/>
            <a:r>
              <a:rPr lang="en-US" dirty="0" smtClean="0"/>
              <a:t>30 June 2017</a:t>
            </a:r>
          </a:p>
        </p:txBody>
      </p:sp>
    </p:spTree>
    <p:extLst>
      <p:ext uri="{BB962C8B-B14F-4D97-AF65-F5344CB8AC3E}">
        <p14:creationId xmlns:p14="http://schemas.microsoft.com/office/powerpoint/2010/main" val="118696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4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37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33" y="930807"/>
            <a:ext cx="4193117" cy="53429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30806"/>
            <a:ext cx="4246034" cy="53429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07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"/>
            <a:ext cx="865293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749829"/>
            <a:ext cx="426958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599" y="1637769"/>
            <a:ext cx="4269583" cy="4627564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749821"/>
            <a:ext cx="42523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37753"/>
            <a:ext cx="4252382" cy="4627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228599" y="702733"/>
            <a:ext cx="8646585" cy="47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2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6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74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50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768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65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33" y="76202"/>
            <a:ext cx="8553451" cy="668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33" y="812801"/>
            <a:ext cx="8553451" cy="5293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289799" y="85715"/>
            <a:ext cx="15853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-used only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07457" y="6106580"/>
            <a:ext cx="8467727" cy="736600"/>
            <a:chOff x="407457" y="6225118"/>
            <a:chExt cx="8467727" cy="736600"/>
          </a:xfrm>
        </p:grpSpPr>
        <p:pic>
          <p:nvPicPr>
            <p:cNvPr id="7" name="Picture 15" descr="C:\Users\Administrator\Desktop\BCG\BCG 3.0\로고\LG_CI_3D_RGB_Standard.png"/>
            <p:cNvPicPr>
              <a:picLocks noChangeAspect="1" noChangeArrowheads="1"/>
            </p:cNvPicPr>
            <p:nvPr userDrawn="1"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833784" y="6225118"/>
              <a:ext cx="10414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 userDrawn="1"/>
          </p:nvSpPr>
          <p:spPr>
            <a:xfrm>
              <a:off x="407457" y="6482821"/>
              <a:ext cx="2446868" cy="221193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l"/>
              <a:r>
                <a:rPr lang="en-US" sz="1800" b="1" cap="none" spc="0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/>
                  <a:latin typeface="Freestyle Script" panose="030804020302050B0404" pitchFamily="66" charset="0"/>
                  <a:ea typeface="MS Gothic" panose="020B0609070205080204" pitchFamily="49" charset="-128"/>
                </a:rPr>
                <a:t>Be First, Do It Right, Work Smart</a:t>
              </a:r>
              <a:endParaRPr lang="en-US" sz="1800" b="1" cap="none" spc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Freestyle Script" panose="030804020302050B0404" pitchFamily="66" charset="0"/>
                <a:ea typeface="MS Gothic" panose="020B0609070205080204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55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Calibri" panose="020F0502020204030204" pitchFamily="34" charset="0"/>
        <a:buChar char="‒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Calibri" panose="020F0502020204030204" pitchFamily="34" charset="0"/>
        <a:buChar char="‒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Adapter Pattern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Hanoi, </a:t>
            </a:r>
            <a:r>
              <a:rPr lang="en-US" dirty="0" smtClean="0"/>
              <a:t>October 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262" y="2557462"/>
            <a:ext cx="34194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Object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take a look at the UML Diagram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873777"/>
            <a:ext cx="60769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5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Class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Adapter UML diagram</a:t>
            </a:r>
          </a:p>
          <a:p>
            <a:pPr lvl="1"/>
            <a:r>
              <a:rPr lang="en-US" dirty="0" smtClean="0"/>
              <a:t>The only difference is that with class adapter we subclass the Target and the </a:t>
            </a:r>
            <a:r>
              <a:rPr lang="en-US" dirty="0" err="1" smtClean="0"/>
              <a:t>Adaptee</a:t>
            </a:r>
            <a:r>
              <a:rPr lang="en-US" dirty="0" smtClean="0"/>
              <a:t>, while with Object adapter we use composition to pass requests to an </a:t>
            </a:r>
            <a:r>
              <a:rPr lang="en-US" dirty="0" err="1" smtClean="0"/>
              <a:t>Adaptee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808" y="2790825"/>
            <a:ext cx="65913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Class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Difference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812801"/>
            <a:ext cx="65341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3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Class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class </a:t>
            </a:r>
            <a:r>
              <a:rPr lang="en-US" dirty="0" err="1" smtClean="0"/>
              <a:t>TurkeyAdapter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30" y="1735207"/>
            <a:ext cx="3838575" cy="163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119" y="1735207"/>
            <a:ext cx="2914650" cy="733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119" y="3459690"/>
            <a:ext cx="30861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9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Adapter vs. Object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Don’t have re-implement the entire </a:t>
            </a:r>
            <a:r>
              <a:rPr lang="en-US" dirty="0" err="1" smtClean="0"/>
              <a:t>adaptee</a:t>
            </a:r>
            <a:endParaRPr lang="en-US" dirty="0" smtClean="0"/>
          </a:p>
          <a:p>
            <a:pPr lvl="1"/>
            <a:r>
              <a:rPr lang="en-US" dirty="0" smtClean="0"/>
              <a:t>Can override the behavior of </a:t>
            </a:r>
            <a:r>
              <a:rPr lang="en-US" dirty="0" err="1" smtClean="0"/>
              <a:t>adaptee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Depending on programming language</a:t>
            </a:r>
          </a:p>
          <a:p>
            <a:pPr lvl="1"/>
            <a:r>
              <a:rPr lang="en-US" dirty="0" smtClean="0"/>
              <a:t>Favor composition over inheritance</a:t>
            </a:r>
          </a:p>
          <a:p>
            <a:pPr lvl="2"/>
            <a:r>
              <a:rPr lang="en-US" dirty="0" smtClean="0"/>
              <a:t>Has-A is better than Is-A</a:t>
            </a:r>
          </a:p>
          <a:p>
            <a:pPr lvl="1"/>
            <a:r>
              <a:rPr lang="en-US" dirty="0" smtClean="0"/>
              <a:t>Need to specify all parameters (the part for </a:t>
            </a:r>
            <a:r>
              <a:rPr lang="en-US" dirty="0" smtClean="0"/>
              <a:t>our </a:t>
            </a:r>
            <a:r>
              <a:rPr lang="en-US" dirty="0" smtClean="0"/>
              <a:t>adapter and the part for class </a:t>
            </a:r>
            <a:r>
              <a:rPr lang="en-US" dirty="0" err="1" smtClean="0"/>
              <a:t>adaptee</a:t>
            </a:r>
            <a:r>
              <a:rPr lang="en-US" dirty="0" smtClean="0"/>
              <a:t> because of the inheritance) when we instantiate adapter.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7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vs. Decorator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Adapter</a:t>
            </a:r>
          </a:p>
          <a:p>
            <a:pPr lvl="1"/>
            <a:r>
              <a:rPr lang="en-US" dirty="0" smtClean="0"/>
              <a:t>Converts one interface to another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Decorator</a:t>
            </a:r>
          </a:p>
          <a:p>
            <a:pPr lvl="1"/>
            <a:r>
              <a:rPr lang="en-US" dirty="0" smtClean="0"/>
              <a:t>Doesn’t alter the interface, but adds responsibility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INFO3.5 - Class </a:t>
            </a:r>
            <a:r>
              <a:rPr lang="en-US" dirty="0" err="1" smtClean="0"/>
              <a:t>LibHMIAdapter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Middleman between </a:t>
            </a:r>
            <a:r>
              <a:rPr lang="en-US" dirty="0" err="1" smtClean="0"/>
              <a:t>Qt</a:t>
            </a:r>
            <a:r>
              <a:rPr lang="en-US" dirty="0" smtClean="0"/>
              <a:t>/IPC and Model classes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orks like a normal middle class</a:t>
            </a:r>
          </a:p>
          <a:p>
            <a:pPr lvl="1"/>
            <a:r>
              <a:rPr lang="en-US" dirty="0" smtClean="0"/>
              <a:t>Does not convert interface at all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908" y="2420405"/>
            <a:ext cx="65151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5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07" y="1495514"/>
            <a:ext cx="5369056" cy="354797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0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9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OO Adapter: they take an interface and adapt it to one that a client is expecting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897" y="2291291"/>
            <a:ext cx="67532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3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Adapter lets classes work together that couldn’t otherwise because of incompatible interfaces</a:t>
            </a:r>
          </a:p>
          <a:p>
            <a:pPr lvl="1"/>
            <a:r>
              <a:rPr lang="en-US" dirty="0" smtClean="0"/>
              <a:t>You don’t want to change your existing code</a:t>
            </a:r>
          </a:p>
          <a:p>
            <a:pPr lvl="1"/>
            <a:r>
              <a:rPr lang="en-US" dirty="0" smtClean="0"/>
              <a:t>You can’t change the vendor’s code</a:t>
            </a:r>
          </a:p>
          <a:p>
            <a:pPr lvl="1"/>
            <a:r>
              <a:rPr lang="en-US" dirty="0" smtClean="0"/>
              <a:t>You can write an adapter class that acts as a middleman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62" y="3621375"/>
            <a:ext cx="44862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8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How? 	2 types</a:t>
            </a:r>
          </a:p>
          <a:p>
            <a:pPr lvl="1"/>
            <a:r>
              <a:rPr lang="en-US" dirty="0" smtClean="0"/>
              <a:t>Object Adapter</a:t>
            </a:r>
          </a:p>
          <a:p>
            <a:pPr lvl="1"/>
            <a:r>
              <a:rPr lang="en-US" dirty="0" smtClean="0"/>
              <a:t>Class Adapter</a:t>
            </a:r>
          </a:p>
          <a:p>
            <a:pPr lvl="2"/>
            <a:r>
              <a:rPr lang="en-US" dirty="0" smtClean="0"/>
              <a:t>Need multiple inheritance to implement it, which isn’t possible in Java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3025771"/>
            <a:ext cx="812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4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Object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are breeding Ducks</a:t>
            </a:r>
          </a:p>
          <a:p>
            <a:pPr lvl="1"/>
            <a:r>
              <a:rPr lang="en-US" dirty="0" smtClean="0"/>
              <a:t>Duck has an interface which consists of 2 methods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 err="1" smtClean="0"/>
              <a:t>testDuck</a:t>
            </a:r>
            <a:r>
              <a:rPr lang="en-US" dirty="0" smtClean="0"/>
              <a:t>(Duck*) working with Duck object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08" y="2488140"/>
            <a:ext cx="3114675" cy="2476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5" y="2488140"/>
            <a:ext cx="3486150" cy="1657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125" y="4706404"/>
            <a:ext cx="25622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8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Object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order to expand our farm, we try to adopt Turkey</a:t>
            </a:r>
          </a:p>
          <a:p>
            <a:pPr lvl="1"/>
            <a:r>
              <a:rPr lang="en-US" dirty="0" smtClean="0"/>
              <a:t>Turkey also has its own interface includes 2 different methods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2211915"/>
            <a:ext cx="4581525" cy="2495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962" y="3563939"/>
            <a:ext cx="2600325" cy="847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962" y="2357436"/>
            <a:ext cx="36290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3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Object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Obviously, function </a:t>
            </a:r>
            <a:r>
              <a:rPr lang="en-US" dirty="0" err="1" smtClean="0"/>
              <a:t>testDuck</a:t>
            </a:r>
            <a:r>
              <a:rPr lang="en-US" dirty="0" smtClean="0"/>
              <a:t>(Duck*) cannot work with Turkey object</a:t>
            </a:r>
            <a:endParaRPr lang="en-US" dirty="0" smtClean="0"/>
          </a:p>
          <a:p>
            <a:pPr lvl="1"/>
            <a:r>
              <a:rPr lang="en-US" dirty="0" smtClean="0"/>
              <a:t>Let’s write an </a:t>
            </a:r>
            <a:r>
              <a:rPr lang="en-US" dirty="0" err="1" smtClean="0"/>
              <a:t>TurkeyAdapter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2400300"/>
            <a:ext cx="2962275" cy="2476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458" y="2400300"/>
            <a:ext cx="3743325" cy="1190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458" y="4200525"/>
            <a:ext cx="29813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5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Object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683" y="1909762"/>
            <a:ext cx="6305550" cy="3629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43100" y="1725096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Duck::quack()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00093" y="1677452"/>
            <a:ext cx="170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Turkey::gobble()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12933" y="5421854"/>
            <a:ext cx="23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TurkeyAdapter</a:t>
            </a:r>
            <a:r>
              <a:rPr lang="en-US" dirty="0" smtClean="0">
                <a:solidFill>
                  <a:srgbClr val="FF0000"/>
                </a:solidFill>
              </a:rPr>
              <a:t>::quack()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36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C_IVI_Template.potx" id="{097FA3B5-7FA0-4677-80E5-6146C5320516}" vid="{7F60F47D-DC6E-4FF3-9DE4-740CD13272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VC_IVI_Template</Template>
  <TotalTime>2530</TotalTime>
  <Words>461</Words>
  <Application>Microsoft Office PowerPoint</Application>
  <PresentationFormat>On-screen Show (4:3)</PresentationFormat>
  <Paragraphs>93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MS Gothic</vt:lpstr>
      <vt:lpstr>Arial</vt:lpstr>
      <vt:lpstr>Arial Black</vt:lpstr>
      <vt:lpstr>Calibri</vt:lpstr>
      <vt:lpstr>Freestyle Script</vt:lpstr>
      <vt:lpstr>Wingdings</vt:lpstr>
      <vt:lpstr>Office Theme</vt:lpstr>
      <vt:lpstr>Adapter Pattern</vt:lpstr>
      <vt:lpstr>Content</vt:lpstr>
      <vt:lpstr>Introduction</vt:lpstr>
      <vt:lpstr>Introduction</vt:lpstr>
      <vt:lpstr>Introduction</vt:lpstr>
      <vt:lpstr>Example – Object Adapter</vt:lpstr>
      <vt:lpstr>Example – Object Adapter</vt:lpstr>
      <vt:lpstr>Example – Object Adapter</vt:lpstr>
      <vt:lpstr>Example – Object Adapter</vt:lpstr>
      <vt:lpstr>Example – Object Adapter</vt:lpstr>
      <vt:lpstr>Example – Class Adapter</vt:lpstr>
      <vt:lpstr>Example – Class Adapter</vt:lpstr>
      <vt:lpstr>Example – Class Adapter</vt:lpstr>
      <vt:lpstr>Class Adapter vs. Object Adapter</vt:lpstr>
      <vt:lpstr>Adapter vs. Decorator</vt:lpstr>
      <vt:lpstr>INFO3.5 - Class LibHMIAdapter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Queue</dc:title>
  <dc:creator>QUOC SY LE/LGEVH VC SOFTWARE DEVELOPMENT 1(quoc.le@lge.com)</dc:creator>
  <cp:lastModifiedBy>TUNG NGUYEN BUI/LGEVH VC SOFTWARE DEVELOPMENT 1(tung.bui@lge.com)</cp:lastModifiedBy>
  <cp:revision>284</cp:revision>
  <cp:lastPrinted>2017-06-30T03:27:00Z</cp:lastPrinted>
  <dcterms:created xsi:type="dcterms:W3CDTF">2017-06-30T01:14:36Z</dcterms:created>
  <dcterms:modified xsi:type="dcterms:W3CDTF">2017-10-10T07:37:16Z</dcterms:modified>
</cp:coreProperties>
</file>