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60" r:id="rId2"/>
    <p:sldId id="1479" r:id="rId3"/>
    <p:sldId id="1459" r:id="rId4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003366"/>
    <a:srgbClr val="FFCC99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72694" autoAdjust="0"/>
  </p:normalViewPr>
  <p:slideViewPr>
    <p:cSldViewPr snapToGrid="0">
      <p:cViewPr varScale="1">
        <p:scale>
          <a:sx n="84" d="100"/>
          <a:sy n="84" d="100"/>
        </p:scale>
        <p:origin x="2382" y="7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422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cs typeface="Times New Roman" pitchFamily="18" charset="0"/>
              </a:defRPr>
            </a:lvl1pPr>
          </a:lstStyle>
          <a:p>
            <a:pPr>
              <a:defRPr/>
            </a:pPr>
            <a:fld id="{BD087C93-04CB-431B-B921-9479533F005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56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cs typeface="Times New Roman" pitchFamily="18" charset="0"/>
              </a:defRPr>
            </a:lvl1pPr>
          </a:lstStyle>
          <a:p>
            <a:pPr>
              <a:defRPr/>
            </a:pPr>
            <a:fld id="{938D1779-7EAE-47D2-BB95-5FCCE3AD3C6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87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C95C8-48E4-418D-AF59-70AC98ACC39C}" type="slidenum">
              <a:rPr lang="ar-SA" smtClean="0"/>
              <a:pPr/>
              <a:t>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AFD8-9060-44C4-9962-E5DA888F2F38}" type="slidenum">
              <a:rPr lang="en-US"/>
              <a:pPr/>
              <a:t>2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8D1779-7EAE-47D2-BB95-5FCCE3AD3C60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1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457200" y="609600"/>
            <a:ext cx="8305800" cy="0"/>
          </a:xfrm>
          <a:prstGeom prst="line">
            <a:avLst/>
          </a:prstGeom>
          <a:noFill/>
          <a:ln w="254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0" y="-2"/>
            <a:ext cx="9144000" cy="9144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29" y="278167"/>
            <a:ext cx="5493657" cy="387676"/>
          </a:xfrm>
        </p:spPr>
        <p:txBody>
          <a:bodyPr/>
          <a:lstStyle>
            <a:lvl1pPr algn="l"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14" y="1028700"/>
            <a:ext cx="8289524" cy="4874949"/>
          </a:xfrm>
        </p:spPr>
        <p:txBody>
          <a:bodyPr/>
          <a:lstStyle>
            <a:lvl1pPr>
              <a:defRPr sz="22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0" y="6162221"/>
            <a:ext cx="9144000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>
          <a:xfrm>
            <a:off x="8026397" y="6304749"/>
            <a:ext cx="1047295" cy="342794"/>
          </a:xfrm>
          <a:prstGeom prst="rect">
            <a:avLst/>
          </a:prstGeom>
          <a:ln/>
        </p:spPr>
        <p:txBody>
          <a:bodyPr/>
          <a:lstStyle>
            <a:lvl1pPr algn="ctr">
              <a:defRPr sz="1600">
                <a:solidFill>
                  <a:srgbClr val="0033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BB049E-1A64-4794-B788-67D1B8C454F9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91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90600"/>
            <a:ext cx="38100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A. Y. Wu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 </a:t>
            </a:r>
            <a:fld id="{38208496-A877-479E-82B4-8D91F9D67D8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91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A. Y. Wu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 </a:t>
            </a:r>
            <a:fld id="{CE1017AD-E517-4DD8-9921-4D8B043E00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91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990600"/>
            <a:ext cx="38100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A. Y. Wu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 </a:t>
            </a:r>
            <a:fld id="{C372C447-32C4-468A-B48C-D49773B2270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A. Y. Wu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 </a:t>
            </a:r>
            <a:fld id="{E471C943-B22A-4C52-BA9B-DB4598BA12F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36800" y="6400800"/>
            <a:ext cx="4394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ELEC1041 – Hardware Description Languages- 15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FDCD3-5045-4A1C-BE47-ECEC124B8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81" r:id="rId3"/>
    <p:sldLayoutId id="2147483782" r:id="rId4"/>
    <p:sldLayoutId id="2147483783" r:id="rId5"/>
    <p:sldLayoutId id="2147483784" r:id="rId6"/>
    <p:sldLayoutId id="2147483785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26788" y="2249068"/>
            <a:ext cx="8217162" cy="188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lvl="0" indent="-381000" algn="l" eaLnBrk="0" hangingPunct="0">
              <a:spcBef>
                <a:spcPct val="20000"/>
              </a:spcBef>
              <a:buFontTx/>
              <a:buChar char="•"/>
            </a:pPr>
            <a:r>
              <a:rPr lang="en-US" sz="2000" b="1" kern="0" dirty="0">
                <a:solidFill>
                  <a:srgbClr val="000000"/>
                </a:solidFill>
                <a:latin typeface="Arial"/>
              </a:rPr>
              <a:t>Agenda – Literature Review</a:t>
            </a:r>
            <a:br>
              <a:rPr lang="en-US" sz="2000" b="1" kern="0" dirty="0">
                <a:solidFill>
                  <a:srgbClr val="000000"/>
                </a:solidFill>
                <a:latin typeface="Arial"/>
              </a:rPr>
            </a:br>
            <a:endParaRPr lang="en-US" sz="2000" b="1" kern="0" dirty="0">
              <a:solidFill>
                <a:srgbClr val="000000"/>
              </a:solidFill>
              <a:latin typeface="Arial"/>
            </a:endParaRPr>
          </a:p>
          <a:p>
            <a:pPr marL="1219200" lvl="2" indent="-304800" algn="l" eaLnBrk="0" hangingPunct="0">
              <a:spcBef>
                <a:spcPct val="20000"/>
              </a:spcBef>
              <a:buFontTx/>
              <a:buAutoNum type="arabicPeriod"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Overview</a:t>
            </a:r>
          </a:p>
          <a:p>
            <a:pPr marL="1219200" lvl="2" indent="-304800" algn="l" eaLnBrk="0" hangingPunct="0">
              <a:spcBef>
                <a:spcPct val="20000"/>
              </a:spcBef>
              <a:buFontTx/>
              <a:buAutoNum type="arabicPeriod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Arial"/>
              </a:rPr>
            </a:br>
            <a:r>
              <a:rPr lang="en-US" altLang="ja-JP" sz="1800" dirty="0">
                <a:ea typeface="MS PGothic" pitchFamily="34" charset="-128"/>
              </a:rPr>
              <a:t/>
            </a:r>
            <a:br>
              <a:rPr lang="en-US" altLang="ja-JP" sz="1800" dirty="0">
                <a:ea typeface="MS PGothic" pitchFamily="34" charset="-128"/>
              </a:rPr>
            </a:br>
            <a:endParaRPr lang="en-US" sz="1800" dirty="0">
              <a:ea typeface="MS PGothic" pitchFamily="34" charset="-128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76233" y="1961758"/>
            <a:ext cx="8305800" cy="0"/>
          </a:xfrm>
          <a:prstGeom prst="line">
            <a:avLst/>
          </a:prstGeom>
          <a:noFill/>
          <a:ln w="254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71286" y="1114416"/>
            <a:ext cx="7772400" cy="685347"/>
          </a:xfrm>
        </p:spPr>
        <p:txBody>
          <a:bodyPr/>
          <a:lstStyle/>
          <a:p>
            <a:r>
              <a:rPr lang="en-US" altLang="ja-JP" sz="3200" b="1" dirty="0" smtClean="0">
                <a:latin typeface="Arial" pitchFamily="34" charset="0"/>
                <a:ea typeface="MS PGothic" pitchFamily="34" charset="-128"/>
                <a:cs typeface="Arial" pitchFamily="34" charset="0"/>
              </a:rPr>
              <a:t>Title</a:t>
            </a:r>
            <a:r>
              <a:rPr lang="en-US" altLang="ja-JP" sz="3200" b="1" dirty="0">
                <a:latin typeface="Arial" pitchFamily="34" charset="0"/>
                <a:ea typeface="MS PGothic" pitchFamily="34" charset="-128"/>
                <a:cs typeface="Arial" pitchFamily="34" charset="0"/>
              </a:rPr>
              <a:t/>
            </a:r>
            <a:br>
              <a:rPr lang="en-US" altLang="ja-JP" sz="3200" b="1" dirty="0">
                <a:latin typeface="Arial" pitchFamily="34" charset="0"/>
                <a:ea typeface="MS PGothic" pitchFamily="34" charset="-128"/>
                <a:cs typeface="Arial" pitchFamily="34" charset="0"/>
              </a:rPr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925EFE9-46D0-42B2-AF6B-B0704F8CB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86" y="5460254"/>
            <a:ext cx="82171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lvl="0" indent="-381000" algn="l" eaLnBrk="0" hangingPunct="0">
              <a:spcBef>
                <a:spcPct val="20000"/>
              </a:spcBef>
              <a:buFontTx/>
              <a:buChar char="•"/>
            </a:pPr>
            <a:r>
              <a:rPr lang="en-US" sz="1800" b="1" kern="0" dirty="0">
                <a:solidFill>
                  <a:srgbClr val="000000"/>
                </a:solidFill>
                <a:latin typeface="Arial"/>
              </a:rPr>
              <a:t>Presenter:</a:t>
            </a:r>
            <a:r>
              <a:rPr lang="en-US" sz="1800" kern="0" dirty="0">
                <a:solidFill>
                  <a:srgbClr val="000000"/>
                </a:solidFill>
                <a:latin typeface="Arial"/>
              </a:rPr>
              <a:t> Bui Nguyen Tung – CA170262</a:t>
            </a:r>
            <a:r>
              <a:rPr lang="en-US" altLang="ja-JP" sz="1800" dirty="0">
                <a:ea typeface="MS PGothic" pitchFamily="34" charset="-128"/>
              </a:rPr>
              <a:t/>
            </a:r>
            <a:br>
              <a:rPr lang="en-US" altLang="ja-JP" sz="1800" dirty="0">
                <a:ea typeface="MS PGothic" pitchFamily="34" charset="-128"/>
              </a:rPr>
            </a:br>
            <a:endParaRPr lang="en-US" sz="1800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0BFF0E-BDC5-46B6-A791-D016E10F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6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>
                <a:latin typeface="Arial" pitchFamily="34" charset="0"/>
                <a:cs typeface="Arial" pitchFamily="34" charset="0"/>
              </a:rPr>
              <a:t>Thank you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23900"/>
      </p:ext>
    </p:extLst>
  </p:cSld>
  <p:clrMapOvr>
    <a:masterClrMapping/>
  </p:clrMapOvr>
</p:sld>
</file>

<file path=ppt/theme/theme1.xml><?xml version="1.0" encoding="utf-8"?>
<a:theme xmlns:a="http://schemas.openxmlformats.org/drawingml/2006/main" name="MAPLD_Presentation_09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36413</TotalTime>
  <Words>20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MS PGothic</vt:lpstr>
      <vt:lpstr>Arial</vt:lpstr>
      <vt:lpstr>Times New Roman</vt:lpstr>
      <vt:lpstr>MAPLD_Presentation_09</vt:lpstr>
      <vt:lpstr>Title </vt:lpstr>
      <vt:lpstr>Title</vt:lpstr>
      <vt:lpstr>Thank you</vt:lpstr>
    </vt:vector>
  </TitlesOfParts>
  <Company>Montana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Dr. Brock J. LaMeres</dc:creator>
  <cp:lastModifiedBy>TUNG NGUYEN BUI/LGEVH VC SOFTWARE DEVELOPMENT 1(tung.bui@lge.com)</cp:lastModifiedBy>
  <cp:revision>1502</cp:revision>
  <dcterms:created xsi:type="dcterms:W3CDTF">2004-02-21T02:56:01Z</dcterms:created>
  <dcterms:modified xsi:type="dcterms:W3CDTF">2017-10-25T03:02:05Z</dcterms:modified>
</cp:coreProperties>
</file>