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50F2-1A7D-4ED8-A5B5-3DE82B93207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E7AE-114C-418A-BFDC-411AA81E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8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50F2-1A7D-4ED8-A5B5-3DE82B93207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E7AE-114C-418A-BFDC-411AA81E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4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50F2-1A7D-4ED8-A5B5-3DE82B93207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E7AE-114C-418A-BFDC-411AA81E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5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50F2-1A7D-4ED8-A5B5-3DE82B93207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E7AE-114C-418A-BFDC-411AA81E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8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50F2-1A7D-4ED8-A5B5-3DE82B93207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E7AE-114C-418A-BFDC-411AA81E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1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50F2-1A7D-4ED8-A5B5-3DE82B93207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E7AE-114C-418A-BFDC-411AA81E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6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50F2-1A7D-4ED8-A5B5-3DE82B93207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E7AE-114C-418A-BFDC-411AA81E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7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50F2-1A7D-4ED8-A5B5-3DE82B93207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E7AE-114C-418A-BFDC-411AA81E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8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50F2-1A7D-4ED8-A5B5-3DE82B93207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E7AE-114C-418A-BFDC-411AA81E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4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50F2-1A7D-4ED8-A5B5-3DE82B93207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E7AE-114C-418A-BFDC-411AA81E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50F2-1A7D-4ED8-A5B5-3DE82B93207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E7AE-114C-418A-BFDC-411AA81E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6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D50F2-1A7D-4ED8-A5B5-3DE82B93207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1E7AE-114C-418A-BFDC-411AA81E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6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244061" y="278900"/>
            <a:ext cx="5869009" cy="5419255"/>
            <a:chOff x="1244061" y="278900"/>
            <a:chExt cx="5869009" cy="5419255"/>
          </a:xfrm>
        </p:grpSpPr>
        <p:sp>
          <p:nvSpPr>
            <p:cNvPr id="4" name="Rectangle 3"/>
            <p:cNvSpPr/>
            <p:nvPr/>
          </p:nvSpPr>
          <p:spPr>
            <a:xfrm>
              <a:off x="2926080" y="529390"/>
              <a:ext cx="1520792" cy="12062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99425" y="578237"/>
              <a:ext cx="1024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Collection</a:t>
              </a:r>
              <a:endParaRPr lang="en-US" sz="1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99426" y="1039298"/>
              <a:ext cx="512048" cy="5615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doc</a:t>
              </a:r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44061" y="278900"/>
              <a:ext cx="5869009" cy="5419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84820" y="1039297"/>
              <a:ext cx="512048" cy="5615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doc</a:t>
              </a:r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588258" y="2279583"/>
              <a:ext cx="1520792" cy="12062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61603" y="2328430"/>
              <a:ext cx="1024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Collection</a:t>
              </a:r>
              <a:endParaRPr lang="en-US" sz="1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61604" y="2789491"/>
              <a:ext cx="512048" cy="5615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doc</a:t>
              </a:r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46998" y="2789490"/>
              <a:ext cx="512048" cy="5615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doc</a:t>
              </a:r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282397" y="2279583"/>
              <a:ext cx="1520792" cy="12062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55742" y="2328430"/>
              <a:ext cx="1024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Collection</a:t>
              </a:r>
              <a:endParaRPr lang="en-US" sz="1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455743" y="2789491"/>
              <a:ext cx="512048" cy="5615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doc</a:t>
              </a:r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141137" y="2789490"/>
              <a:ext cx="512048" cy="5615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doc</a:t>
              </a:r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029201" y="2282652"/>
              <a:ext cx="1520792" cy="12062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202546" y="2331499"/>
              <a:ext cx="1024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Collection</a:t>
              </a:r>
              <a:endParaRPr lang="en-US" sz="1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202547" y="2792560"/>
              <a:ext cx="512048" cy="5615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doc</a:t>
              </a:r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887941" y="2792559"/>
              <a:ext cx="512048" cy="5615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doc</a:t>
              </a:r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Straight Arrow Connector 60"/>
            <p:cNvCxnSpPr>
              <a:stCxn id="47" idx="2"/>
              <a:endCxn id="52" idx="0"/>
            </p:cNvCxnSpPr>
            <p:nvPr/>
          </p:nvCxnSpPr>
          <p:spPr>
            <a:xfrm>
              <a:off x="4040844" y="1600884"/>
              <a:ext cx="1949" cy="678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stCxn id="47" idx="2"/>
              <a:endCxn id="48" idx="0"/>
            </p:cNvCxnSpPr>
            <p:nvPr/>
          </p:nvCxnSpPr>
          <p:spPr>
            <a:xfrm rot="5400000">
              <a:off x="2855400" y="1094138"/>
              <a:ext cx="678699" cy="169219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47" idx="2"/>
              <a:endCxn id="56" idx="0"/>
            </p:cNvCxnSpPr>
            <p:nvPr/>
          </p:nvCxnSpPr>
          <p:spPr>
            <a:xfrm rot="16200000" flipH="1">
              <a:off x="4574336" y="1067391"/>
              <a:ext cx="681768" cy="174875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2612354" y="4034473"/>
              <a:ext cx="1520792" cy="12062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85699" y="4083320"/>
              <a:ext cx="1024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Collection</a:t>
              </a:r>
              <a:endParaRPr lang="en-US" sz="1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785700" y="4544381"/>
              <a:ext cx="512048" cy="5615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doc</a:t>
              </a:r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471094" y="4544380"/>
              <a:ext cx="512048" cy="5615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doc</a:t>
              </a:r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92156" y="4039170"/>
              <a:ext cx="1520792" cy="12062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65501" y="4088017"/>
              <a:ext cx="1024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Collection</a:t>
              </a:r>
              <a:endParaRPr lang="en-US" sz="1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765502" y="4549078"/>
              <a:ext cx="512048" cy="5615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doc</a:t>
              </a:r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450896" y="4549077"/>
              <a:ext cx="512048" cy="5615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doc</a:t>
              </a:r>
              <a:endParaRPr lang="en-US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Elbow Connector 76"/>
            <p:cNvCxnSpPr>
              <a:stCxn id="55" idx="2"/>
              <a:endCxn id="66" idx="0"/>
            </p:cNvCxnSpPr>
            <p:nvPr/>
          </p:nvCxnSpPr>
          <p:spPr>
            <a:xfrm rot="5400000">
              <a:off x="3543258" y="3180570"/>
              <a:ext cx="683396" cy="102441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55" idx="2"/>
              <a:endCxn id="70" idx="0"/>
            </p:cNvCxnSpPr>
            <p:nvPr/>
          </p:nvCxnSpPr>
          <p:spPr>
            <a:xfrm rot="16200000" flipH="1">
              <a:off x="4530810" y="3217427"/>
              <a:ext cx="688093" cy="9553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258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270" y="895147"/>
            <a:ext cx="2905916" cy="3080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06904" y="103987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student_record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6410" y="1407073"/>
            <a:ext cx="2318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 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first : “Bui”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last : “Nguyen Tung”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6410" y="233040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orn : 1991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0745" y="2682269"/>
            <a:ext cx="1907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class: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0: “TDLDPT”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1: “MMMTT”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2: “ANTGDDT”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89" y="1072945"/>
            <a:ext cx="247339" cy="3031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72011" y="10227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8683" y="141889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faculty01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3574" y="1691524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 “IT”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33133" y="206792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80007" y="249294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prof01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9321" y="276119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: “Le”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ast : “Nam”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70576" y="338344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prof02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9321" y="3752773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: “Dao”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ast : “Dung”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92" y="1029871"/>
            <a:ext cx="364450" cy="3551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120" y="1451971"/>
            <a:ext cx="247339" cy="30318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683" y="2116541"/>
            <a:ext cx="364450" cy="35510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775" y="2526011"/>
            <a:ext cx="247339" cy="3031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774" y="3487601"/>
            <a:ext cx="247339" cy="30318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932901" y="895148"/>
            <a:ext cx="3039368" cy="3729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06626" y="102134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07" y="1028455"/>
            <a:ext cx="364450" cy="35510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190795" y="137089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232" y="1403970"/>
            <a:ext cx="247339" cy="30318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185571" y="1684072"/>
            <a:ext cx="1869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: “TungBN”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orn : 1991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85571" y="232939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008" y="2362462"/>
            <a:ext cx="247339" cy="30318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180347" y="2642564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: “ThaiDN”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orn : 1987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06626" y="340534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07" y="3412461"/>
            <a:ext cx="364450" cy="35510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190795" y="375490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232" y="3787976"/>
            <a:ext cx="247339" cy="30318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936757" y="4872896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riority : “high”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ontent : “…”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98114" y="417917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795" y="4186287"/>
            <a:ext cx="364450" cy="35510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982283" y="453835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task01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720" y="4571427"/>
            <a:ext cx="247339" cy="303189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8940264" y="5872751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riority : “medium”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ontent : “…”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85790" y="553821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task02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227" y="5571282"/>
            <a:ext cx="247339" cy="303189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7338159" y="895494"/>
            <a:ext cx="3620606" cy="5717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127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Tung Bui</dc:creator>
  <cp:lastModifiedBy>Tung Bui</cp:lastModifiedBy>
  <cp:revision>12</cp:revision>
  <dcterms:created xsi:type="dcterms:W3CDTF">2019-02-25T16:05:28Z</dcterms:created>
  <dcterms:modified xsi:type="dcterms:W3CDTF">2019-02-26T15:05:11Z</dcterms:modified>
</cp:coreProperties>
</file>