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58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E0947-2F97-48F4-A138-D9E260AD469E}" type="doc">
      <dgm:prSet loTypeId="urn:microsoft.com/office/officeart/2005/8/layout/vList5" loCatId="list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E69861-0512-4511-9DA0-ED8BFD48F0DF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312168DC-4F82-4EF2-B695-B6907DC30589}" type="parTrans" cxnId="{3127C997-2FBB-46B4-A5A3-5A5FCED555A7}">
      <dgm:prSet/>
      <dgm:spPr/>
      <dgm:t>
        <a:bodyPr/>
        <a:lstStyle/>
        <a:p>
          <a:endParaRPr lang="en-US"/>
        </a:p>
      </dgm:t>
    </dgm:pt>
    <dgm:pt modelId="{2CEB4114-04F8-4A98-84D0-297717A4819D}" type="sibTrans" cxnId="{3127C997-2FBB-46B4-A5A3-5A5FCED555A7}">
      <dgm:prSet/>
      <dgm:spPr/>
      <dgm:t>
        <a:bodyPr/>
        <a:lstStyle/>
        <a:p>
          <a:endParaRPr lang="en-US"/>
        </a:p>
      </dgm:t>
    </dgm:pt>
    <dgm:pt modelId="{A37A8573-2768-46D8-9773-156C24C1FC7E}">
      <dgm:prSet phldrT="[Text]"/>
      <dgm:spPr/>
      <dgm:t>
        <a:bodyPr/>
        <a:lstStyle/>
        <a:p>
          <a:r>
            <a:rPr lang="en-US" dirty="0" smtClean="0"/>
            <a:t>Spring Framework?</a:t>
          </a:r>
          <a:endParaRPr lang="en-US" dirty="0"/>
        </a:p>
      </dgm:t>
    </dgm:pt>
    <dgm:pt modelId="{C53BDE03-83FF-4595-8BDB-5B3F21A25B12}" type="parTrans" cxnId="{6E6C1F6B-1C2F-4988-921A-8304994BCE30}">
      <dgm:prSet/>
      <dgm:spPr/>
      <dgm:t>
        <a:bodyPr/>
        <a:lstStyle/>
        <a:p>
          <a:endParaRPr lang="en-US"/>
        </a:p>
      </dgm:t>
    </dgm:pt>
    <dgm:pt modelId="{82817110-A464-4251-AAAB-24E0ABE1C86A}" type="sibTrans" cxnId="{6E6C1F6B-1C2F-4988-921A-8304994BCE30}">
      <dgm:prSet/>
      <dgm:spPr/>
      <dgm:t>
        <a:bodyPr/>
        <a:lstStyle/>
        <a:p>
          <a:endParaRPr lang="en-US"/>
        </a:p>
      </dgm:t>
    </dgm:pt>
    <dgm:pt modelId="{9CD4915B-E65D-428F-A2C1-D44A81C1E81C}">
      <dgm:prSet phldrT="[Text]"/>
      <dgm:spPr/>
      <dgm:t>
        <a:bodyPr/>
        <a:lstStyle/>
        <a:p>
          <a:r>
            <a:rPr lang="en-US" dirty="0" smtClean="0"/>
            <a:t>Constituent of String Framework</a:t>
          </a:r>
          <a:endParaRPr lang="en-US" dirty="0"/>
        </a:p>
      </dgm:t>
    </dgm:pt>
    <dgm:pt modelId="{CB3A3491-ABE1-42E0-9C2A-0A484A5E6761}" type="parTrans" cxnId="{195C6CF1-370A-4964-B598-937BB4EC641F}">
      <dgm:prSet/>
      <dgm:spPr/>
      <dgm:t>
        <a:bodyPr/>
        <a:lstStyle/>
        <a:p>
          <a:endParaRPr lang="en-US"/>
        </a:p>
      </dgm:t>
    </dgm:pt>
    <dgm:pt modelId="{48EBA063-6057-43E0-811C-CBDE586347FD}" type="sibTrans" cxnId="{195C6CF1-370A-4964-B598-937BB4EC641F}">
      <dgm:prSet/>
      <dgm:spPr/>
      <dgm:t>
        <a:bodyPr/>
        <a:lstStyle/>
        <a:p>
          <a:endParaRPr lang="en-US"/>
        </a:p>
      </dgm:t>
    </dgm:pt>
    <dgm:pt modelId="{9EBBA68A-FA00-4FD2-AE25-D93B73C9706F}">
      <dgm:prSet phldrT="[Text]"/>
      <dgm:spPr/>
      <dgm:t>
        <a:bodyPr/>
        <a:lstStyle/>
        <a:p>
          <a:r>
            <a:rPr lang="en-US" dirty="0" smtClean="0"/>
            <a:t>Spring AOP Framework</a:t>
          </a:r>
          <a:endParaRPr lang="en-US" dirty="0"/>
        </a:p>
      </dgm:t>
    </dgm:pt>
    <dgm:pt modelId="{2E7FB83E-583D-4778-96F8-6447CF112117}" type="parTrans" cxnId="{BBAF7600-55C2-46EB-A9E3-32E4F487203D}">
      <dgm:prSet/>
      <dgm:spPr/>
      <dgm:t>
        <a:bodyPr/>
        <a:lstStyle/>
        <a:p>
          <a:endParaRPr lang="en-US"/>
        </a:p>
      </dgm:t>
    </dgm:pt>
    <dgm:pt modelId="{49D7AE9B-3878-40A3-B419-BA4AC659089B}" type="sibTrans" cxnId="{BBAF7600-55C2-46EB-A9E3-32E4F487203D}">
      <dgm:prSet/>
      <dgm:spPr/>
      <dgm:t>
        <a:bodyPr/>
        <a:lstStyle/>
        <a:p>
          <a:endParaRPr lang="en-US"/>
        </a:p>
      </dgm:t>
    </dgm:pt>
    <dgm:pt modelId="{41A8C282-CAF6-42BC-8D81-D604BADA382F}">
      <dgm:prSet phldrT="[Text]"/>
      <dgm:spPr/>
      <dgm:t>
        <a:bodyPr/>
        <a:lstStyle/>
        <a:p>
          <a:r>
            <a:rPr lang="en-US" dirty="0" smtClean="0"/>
            <a:t>AOP concepts, types of advice</a:t>
          </a:r>
          <a:endParaRPr lang="en-US" dirty="0"/>
        </a:p>
      </dgm:t>
    </dgm:pt>
    <dgm:pt modelId="{4D470CF4-CE52-438E-B426-89C702A8BFF8}" type="parTrans" cxnId="{F3812409-937F-4A79-B63D-8FB67F2694B9}">
      <dgm:prSet/>
      <dgm:spPr/>
      <dgm:t>
        <a:bodyPr/>
        <a:lstStyle/>
        <a:p>
          <a:endParaRPr lang="en-US"/>
        </a:p>
      </dgm:t>
    </dgm:pt>
    <dgm:pt modelId="{5656F2D2-D02F-4D6A-8D1B-D340B357B8EA}" type="sibTrans" cxnId="{F3812409-937F-4A79-B63D-8FB67F2694B9}">
      <dgm:prSet/>
      <dgm:spPr/>
      <dgm:t>
        <a:bodyPr/>
        <a:lstStyle/>
        <a:p>
          <a:endParaRPr lang="en-US"/>
        </a:p>
      </dgm:t>
    </dgm:pt>
    <dgm:pt modelId="{FACD145D-8809-4197-B5F0-ED71A0D9CEB6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0E1DFF82-B6C4-4CA6-8F50-EF8EC4A551B9}" type="parTrans" cxnId="{31DC1889-F9BC-488C-B53F-11944F888E57}">
      <dgm:prSet/>
      <dgm:spPr/>
      <dgm:t>
        <a:bodyPr/>
        <a:lstStyle/>
        <a:p>
          <a:endParaRPr lang="en-US"/>
        </a:p>
      </dgm:t>
    </dgm:pt>
    <dgm:pt modelId="{D5291BBA-43C6-4096-9808-C2EECFA5CD7C}" type="sibTrans" cxnId="{31DC1889-F9BC-488C-B53F-11944F888E57}">
      <dgm:prSet/>
      <dgm:spPr/>
      <dgm:t>
        <a:bodyPr/>
        <a:lstStyle/>
        <a:p>
          <a:endParaRPr lang="en-US"/>
        </a:p>
      </dgm:t>
    </dgm:pt>
    <dgm:pt modelId="{E6A6E44E-3488-4B1F-8BD6-2D957CA31C3D}">
      <dgm:prSet phldrT="[Text]"/>
      <dgm:spPr/>
      <dgm:t>
        <a:bodyPr/>
        <a:lstStyle/>
        <a:p>
          <a:r>
            <a:rPr lang="en-US" dirty="0" smtClean="0"/>
            <a:t>Do some examples using AOP</a:t>
          </a:r>
          <a:endParaRPr lang="en-US" dirty="0"/>
        </a:p>
      </dgm:t>
    </dgm:pt>
    <dgm:pt modelId="{F6B910E4-FBC5-4C70-A301-29E43C641229}" type="parTrans" cxnId="{E3BA484A-7CE2-45EC-A8EA-B7A1808745B0}">
      <dgm:prSet/>
      <dgm:spPr/>
      <dgm:t>
        <a:bodyPr/>
        <a:lstStyle/>
        <a:p>
          <a:endParaRPr lang="en-US"/>
        </a:p>
      </dgm:t>
    </dgm:pt>
    <dgm:pt modelId="{8355072D-E317-4035-835C-E1279DDC56B3}" type="sibTrans" cxnId="{E3BA484A-7CE2-45EC-A8EA-B7A1808745B0}">
      <dgm:prSet/>
      <dgm:spPr/>
      <dgm:t>
        <a:bodyPr/>
        <a:lstStyle/>
        <a:p>
          <a:endParaRPr lang="en-US"/>
        </a:p>
      </dgm:t>
    </dgm:pt>
    <dgm:pt modelId="{C173EF0D-024C-4310-A8DA-B2AAF4100BBD}">
      <dgm:prSet phldrT="[Text]"/>
      <dgm:spPr/>
      <dgm:t>
        <a:bodyPr/>
        <a:lstStyle/>
        <a:p>
          <a:r>
            <a:rPr lang="en-US" dirty="0" smtClean="0"/>
            <a:t>Advantages and disadvantages of AOP</a:t>
          </a:r>
          <a:endParaRPr lang="en-US" dirty="0"/>
        </a:p>
      </dgm:t>
    </dgm:pt>
    <dgm:pt modelId="{8AC044B3-8D3A-4E4B-8CBC-5D33999A4D99}" type="parTrans" cxnId="{C840E33D-A642-4E2A-9ED0-8AEFBF26B8B2}">
      <dgm:prSet/>
      <dgm:spPr/>
      <dgm:t>
        <a:bodyPr/>
        <a:lstStyle/>
        <a:p>
          <a:endParaRPr lang="en-US"/>
        </a:p>
      </dgm:t>
    </dgm:pt>
    <dgm:pt modelId="{49F45982-0694-49D0-B813-16681A68CCDF}" type="sibTrans" cxnId="{C840E33D-A642-4E2A-9ED0-8AEFBF26B8B2}">
      <dgm:prSet/>
      <dgm:spPr/>
      <dgm:t>
        <a:bodyPr/>
        <a:lstStyle/>
        <a:p>
          <a:endParaRPr lang="en-US"/>
        </a:p>
      </dgm:t>
    </dgm:pt>
    <dgm:pt modelId="{F2615175-401C-444A-93C0-1DA052CAAD66}" type="pres">
      <dgm:prSet presAssocID="{CA0E0947-2F97-48F4-A138-D9E260AD46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422813-FE3D-49B6-8BAF-E882B2B74527}" type="pres">
      <dgm:prSet presAssocID="{F0E69861-0512-4511-9DA0-ED8BFD48F0DF}" presName="linNode" presStyleCnt="0"/>
      <dgm:spPr/>
    </dgm:pt>
    <dgm:pt modelId="{6BE1E34A-4244-4A62-83E3-F86A79DE8089}" type="pres">
      <dgm:prSet presAssocID="{F0E69861-0512-4511-9DA0-ED8BFD48F0D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E341A-9506-4333-A934-0D4332613C26}" type="pres">
      <dgm:prSet presAssocID="{F0E69861-0512-4511-9DA0-ED8BFD48F0D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D3CB7-D368-4BCA-8868-C8DC3E921A95}" type="pres">
      <dgm:prSet presAssocID="{2CEB4114-04F8-4A98-84D0-297717A4819D}" presName="sp" presStyleCnt="0"/>
      <dgm:spPr/>
    </dgm:pt>
    <dgm:pt modelId="{3EFE28FF-AD81-43B9-A8DB-D53EC4B669B6}" type="pres">
      <dgm:prSet presAssocID="{9EBBA68A-FA00-4FD2-AE25-D93B73C9706F}" presName="linNode" presStyleCnt="0"/>
      <dgm:spPr/>
    </dgm:pt>
    <dgm:pt modelId="{AADE581F-6A23-4F1D-9E4C-7E8E38FCF32F}" type="pres">
      <dgm:prSet presAssocID="{9EBBA68A-FA00-4FD2-AE25-D93B73C9706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F38E5-EE3C-4AD6-B12D-29089D55A92E}" type="pres">
      <dgm:prSet presAssocID="{9EBBA68A-FA00-4FD2-AE25-D93B73C9706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3034A-80B2-46F0-AB5E-20A959780A12}" type="pres">
      <dgm:prSet presAssocID="{49D7AE9B-3878-40A3-B419-BA4AC659089B}" presName="sp" presStyleCnt="0"/>
      <dgm:spPr/>
    </dgm:pt>
    <dgm:pt modelId="{C1436CA1-A2D9-4483-B7E5-586C948B4592}" type="pres">
      <dgm:prSet presAssocID="{FACD145D-8809-4197-B5F0-ED71A0D9CEB6}" presName="linNode" presStyleCnt="0"/>
      <dgm:spPr/>
    </dgm:pt>
    <dgm:pt modelId="{86C1DBB7-F5B8-482F-9AC1-D6CEE859EBBB}" type="pres">
      <dgm:prSet presAssocID="{FACD145D-8809-4197-B5F0-ED71A0D9CEB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43984-EA24-4953-83BE-72FC3B8F2FE7}" type="pres">
      <dgm:prSet presAssocID="{FACD145D-8809-4197-B5F0-ED71A0D9CEB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E29561-C980-4347-82DE-7D5FC2C34423}" type="presOf" srcId="{41A8C282-CAF6-42BC-8D81-D604BADA382F}" destId="{792F38E5-EE3C-4AD6-B12D-29089D55A92E}" srcOrd="0" destOrd="0" presId="urn:microsoft.com/office/officeart/2005/8/layout/vList5"/>
    <dgm:cxn modelId="{7F730A98-CF24-4BD9-9768-205BFB3114A6}" type="presOf" srcId="{9EBBA68A-FA00-4FD2-AE25-D93B73C9706F}" destId="{AADE581F-6A23-4F1D-9E4C-7E8E38FCF32F}" srcOrd="0" destOrd="0" presId="urn:microsoft.com/office/officeart/2005/8/layout/vList5"/>
    <dgm:cxn modelId="{E3BA484A-7CE2-45EC-A8EA-B7A1808745B0}" srcId="{FACD145D-8809-4197-B5F0-ED71A0D9CEB6}" destId="{E6A6E44E-3488-4B1F-8BD6-2D957CA31C3D}" srcOrd="0" destOrd="0" parTransId="{F6B910E4-FBC5-4C70-A301-29E43C641229}" sibTransId="{8355072D-E317-4035-835C-E1279DDC56B3}"/>
    <dgm:cxn modelId="{BBAF7600-55C2-46EB-A9E3-32E4F487203D}" srcId="{CA0E0947-2F97-48F4-A138-D9E260AD469E}" destId="{9EBBA68A-FA00-4FD2-AE25-D93B73C9706F}" srcOrd="1" destOrd="0" parTransId="{2E7FB83E-583D-4778-96F8-6447CF112117}" sibTransId="{49D7AE9B-3878-40A3-B419-BA4AC659089B}"/>
    <dgm:cxn modelId="{6229BB7D-D608-4F9B-8C08-AC8F2E84AF98}" type="presOf" srcId="{A37A8573-2768-46D8-9773-156C24C1FC7E}" destId="{93FE341A-9506-4333-A934-0D4332613C26}" srcOrd="0" destOrd="0" presId="urn:microsoft.com/office/officeart/2005/8/layout/vList5"/>
    <dgm:cxn modelId="{3127C997-2FBB-46B4-A5A3-5A5FCED555A7}" srcId="{CA0E0947-2F97-48F4-A138-D9E260AD469E}" destId="{F0E69861-0512-4511-9DA0-ED8BFD48F0DF}" srcOrd="0" destOrd="0" parTransId="{312168DC-4F82-4EF2-B695-B6907DC30589}" sibTransId="{2CEB4114-04F8-4A98-84D0-297717A4819D}"/>
    <dgm:cxn modelId="{0FB798FE-1CB7-499B-839B-877F9B933B4E}" type="presOf" srcId="{C173EF0D-024C-4310-A8DA-B2AAF4100BBD}" destId="{792F38E5-EE3C-4AD6-B12D-29089D55A92E}" srcOrd="0" destOrd="1" presId="urn:microsoft.com/office/officeart/2005/8/layout/vList5"/>
    <dgm:cxn modelId="{EE8072C6-BEF2-4891-AFFA-E95BFB5EA9D6}" type="presOf" srcId="{E6A6E44E-3488-4B1F-8BD6-2D957CA31C3D}" destId="{3E743984-EA24-4953-83BE-72FC3B8F2FE7}" srcOrd="0" destOrd="0" presId="urn:microsoft.com/office/officeart/2005/8/layout/vList5"/>
    <dgm:cxn modelId="{C840E33D-A642-4E2A-9ED0-8AEFBF26B8B2}" srcId="{9EBBA68A-FA00-4FD2-AE25-D93B73C9706F}" destId="{C173EF0D-024C-4310-A8DA-B2AAF4100BBD}" srcOrd="1" destOrd="0" parTransId="{8AC044B3-8D3A-4E4B-8CBC-5D33999A4D99}" sibTransId="{49F45982-0694-49D0-B813-16681A68CCDF}"/>
    <dgm:cxn modelId="{FFD43EBC-108A-41EA-81DC-8E5931C437EC}" type="presOf" srcId="{F0E69861-0512-4511-9DA0-ED8BFD48F0DF}" destId="{6BE1E34A-4244-4A62-83E3-F86A79DE8089}" srcOrd="0" destOrd="0" presId="urn:microsoft.com/office/officeart/2005/8/layout/vList5"/>
    <dgm:cxn modelId="{0D8EA793-ED8B-4C4B-B472-8AB0195A2BDC}" type="presOf" srcId="{FACD145D-8809-4197-B5F0-ED71A0D9CEB6}" destId="{86C1DBB7-F5B8-482F-9AC1-D6CEE859EBBB}" srcOrd="0" destOrd="0" presId="urn:microsoft.com/office/officeart/2005/8/layout/vList5"/>
    <dgm:cxn modelId="{7D244240-51E5-41BC-AE17-C5F34B249F90}" type="presOf" srcId="{9CD4915B-E65D-428F-A2C1-D44A81C1E81C}" destId="{93FE341A-9506-4333-A934-0D4332613C26}" srcOrd="0" destOrd="1" presId="urn:microsoft.com/office/officeart/2005/8/layout/vList5"/>
    <dgm:cxn modelId="{31DC1889-F9BC-488C-B53F-11944F888E57}" srcId="{CA0E0947-2F97-48F4-A138-D9E260AD469E}" destId="{FACD145D-8809-4197-B5F0-ED71A0D9CEB6}" srcOrd="2" destOrd="0" parTransId="{0E1DFF82-B6C4-4CA6-8F50-EF8EC4A551B9}" sibTransId="{D5291BBA-43C6-4096-9808-C2EECFA5CD7C}"/>
    <dgm:cxn modelId="{6E6C1F6B-1C2F-4988-921A-8304994BCE30}" srcId="{F0E69861-0512-4511-9DA0-ED8BFD48F0DF}" destId="{A37A8573-2768-46D8-9773-156C24C1FC7E}" srcOrd="0" destOrd="0" parTransId="{C53BDE03-83FF-4595-8BDB-5B3F21A25B12}" sibTransId="{82817110-A464-4251-AAAB-24E0ABE1C86A}"/>
    <dgm:cxn modelId="{F3812409-937F-4A79-B63D-8FB67F2694B9}" srcId="{9EBBA68A-FA00-4FD2-AE25-D93B73C9706F}" destId="{41A8C282-CAF6-42BC-8D81-D604BADA382F}" srcOrd="0" destOrd="0" parTransId="{4D470CF4-CE52-438E-B426-89C702A8BFF8}" sibTransId="{5656F2D2-D02F-4D6A-8D1B-D340B357B8EA}"/>
    <dgm:cxn modelId="{16D808F9-28A6-47B8-B3C7-206C4D80E062}" type="presOf" srcId="{CA0E0947-2F97-48F4-A138-D9E260AD469E}" destId="{F2615175-401C-444A-93C0-1DA052CAAD66}" srcOrd="0" destOrd="0" presId="urn:microsoft.com/office/officeart/2005/8/layout/vList5"/>
    <dgm:cxn modelId="{195C6CF1-370A-4964-B598-937BB4EC641F}" srcId="{F0E69861-0512-4511-9DA0-ED8BFD48F0DF}" destId="{9CD4915B-E65D-428F-A2C1-D44A81C1E81C}" srcOrd="1" destOrd="0" parTransId="{CB3A3491-ABE1-42E0-9C2A-0A484A5E6761}" sibTransId="{48EBA063-6057-43E0-811C-CBDE586347FD}"/>
    <dgm:cxn modelId="{102A6C4E-AD85-4387-B83D-1FE25BA33383}" type="presParOf" srcId="{F2615175-401C-444A-93C0-1DA052CAAD66}" destId="{E2422813-FE3D-49B6-8BAF-E882B2B74527}" srcOrd="0" destOrd="0" presId="urn:microsoft.com/office/officeart/2005/8/layout/vList5"/>
    <dgm:cxn modelId="{00EF59F4-508D-41F8-8EB4-A472AC9D063C}" type="presParOf" srcId="{E2422813-FE3D-49B6-8BAF-E882B2B74527}" destId="{6BE1E34A-4244-4A62-83E3-F86A79DE8089}" srcOrd="0" destOrd="0" presId="urn:microsoft.com/office/officeart/2005/8/layout/vList5"/>
    <dgm:cxn modelId="{46EAFBA8-9D5E-4388-BA9E-2FEE7AB798F5}" type="presParOf" srcId="{E2422813-FE3D-49B6-8BAF-E882B2B74527}" destId="{93FE341A-9506-4333-A934-0D4332613C26}" srcOrd="1" destOrd="0" presId="urn:microsoft.com/office/officeart/2005/8/layout/vList5"/>
    <dgm:cxn modelId="{AEFE37ED-FDDA-4D6F-AD45-5FE3F7A0336B}" type="presParOf" srcId="{F2615175-401C-444A-93C0-1DA052CAAD66}" destId="{92CD3CB7-D368-4BCA-8868-C8DC3E921A95}" srcOrd="1" destOrd="0" presId="urn:microsoft.com/office/officeart/2005/8/layout/vList5"/>
    <dgm:cxn modelId="{4FF91475-B94C-40F3-98D5-C991ED8C130A}" type="presParOf" srcId="{F2615175-401C-444A-93C0-1DA052CAAD66}" destId="{3EFE28FF-AD81-43B9-A8DB-D53EC4B669B6}" srcOrd="2" destOrd="0" presId="urn:microsoft.com/office/officeart/2005/8/layout/vList5"/>
    <dgm:cxn modelId="{A702F1BF-34BA-4540-BD04-1876085798BA}" type="presParOf" srcId="{3EFE28FF-AD81-43B9-A8DB-D53EC4B669B6}" destId="{AADE581F-6A23-4F1D-9E4C-7E8E38FCF32F}" srcOrd="0" destOrd="0" presId="urn:microsoft.com/office/officeart/2005/8/layout/vList5"/>
    <dgm:cxn modelId="{A02004B8-F20C-473B-BF71-F4BA8D091CC0}" type="presParOf" srcId="{3EFE28FF-AD81-43B9-A8DB-D53EC4B669B6}" destId="{792F38E5-EE3C-4AD6-B12D-29089D55A92E}" srcOrd="1" destOrd="0" presId="urn:microsoft.com/office/officeart/2005/8/layout/vList5"/>
    <dgm:cxn modelId="{1580AB7A-3DE0-4BE8-9505-81726C0BA257}" type="presParOf" srcId="{F2615175-401C-444A-93C0-1DA052CAAD66}" destId="{A7F3034A-80B2-46F0-AB5E-20A959780A12}" srcOrd="3" destOrd="0" presId="urn:microsoft.com/office/officeart/2005/8/layout/vList5"/>
    <dgm:cxn modelId="{462C63D9-037D-49AE-B889-48E8B6971E95}" type="presParOf" srcId="{F2615175-401C-444A-93C0-1DA052CAAD66}" destId="{C1436CA1-A2D9-4483-B7E5-586C948B4592}" srcOrd="4" destOrd="0" presId="urn:microsoft.com/office/officeart/2005/8/layout/vList5"/>
    <dgm:cxn modelId="{888F00BF-E5F2-4254-A40C-05CA8F541E01}" type="presParOf" srcId="{C1436CA1-A2D9-4483-B7E5-586C948B4592}" destId="{86C1DBB7-F5B8-482F-9AC1-D6CEE859EBBB}" srcOrd="0" destOrd="0" presId="urn:microsoft.com/office/officeart/2005/8/layout/vList5"/>
    <dgm:cxn modelId="{57793A90-67F7-430A-A5CF-C6A1A2F13D00}" type="presParOf" srcId="{C1436CA1-A2D9-4483-B7E5-586C948B4592}" destId="{3E743984-EA24-4953-83BE-72FC3B8F2F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05D1D-0F2D-41AC-ADED-BCDD973528BF}" type="doc">
      <dgm:prSet loTypeId="urn:microsoft.com/office/officeart/2011/layout/HexagonRadial" loCatId="officeonline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E0F30D-E883-4C43-BEBF-10736B9D3D40}">
      <dgm:prSet phldrT="[Text]" custT="1"/>
      <dgm:spPr/>
      <dgm:t>
        <a:bodyPr/>
        <a:lstStyle/>
        <a:p>
          <a:r>
            <a:rPr lang="en-US" sz="1800" dirty="0" smtClean="0"/>
            <a:t>Aspect</a:t>
          </a:r>
          <a:endParaRPr lang="en-US" sz="1800" dirty="0"/>
        </a:p>
      </dgm:t>
    </dgm:pt>
    <dgm:pt modelId="{2D02B50B-D363-4FFA-8E78-79E23AAF2DF1}" type="parTrans" cxnId="{1CC117AE-C5DF-461F-88F6-9A1A2441E2B4}">
      <dgm:prSet/>
      <dgm:spPr/>
      <dgm:t>
        <a:bodyPr/>
        <a:lstStyle/>
        <a:p>
          <a:endParaRPr lang="en-US"/>
        </a:p>
      </dgm:t>
    </dgm:pt>
    <dgm:pt modelId="{AD657988-4957-4BC0-881D-39D090C7B6A3}" type="sibTrans" cxnId="{1CC117AE-C5DF-461F-88F6-9A1A2441E2B4}">
      <dgm:prSet/>
      <dgm:spPr/>
      <dgm:t>
        <a:bodyPr/>
        <a:lstStyle/>
        <a:p>
          <a:endParaRPr lang="en-US"/>
        </a:p>
      </dgm:t>
    </dgm:pt>
    <dgm:pt modelId="{2B714401-1A29-445A-94A0-88B633DABD7E}">
      <dgm:prSet phldrT="[Text]" custT="1"/>
      <dgm:spPr/>
      <dgm:t>
        <a:bodyPr/>
        <a:lstStyle/>
        <a:p>
          <a:r>
            <a:rPr lang="en-US" sz="1800" dirty="0" smtClean="0"/>
            <a:t>Join point</a:t>
          </a:r>
          <a:endParaRPr lang="en-US" sz="1800" dirty="0"/>
        </a:p>
      </dgm:t>
    </dgm:pt>
    <dgm:pt modelId="{81CD8C83-372E-41FF-B948-A2E58C6A1564}" type="parTrans" cxnId="{7BB13D6E-CC65-49B3-9066-A972E6B81A91}">
      <dgm:prSet/>
      <dgm:spPr/>
      <dgm:t>
        <a:bodyPr/>
        <a:lstStyle/>
        <a:p>
          <a:endParaRPr lang="en-US"/>
        </a:p>
      </dgm:t>
    </dgm:pt>
    <dgm:pt modelId="{E3D6B10D-3F02-4C42-9F25-3A03729F2C3A}" type="sibTrans" cxnId="{7BB13D6E-CC65-49B3-9066-A972E6B81A91}">
      <dgm:prSet/>
      <dgm:spPr/>
      <dgm:t>
        <a:bodyPr/>
        <a:lstStyle/>
        <a:p>
          <a:endParaRPr lang="en-US"/>
        </a:p>
      </dgm:t>
    </dgm:pt>
    <dgm:pt modelId="{A407D0A3-7171-4BBE-A9C9-478A4115267B}">
      <dgm:prSet phldrT="[Text]" custT="1"/>
      <dgm:spPr/>
      <dgm:t>
        <a:bodyPr/>
        <a:lstStyle/>
        <a:p>
          <a:r>
            <a:rPr lang="en-US" sz="1800" dirty="0" smtClean="0"/>
            <a:t>Advice</a:t>
          </a:r>
          <a:endParaRPr lang="en-US" sz="1800" dirty="0"/>
        </a:p>
      </dgm:t>
    </dgm:pt>
    <dgm:pt modelId="{72BE9264-2FC4-4156-90CC-CCEE1E5E859E}" type="parTrans" cxnId="{68891EF8-F0E5-4C6D-AFDF-F46EF391713D}">
      <dgm:prSet/>
      <dgm:spPr/>
      <dgm:t>
        <a:bodyPr/>
        <a:lstStyle/>
        <a:p>
          <a:endParaRPr lang="en-US"/>
        </a:p>
      </dgm:t>
    </dgm:pt>
    <dgm:pt modelId="{138ECD0D-1213-4555-9B5A-B389C658D06F}" type="sibTrans" cxnId="{68891EF8-F0E5-4C6D-AFDF-F46EF391713D}">
      <dgm:prSet/>
      <dgm:spPr/>
      <dgm:t>
        <a:bodyPr/>
        <a:lstStyle/>
        <a:p>
          <a:endParaRPr lang="en-US"/>
        </a:p>
      </dgm:t>
    </dgm:pt>
    <dgm:pt modelId="{E30BB583-2614-49AE-8499-75719CDC5C4A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37F84F90-2209-42A6-81CF-3167288B9E31}" type="parTrans" cxnId="{3B912BB1-CC9D-4DB6-8482-F417789EC46F}">
      <dgm:prSet/>
      <dgm:spPr/>
      <dgm:t>
        <a:bodyPr/>
        <a:lstStyle/>
        <a:p>
          <a:endParaRPr lang="en-US"/>
        </a:p>
      </dgm:t>
    </dgm:pt>
    <dgm:pt modelId="{30C3F4D5-6380-44F8-AF52-537DA37E20DE}" type="sibTrans" cxnId="{3B912BB1-CC9D-4DB6-8482-F417789EC46F}">
      <dgm:prSet/>
      <dgm:spPr/>
      <dgm:t>
        <a:bodyPr/>
        <a:lstStyle/>
        <a:p>
          <a:endParaRPr lang="en-US"/>
        </a:p>
      </dgm:t>
    </dgm:pt>
    <dgm:pt modelId="{435555E8-E804-4653-BA5F-A539A9A6E6AE}">
      <dgm:prSet phldrT="[Text]" custT="1"/>
      <dgm:spPr/>
      <dgm:t>
        <a:bodyPr/>
        <a:lstStyle/>
        <a:p>
          <a:r>
            <a:rPr lang="en-US" sz="1800" dirty="0" smtClean="0"/>
            <a:t>Target object</a:t>
          </a:r>
          <a:endParaRPr lang="en-US" sz="1800" dirty="0"/>
        </a:p>
      </dgm:t>
    </dgm:pt>
    <dgm:pt modelId="{20F17E42-AACC-402E-A57B-74609A9D6D29}" type="parTrans" cxnId="{83530D91-E8F2-4F69-AFAF-AA3186E3FC54}">
      <dgm:prSet/>
      <dgm:spPr/>
      <dgm:t>
        <a:bodyPr/>
        <a:lstStyle/>
        <a:p>
          <a:endParaRPr lang="en-US"/>
        </a:p>
      </dgm:t>
    </dgm:pt>
    <dgm:pt modelId="{FFF1A938-B6E5-476E-AD2E-64BFC723C79A}" type="sibTrans" cxnId="{83530D91-E8F2-4F69-AFAF-AA3186E3FC54}">
      <dgm:prSet/>
      <dgm:spPr/>
      <dgm:t>
        <a:bodyPr/>
        <a:lstStyle/>
        <a:p>
          <a:endParaRPr lang="en-US"/>
        </a:p>
      </dgm:t>
    </dgm:pt>
    <dgm:pt modelId="{0A886E5D-E754-4B33-8D1A-78583654F4C3}">
      <dgm:prSet phldrT="[Text]" custT="1"/>
      <dgm:spPr/>
      <dgm:t>
        <a:bodyPr/>
        <a:lstStyle/>
        <a:p>
          <a:r>
            <a:rPr lang="en-US" sz="1800" dirty="0" smtClean="0"/>
            <a:t>Weaving</a:t>
          </a:r>
          <a:endParaRPr lang="en-US" sz="1800" dirty="0"/>
        </a:p>
      </dgm:t>
    </dgm:pt>
    <dgm:pt modelId="{5B6843E6-44DD-41D3-87C4-DA4664BD0AF2}" type="parTrans" cxnId="{9F19302A-54F4-4074-9DF7-F10FA3879E96}">
      <dgm:prSet/>
      <dgm:spPr/>
      <dgm:t>
        <a:bodyPr/>
        <a:lstStyle/>
        <a:p>
          <a:endParaRPr lang="en-US"/>
        </a:p>
      </dgm:t>
    </dgm:pt>
    <dgm:pt modelId="{B97BB1C6-89AB-4AFE-BBC9-7024650DB6E3}" type="sibTrans" cxnId="{9F19302A-54F4-4074-9DF7-F10FA3879E96}">
      <dgm:prSet/>
      <dgm:spPr/>
      <dgm:t>
        <a:bodyPr/>
        <a:lstStyle/>
        <a:p>
          <a:endParaRPr lang="en-US"/>
        </a:p>
      </dgm:t>
    </dgm:pt>
    <dgm:pt modelId="{CD73FBCA-2E1D-422C-9B22-F3B1F9511353}">
      <dgm:prSet phldrT="[Text]" custT="1"/>
      <dgm:spPr/>
      <dgm:t>
        <a:bodyPr/>
        <a:lstStyle/>
        <a:p>
          <a:r>
            <a:rPr lang="en-US" sz="1800" dirty="0" err="1" smtClean="0"/>
            <a:t>Pointcut</a:t>
          </a:r>
          <a:endParaRPr lang="en-US" sz="1800" dirty="0"/>
        </a:p>
      </dgm:t>
    </dgm:pt>
    <dgm:pt modelId="{EF349E7F-0725-477C-AEE1-84DD18CAC1E2}" type="parTrans" cxnId="{B5E64503-7F7B-49C2-BC4A-50919746B39B}">
      <dgm:prSet/>
      <dgm:spPr/>
      <dgm:t>
        <a:bodyPr/>
        <a:lstStyle/>
        <a:p>
          <a:endParaRPr lang="en-US"/>
        </a:p>
      </dgm:t>
    </dgm:pt>
    <dgm:pt modelId="{38C9939F-B3B6-4C8D-9A3E-7799ECC4D204}" type="sibTrans" cxnId="{B5E64503-7F7B-49C2-BC4A-50919746B39B}">
      <dgm:prSet/>
      <dgm:spPr/>
      <dgm:t>
        <a:bodyPr/>
        <a:lstStyle/>
        <a:p>
          <a:endParaRPr lang="en-US"/>
        </a:p>
      </dgm:t>
    </dgm:pt>
    <dgm:pt modelId="{25943E7F-E2BA-4566-BCC7-BA4FC13E5A3A}" type="pres">
      <dgm:prSet presAssocID="{88C05D1D-0F2D-41AC-ADED-BCDD973528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1476AE-8F4C-4D35-97E4-3F21CFFF6870}" type="pres">
      <dgm:prSet presAssocID="{14E0F30D-E883-4C43-BEBF-10736B9D3D4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E39A2E8-937C-4532-9CE7-4218F60CB625}" type="pres">
      <dgm:prSet presAssocID="{2B714401-1A29-445A-94A0-88B633DABD7E}" presName="Accent1" presStyleCnt="0"/>
      <dgm:spPr/>
    </dgm:pt>
    <dgm:pt modelId="{3D77CA9F-F7F3-4A1A-A3EF-733A6F1E32B1}" type="pres">
      <dgm:prSet presAssocID="{2B714401-1A29-445A-94A0-88B633DABD7E}" presName="Accent" presStyleLbl="bgShp" presStyleIdx="0" presStyleCnt="6"/>
      <dgm:spPr/>
    </dgm:pt>
    <dgm:pt modelId="{920190B6-1A00-4866-A269-52D888D2C235}" type="pres">
      <dgm:prSet presAssocID="{2B714401-1A29-445A-94A0-88B633DABD7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B637-5943-495C-A50F-F924926339FC}" type="pres">
      <dgm:prSet presAssocID="{A407D0A3-7171-4BBE-A9C9-478A4115267B}" presName="Accent2" presStyleCnt="0"/>
      <dgm:spPr/>
    </dgm:pt>
    <dgm:pt modelId="{D9898969-2BCF-4EA1-B222-DE5D1CAC274E}" type="pres">
      <dgm:prSet presAssocID="{A407D0A3-7171-4BBE-A9C9-478A4115267B}" presName="Accent" presStyleLbl="bgShp" presStyleIdx="1" presStyleCnt="6"/>
      <dgm:spPr/>
    </dgm:pt>
    <dgm:pt modelId="{B93AE378-D787-4744-97C5-2B4A250CB40F}" type="pres">
      <dgm:prSet presAssocID="{A407D0A3-7171-4BBE-A9C9-478A4115267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04706-F168-4619-B4A8-5659560B139D}" type="pres">
      <dgm:prSet presAssocID="{E30BB583-2614-49AE-8499-75719CDC5C4A}" presName="Accent3" presStyleCnt="0"/>
      <dgm:spPr/>
    </dgm:pt>
    <dgm:pt modelId="{846A6520-13E7-4EF5-B95F-964E99F698FF}" type="pres">
      <dgm:prSet presAssocID="{E30BB583-2614-49AE-8499-75719CDC5C4A}" presName="Accent" presStyleLbl="bgShp" presStyleIdx="2" presStyleCnt="6"/>
      <dgm:spPr/>
    </dgm:pt>
    <dgm:pt modelId="{85E69296-3F0E-4842-A213-DBFB948DFC74}" type="pres">
      <dgm:prSet presAssocID="{E30BB583-2614-49AE-8499-75719CDC5C4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F37C0-DDED-42CE-8EC8-0C08A59C0713}" type="pres">
      <dgm:prSet presAssocID="{435555E8-E804-4653-BA5F-A539A9A6E6AE}" presName="Accent4" presStyleCnt="0"/>
      <dgm:spPr/>
    </dgm:pt>
    <dgm:pt modelId="{A5B3E99D-11C3-43B7-80C7-C8F0CFD15B69}" type="pres">
      <dgm:prSet presAssocID="{435555E8-E804-4653-BA5F-A539A9A6E6AE}" presName="Accent" presStyleLbl="bgShp" presStyleIdx="3" presStyleCnt="6"/>
      <dgm:spPr/>
    </dgm:pt>
    <dgm:pt modelId="{BD6EC1EB-E8DA-4752-AEE6-00342B6C9866}" type="pres">
      <dgm:prSet presAssocID="{435555E8-E804-4653-BA5F-A539A9A6E6A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BD4DD-C98D-43A3-9805-0A3AB6B00AC2}" type="pres">
      <dgm:prSet presAssocID="{0A886E5D-E754-4B33-8D1A-78583654F4C3}" presName="Accent5" presStyleCnt="0"/>
      <dgm:spPr/>
    </dgm:pt>
    <dgm:pt modelId="{EE310875-6EC6-4BBA-A097-514FBC34896E}" type="pres">
      <dgm:prSet presAssocID="{0A886E5D-E754-4B33-8D1A-78583654F4C3}" presName="Accent" presStyleLbl="bgShp" presStyleIdx="4" presStyleCnt="6"/>
      <dgm:spPr/>
    </dgm:pt>
    <dgm:pt modelId="{B432033D-91F9-45C5-9FB4-EC1D26C82CC8}" type="pres">
      <dgm:prSet presAssocID="{0A886E5D-E754-4B33-8D1A-78583654F4C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798CC-508E-4AE6-8500-8B76A4327CAF}" type="pres">
      <dgm:prSet presAssocID="{CD73FBCA-2E1D-422C-9B22-F3B1F9511353}" presName="Accent6" presStyleCnt="0"/>
      <dgm:spPr/>
    </dgm:pt>
    <dgm:pt modelId="{2AC8D107-6327-4885-91E2-34C23516B75A}" type="pres">
      <dgm:prSet presAssocID="{CD73FBCA-2E1D-422C-9B22-F3B1F9511353}" presName="Accent" presStyleLbl="bgShp" presStyleIdx="5" presStyleCnt="6"/>
      <dgm:spPr/>
      <dgm:t>
        <a:bodyPr/>
        <a:lstStyle/>
        <a:p>
          <a:endParaRPr lang="en-US"/>
        </a:p>
      </dgm:t>
    </dgm:pt>
    <dgm:pt modelId="{267CFB39-A938-444F-B57B-A8BF346A5FD4}" type="pres">
      <dgm:prSet presAssocID="{CD73FBCA-2E1D-422C-9B22-F3B1F951135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530D91-E8F2-4F69-AFAF-AA3186E3FC54}" srcId="{14E0F30D-E883-4C43-BEBF-10736B9D3D40}" destId="{435555E8-E804-4653-BA5F-A539A9A6E6AE}" srcOrd="3" destOrd="0" parTransId="{20F17E42-AACC-402E-A57B-74609A9D6D29}" sibTransId="{FFF1A938-B6E5-476E-AD2E-64BFC723C79A}"/>
    <dgm:cxn modelId="{99582C71-3048-4E36-815E-61AE94E9E4F3}" type="presOf" srcId="{2B714401-1A29-445A-94A0-88B633DABD7E}" destId="{920190B6-1A00-4866-A269-52D888D2C235}" srcOrd="0" destOrd="0" presId="urn:microsoft.com/office/officeart/2011/layout/HexagonRadial"/>
    <dgm:cxn modelId="{C1CB97B7-0A4F-4CC2-9444-A930E5D6FA10}" type="presOf" srcId="{0A886E5D-E754-4B33-8D1A-78583654F4C3}" destId="{B432033D-91F9-45C5-9FB4-EC1D26C82CC8}" srcOrd="0" destOrd="0" presId="urn:microsoft.com/office/officeart/2011/layout/HexagonRadial"/>
    <dgm:cxn modelId="{55F20A46-DE4F-407E-B7A2-C6D155E68A65}" type="presOf" srcId="{435555E8-E804-4653-BA5F-A539A9A6E6AE}" destId="{BD6EC1EB-E8DA-4752-AEE6-00342B6C9866}" srcOrd="0" destOrd="0" presId="urn:microsoft.com/office/officeart/2011/layout/HexagonRadial"/>
    <dgm:cxn modelId="{7BB13D6E-CC65-49B3-9066-A972E6B81A91}" srcId="{14E0F30D-E883-4C43-BEBF-10736B9D3D40}" destId="{2B714401-1A29-445A-94A0-88B633DABD7E}" srcOrd="0" destOrd="0" parTransId="{81CD8C83-372E-41FF-B948-A2E58C6A1564}" sibTransId="{E3D6B10D-3F02-4C42-9F25-3A03729F2C3A}"/>
    <dgm:cxn modelId="{9F19302A-54F4-4074-9DF7-F10FA3879E96}" srcId="{14E0F30D-E883-4C43-BEBF-10736B9D3D40}" destId="{0A886E5D-E754-4B33-8D1A-78583654F4C3}" srcOrd="4" destOrd="0" parTransId="{5B6843E6-44DD-41D3-87C4-DA4664BD0AF2}" sibTransId="{B97BB1C6-89AB-4AFE-BBC9-7024650DB6E3}"/>
    <dgm:cxn modelId="{0DE0C0E0-A83A-4864-9CC3-3BA0A335A8AB}" type="presOf" srcId="{A407D0A3-7171-4BBE-A9C9-478A4115267B}" destId="{B93AE378-D787-4744-97C5-2B4A250CB40F}" srcOrd="0" destOrd="0" presId="urn:microsoft.com/office/officeart/2011/layout/HexagonRadial"/>
    <dgm:cxn modelId="{99C9689A-3CE2-420B-A65D-C5A9B8386AA5}" type="presOf" srcId="{88C05D1D-0F2D-41AC-ADED-BCDD973528BF}" destId="{25943E7F-E2BA-4566-BCC7-BA4FC13E5A3A}" srcOrd="0" destOrd="0" presId="urn:microsoft.com/office/officeart/2011/layout/HexagonRadial"/>
    <dgm:cxn modelId="{9B425857-88EE-4D08-BB83-DAD21E296E54}" type="presOf" srcId="{14E0F30D-E883-4C43-BEBF-10736B9D3D40}" destId="{631476AE-8F4C-4D35-97E4-3F21CFFF6870}" srcOrd="0" destOrd="0" presId="urn:microsoft.com/office/officeart/2011/layout/HexagonRadial"/>
    <dgm:cxn modelId="{2265C6BE-7391-4689-A01C-B2447FB170FB}" type="presOf" srcId="{E30BB583-2614-49AE-8499-75719CDC5C4A}" destId="{85E69296-3F0E-4842-A213-DBFB948DFC74}" srcOrd="0" destOrd="0" presId="urn:microsoft.com/office/officeart/2011/layout/HexagonRadial"/>
    <dgm:cxn modelId="{B5E64503-7F7B-49C2-BC4A-50919746B39B}" srcId="{14E0F30D-E883-4C43-BEBF-10736B9D3D40}" destId="{CD73FBCA-2E1D-422C-9B22-F3B1F9511353}" srcOrd="5" destOrd="0" parTransId="{EF349E7F-0725-477C-AEE1-84DD18CAC1E2}" sibTransId="{38C9939F-B3B6-4C8D-9A3E-7799ECC4D204}"/>
    <dgm:cxn modelId="{1CC117AE-C5DF-461F-88F6-9A1A2441E2B4}" srcId="{88C05D1D-0F2D-41AC-ADED-BCDD973528BF}" destId="{14E0F30D-E883-4C43-BEBF-10736B9D3D40}" srcOrd="0" destOrd="0" parTransId="{2D02B50B-D363-4FFA-8E78-79E23AAF2DF1}" sibTransId="{AD657988-4957-4BC0-881D-39D090C7B6A3}"/>
    <dgm:cxn modelId="{3B912BB1-CC9D-4DB6-8482-F417789EC46F}" srcId="{14E0F30D-E883-4C43-BEBF-10736B9D3D40}" destId="{E30BB583-2614-49AE-8499-75719CDC5C4A}" srcOrd="2" destOrd="0" parTransId="{37F84F90-2209-42A6-81CF-3167288B9E31}" sibTransId="{30C3F4D5-6380-44F8-AF52-537DA37E20DE}"/>
    <dgm:cxn modelId="{F32E717B-536B-4846-8D24-AF7B24940F30}" type="presOf" srcId="{CD73FBCA-2E1D-422C-9B22-F3B1F9511353}" destId="{267CFB39-A938-444F-B57B-A8BF346A5FD4}" srcOrd="0" destOrd="0" presId="urn:microsoft.com/office/officeart/2011/layout/HexagonRadial"/>
    <dgm:cxn modelId="{68891EF8-F0E5-4C6D-AFDF-F46EF391713D}" srcId="{14E0F30D-E883-4C43-BEBF-10736B9D3D40}" destId="{A407D0A3-7171-4BBE-A9C9-478A4115267B}" srcOrd="1" destOrd="0" parTransId="{72BE9264-2FC4-4156-90CC-CCEE1E5E859E}" sibTransId="{138ECD0D-1213-4555-9B5A-B389C658D06F}"/>
    <dgm:cxn modelId="{7DF92000-B785-41B0-ACB6-F67560404925}" type="presParOf" srcId="{25943E7F-E2BA-4566-BCC7-BA4FC13E5A3A}" destId="{631476AE-8F4C-4D35-97E4-3F21CFFF6870}" srcOrd="0" destOrd="0" presId="urn:microsoft.com/office/officeart/2011/layout/HexagonRadial"/>
    <dgm:cxn modelId="{91CC9C15-8EAF-4065-99FC-CA9A5D73D1DB}" type="presParOf" srcId="{25943E7F-E2BA-4566-BCC7-BA4FC13E5A3A}" destId="{3E39A2E8-937C-4532-9CE7-4218F60CB625}" srcOrd="1" destOrd="0" presId="urn:microsoft.com/office/officeart/2011/layout/HexagonRadial"/>
    <dgm:cxn modelId="{BAF15FC7-CF98-4DD6-8CCF-1706A91799BC}" type="presParOf" srcId="{3E39A2E8-937C-4532-9CE7-4218F60CB625}" destId="{3D77CA9F-F7F3-4A1A-A3EF-733A6F1E32B1}" srcOrd="0" destOrd="0" presId="urn:microsoft.com/office/officeart/2011/layout/HexagonRadial"/>
    <dgm:cxn modelId="{7DBCBB38-9DBB-4883-B6AD-EEB17AD8A2B9}" type="presParOf" srcId="{25943E7F-E2BA-4566-BCC7-BA4FC13E5A3A}" destId="{920190B6-1A00-4866-A269-52D888D2C235}" srcOrd="2" destOrd="0" presId="urn:microsoft.com/office/officeart/2011/layout/HexagonRadial"/>
    <dgm:cxn modelId="{406F3000-6F66-4630-9DBD-14C23E8A09ED}" type="presParOf" srcId="{25943E7F-E2BA-4566-BCC7-BA4FC13E5A3A}" destId="{D4DCB637-5943-495C-A50F-F924926339FC}" srcOrd="3" destOrd="0" presId="urn:microsoft.com/office/officeart/2011/layout/HexagonRadial"/>
    <dgm:cxn modelId="{053B1791-7073-4BD9-91F3-334438234201}" type="presParOf" srcId="{D4DCB637-5943-495C-A50F-F924926339FC}" destId="{D9898969-2BCF-4EA1-B222-DE5D1CAC274E}" srcOrd="0" destOrd="0" presId="urn:microsoft.com/office/officeart/2011/layout/HexagonRadial"/>
    <dgm:cxn modelId="{912367BF-F75F-4B29-A804-1E035BD41A8E}" type="presParOf" srcId="{25943E7F-E2BA-4566-BCC7-BA4FC13E5A3A}" destId="{B93AE378-D787-4744-97C5-2B4A250CB40F}" srcOrd="4" destOrd="0" presId="urn:microsoft.com/office/officeart/2011/layout/HexagonRadial"/>
    <dgm:cxn modelId="{684073EE-A6C2-47BF-8CDB-7C6717BB5477}" type="presParOf" srcId="{25943E7F-E2BA-4566-BCC7-BA4FC13E5A3A}" destId="{20A04706-F168-4619-B4A8-5659560B139D}" srcOrd="5" destOrd="0" presId="urn:microsoft.com/office/officeart/2011/layout/HexagonRadial"/>
    <dgm:cxn modelId="{F3AE40C6-3BDC-413B-B88B-08843D34AC69}" type="presParOf" srcId="{20A04706-F168-4619-B4A8-5659560B139D}" destId="{846A6520-13E7-4EF5-B95F-964E99F698FF}" srcOrd="0" destOrd="0" presId="urn:microsoft.com/office/officeart/2011/layout/HexagonRadial"/>
    <dgm:cxn modelId="{318123D1-58F1-4DBF-A6E5-128F5B6A88B9}" type="presParOf" srcId="{25943E7F-E2BA-4566-BCC7-BA4FC13E5A3A}" destId="{85E69296-3F0E-4842-A213-DBFB948DFC74}" srcOrd="6" destOrd="0" presId="urn:microsoft.com/office/officeart/2011/layout/HexagonRadial"/>
    <dgm:cxn modelId="{113A5000-3E96-412F-9ACE-E229CDC315D0}" type="presParOf" srcId="{25943E7F-E2BA-4566-BCC7-BA4FC13E5A3A}" destId="{9F7F37C0-DDED-42CE-8EC8-0C08A59C0713}" srcOrd="7" destOrd="0" presId="urn:microsoft.com/office/officeart/2011/layout/HexagonRadial"/>
    <dgm:cxn modelId="{3D63F1E6-75AF-4887-ACF2-B0ED8F19CB5E}" type="presParOf" srcId="{9F7F37C0-DDED-42CE-8EC8-0C08A59C0713}" destId="{A5B3E99D-11C3-43B7-80C7-C8F0CFD15B69}" srcOrd="0" destOrd="0" presId="urn:microsoft.com/office/officeart/2011/layout/HexagonRadial"/>
    <dgm:cxn modelId="{7B81378C-F6FF-4F17-964B-BC5D415707DC}" type="presParOf" srcId="{25943E7F-E2BA-4566-BCC7-BA4FC13E5A3A}" destId="{BD6EC1EB-E8DA-4752-AEE6-00342B6C9866}" srcOrd="8" destOrd="0" presId="urn:microsoft.com/office/officeart/2011/layout/HexagonRadial"/>
    <dgm:cxn modelId="{8F847544-EDE8-48B6-9EAB-27382B3A7ADA}" type="presParOf" srcId="{25943E7F-E2BA-4566-BCC7-BA4FC13E5A3A}" destId="{5B9BD4DD-C98D-43A3-9805-0A3AB6B00AC2}" srcOrd="9" destOrd="0" presId="urn:microsoft.com/office/officeart/2011/layout/HexagonRadial"/>
    <dgm:cxn modelId="{9C067419-161F-43BA-862C-0187B8C1032F}" type="presParOf" srcId="{5B9BD4DD-C98D-43A3-9805-0A3AB6B00AC2}" destId="{EE310875-6EC6-4BBA-A097-514FBC34896E}" srcOrd="0" destOrd="0" presId="urn:microsoft.com/office/officeart/2011/layout/HexagonRadial"/>
    <dgm:cxn modelId="{2B08B078-4DE7-461A-9EDA-CA2587EEDA62}" type="presParOf" srcId="{25943E7F-E2BA-4566-BCC7-BA4FC13E5A3A}" destId="{B432033D-91F9-45C5-9FB4-EC1D26C82CC8}" srcOrd="10" destOrd="0" presId="urn:microsoft.com/office/officeart/2011/layout/HexagonRadial"/>
    <dgm:cxn modelId="{6E830324-7C24-4593-BE3E-16A7BBDCF2D2}" type="presParOf" srcId="{25943E7F-E2BA-4566-BCC7-BA4FC13E5A3A}" destId="{46C798CC-508E-4AE6-8500-8B76A4327CAF}" srcOrd="11" destOrd="0" presId="urn:microsoft.com/office/officeart/2011/layout/HexagonRadial"/>
    <dgm:cxn modelId="{A20DB09D-ED9F-48FF-9B27-11FAEDD8F706}" type="presParOf" srcId="{46C798CC-508E-4AE6-8500-8B76A4327CAF}" destId="{2AC8D107-6327-4885-91E2-34C23516B75A}" srcOrd="0" destOrd="0" presId="urn:microsoft.com/office/officeart/2011/layout/HexagonRadial"/>
    <dgm:cxn modelId="{0E8D1829-652B-4FA2-A42A-E351B0227682}" type="presParOf" srcId="{25943E7F-E2BA-4566-BCC7-BA4FC13E5A3A}" destId="{267CFB39-A938-444F-B57B-A8BF346A5FD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6CB86-F752-487C-A1B4-2FEB14B3FA58}" type="doc">
      <dgm:prSet loTypeId="urn:diagrams.loki3.com/BracketList" loCatId="officeonline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3FDE36-7839-407D-A2E8-45501FD1F3A8}">
      <dgm:prSet phldrT="[Text]"/>
      <dgm:spPr/>
      <dgm:t>
        <a:bodyPr/>
        <a:lstStyle/>
        <a:p>
          <a:r>
            <a:rPr lang="en-US" dirty="0" smtClean="0"/>
            <a:t>Before</a:t>
          </a:r>
          <a:endParaRPr lang="en-US" dirty="0"/>
        </a:p>
      </dgm:t>
    </dgm:pt>
    <dgm:pt modelId="{AA0E6605-543D-4C5B-8761-8EE2A6E6A3B3}" type="parTrans" cxnId="{548CC917-6A50-41B8-B06B-CD371A007185}">
      <dgm:prSet/>
      <dgm:spPr/>
      <dgm:t>
        <a:bodyPr/>
        <a:lstStyle/>
        <a:p>
          <a:endParaRPr lang="en-US"/>
        </a:p>
      </dgm:t>
    </dgm:pt>
    <dgm:pt modelId="{A6732FF2-4C1E-4EE3-92EF-103E844CF393}" type="sibTrans" cxnId="{548CC917-6A50-41B8-B06B-CD371A007185}">
      <dgm:prSet/>
      <dgm:spPr/>
      <dgm:t>
        <a:bodyPr/>
        <a:lstStyle/>
        <a:p>
          <a:endParaRPr lang="en-US"/>
        </a:p>
      </dgm:t>
    </dgm:pt>
    <dgm:pt modelId="{0B844BFC-CD36-4F6E-8E1B-BCEFC4AB6607}">
      <dgm:prSet phldrT="[Text]"/>
      <dgm:spPr/>
      <dgm:t>
        <a:bodyPr/>
        <a:lstStyle/>
        <a:p>
          <a:r>
            <a:rPr lang="en-US" b="0" i="0" dirty="0" smtClean="0"/>
            <a:t>Run advice before the a method execution</a:t>
          </a:r>
          <a:endParaRPr lang="en-US" dirty="0"/>
        </a:p>
      </dgm:t>
    </dgm:pt>
    <dgm:pt modelId="{76B763EC-AA4D-4D36-818F-106DA1B0A8DC}" type="parTrans" cxnId="{C42688E0-9DA1-4A1B-B247-DB944B1C5A8B}">
      <dgm:prSet/>
      <dgm:spPr/>
      <dgm:t>
        <a:bodyPr/>
        <a:lstStyle/>
        <a:p>
          <a:endParaRPr lang="en-US"/>
        </a:p>
      </dgm:t>
    </dgm:pt>
    <dgm:pt modelId="{9217FCC4-D2B0-4D68-8AF3-2B247DC6B47C}" type="sibTrans" cxnId="{C42688E0-9DA1-4A1B-B247-DB944B1C5A8B}">
      <dgm:prSet/>
      <dgm:spPr/>
      <dgm:t>
        <a:bodyPr/>
        <a:lstStyle/>
        <a:p>
          <a:endParaRPr lang="en-US"/>
        </a:p>
      </dgm:t>
    </dgm:pt>
    <dgm:pt modelId="{B69FE52E-BC61-497E-B002-CC7EB0B7FB77}">
      <dgm:prSet phldrT="[Text]"/>
      <dgm:spPr/>
      <dgm:t>
        <a:bodyPr/>
        <a:lstStyle/>
        <a:p>
          <a:r>
            <a:rPr lang="en-US" dirty="0" smtClean="0"/>
            <a:t>Around</a:t>
          </a:r>
          <a:endParaRPr lang="en-US" dirty="0"/>
        </a:p>
      </dgm:t>
    </dgm:pt>
    <dgm:pt modelId="{9DA41F56-BF71-44C3-BF5B-D23B18D6B2D5}" type="parTrans" cxnId="{3FAAD611-9D73-41E6-B6A5-B46C3F3FBE1F}">
      <dgm:prSet/>
      <dgm:spPr/>
      <dgm:t>
        <a:bodyPr/>
        <a:lstStyle/>
        <a:p>
          <a:endParaRPr lang="en-US"/>
        </a:p>
      </dgm:t>
    </dgm:pt>
    <dgm:pt modelId="{CC9AD95C-A8A5-4088-A406-0961A6618192}" type="sibTrans" cxnId="{3FAAD611-9D73-41E6-B6A5-B46C3F3FBE1F}">
      <dgm:prSet/>
      <dgm:spPr/>
      <dgm:t>
        <a:bodyPr/>
        <a:lstStyle/>
        <a:p>
          <a:endParaRPr lang="en-US"/>
        </a:p>
      </dgm:t>
    </dgm:pt>
    <dgm:pt modelId="{2CBC3A18-C80F-439C-AAEA-98B122A1EE89}">
      <dgm:prSet phldrT="[Text]"/>
      <dgm:spPr/>
      <dgm:t>
        <a:bodyPr/>
        <a:lstStyle/>
        <a:p>
          <a:r>
            <a:rPr lang="en-US" b="0" i="0" dirty="0" smtClean="0"/>
            <a:t>Run advice before and after the advised method is invoked</a:t>
          </a:r>
          <a:endParaRPr lang="en-US" dirty="0"/>
        </a:p>
      </dgm:t>
    </dgm:pt>
    <dgm:pt modelId="{5626B497-DF5F-4E76-B6B7-882B1C3CF5E4}" type="parTrans" cxnId="{378D2862-FE9F-4F2D-92C5-335D7F479445}">
      <dgm:prSet/>
      <dgm:spPr/>
      <dgm:t>
        <a:bodyPr/>
        <a:lstStyle/>
        <a:p>
          <a:endParaRPr lang="en-US"/>
        </a:p>
      </dgm:t>
    </dgm:pt>
    <dgm:pt modelId="{C4A41703-9848-4E7D-AF50-3C0CC1AF6A50}" type="sibTrans" cxnId="{378D2862-FE9F-4F2D-92C5-335D7F479445}">
      <dgm:prSet/>
      <dgm:spPr/>
      <dgm:t>
        <a:bodyPr/>
        <a:lstStyle/>
        <a:p>
          <a:endParaRPr lang="en-US"/>
        </a:p>
      </dgm:t>
    </dgm:pt>
    <dgm:pt modelId="{536D29F7-0024-40FC-83C9-4F1C8CCB8AD9}">
      <dgm:prSet phldrT="[Text]"/>
      <dgm:spPr/>
      <dgm:t>
        <a:bodyPr/>
        <a:lstStyle/>
        <a:p>
          <a:r>
            <a:rPr lang="en-US" dirty="0" smtClean="0"/>
            <a:t>After</a:t>
          </a:r>
          <a:endParaRPr lang="en-US" dirty="0"/>
        </a:p>
      </dgm:t>
    </dgm:pt>
    <dgm:pt modelId="{EA176453-1E1F-4D65-B0DE-FD6B7BA58033}" type="parTrans" cxnId="{209A84EB-0804-449C-985C-634B450AC257}">
      <dgm:prSet/>
      <dgm:spPr/>
      <dgm:t>
        <a:bodyPr/>
        <a:lstStyle/>
        <a:p>
          <a:endParaRPr lang="en-US"/>
        </a:p>
      </dgm:t>
    </dgm:pt>
    <dgm:pt modelId="{259BC3CF-351C-4E34-9FD1-8B3BDC8A2954}" type="sibTrans" cxnId="{209A84EB-0804-449C-985C-634B450AC257}">
      <dgm:prSet/>
      <dgm:spPr/>
      <dgm:t>
        <a:bodyPr/>
        <a:lstStyle/>
        <a:p>
          <a:endParaRPr lang="en-US"/>
        </a:p>
      </dgm:t>
    </dgm:pt>
    <dgm:pt modelId="{C3D6B4A1-0248-4F77-BE84-12CC48148952}">
      <dgm:prSet phldrT="[Text]"/>
      <dgm:spPr/>
      <dgm:t>
        <a:bodyPr/>
        <a:lstStyle/>
        <a:p>
          <a:r>
            <a:rPr lang="en-US" dirty="0" smtClean="0"/>
            <a:t>After - returning</a:t>
          </a:r>
          <a:endParaRPr lang="en-US" dirty="0"/>
        </a:p>
      </dgm:t>
    </dgm:pt>
    <dgm:pt modelId="{F2B280E0-F7E2-40CF-AE68-401BA31C1E9C}" type="parTrans" cxnId="{4672D17F-F083-4DE6-92E5-2041106CD7B1}">
      <dgm:prSet/>
      <dgm:spPr/>
      <dgm:t>
        <a:bodyPr/>
        <a:lstStyle/>
        <a:p>
          <a:endParaRPr lang="en-US"/>
        </a:p>
      </dgm:t>
    </dgm:pt>
    <dgm:pt modelId="{6EF13B3E-7AED-4F14-8A1E-8A76DEB419CF}" type="sibTrans" cxnId="{4672D17F-F083-4DE6-92E5-2041106CD7B1}">
      <dgm:prSet/>
      <dgm:spPr/>
      <dgm:t>
        <a:bodyPr/>
        <a:lstStyle/>
        <a:p>
          <a:endParaRPr lang="en-US"/>
        </a:p>
      </dgm:t>
    </dgm:pt>
    <dgm:pt modelId="{B192FE66-0BFA-402B-BC69-B372614F8C5E}">
      <dgm:prSet phldrT="[Text]"/>
      <dgm:spPr/>
      <dgm:t>
        <a:bodyPr/>
        <a:lstStyle/>
        <a:p>
          <a:r>
            <a:rPr lang="en-US" b="0" i="0" dirty="0" smtClean="0"/>
            <a:t>Run advice after the method execution, regardless of its outcome</a:t>
          </a:r>
          <a:endParaRPr lang="en-US" dirty="0"/>
        </a:p>
      </dgm:t>
    </dgm:pt>
    <dgm:pt modelId="{6F96C3D3-B922-4966-88A7-0DDD53F528F5}" type="parTrans" cxnId="{A8FA79C0-8B39-47EB-BD44-8AB4367D4206}">
      <dgm:prSet/>
      <dgm:spPr/>
      <dgm:t>
        <a:bodyPr/>
        <a:lstStyle/>
        <a:p>
          <a:endParaRPr lang="en-US"/>
        </a:p>
      </dgm:t>
    </dgm:pt>
    <dgm:pt modelId="{5D9D32E5-7888-44E5-BADD-5FE823E2405B}" type="sibTrans" cxnId="{A8FA79C0-8B39-47EB-BD44-8AB4367D4206}">
      <dgm:prSet/>
      <dgm:spPr/>
      <dgm:t>
        <a:bodyPr/>
        <a:lstStyle/>
        <a:p>
          <a:endParaRPr lang="en-US"/>
        </a:p>
      </dgm:t>
    </dgm:pt>
    <dgm:pt modelId="{E7E79092-C11B-444A-9D18-9C29DF84DECD}">
      <dgm:prSet phldrT="[Text]"/>
      <dgm:spPr/>
      <dgm:t>
        <a:bodyPr/>
        <a:lstStyle/>
        <a:p>
          <a:r>
            <a:rPr lang="en-US" dirty="0" smtClean="0"/>
            <a:t>After - throwing</a:t>
          </a:r>
          <a:endParaRPr lang="en-US" dirty="0"/>
        </a:p>
      </dgm:t>
    </dgm:pt>
    <dgm:pt modelId="{266BB368-7AE2-4AAB-877C-412C72B0188A}" type="parTrans" cxnId="{78E53606-FE5A-4EE0-8347-BE963CE94718}">
      <dgm:prSet/>
      <dgm:spPr/>
      <dgm:t>
        <a:bodyPr/>
        <a:lstStyle/>
        <a:p>
          <a:endParaRPr lang="en-US"/>
        </a:p>
      </dgm:t>
    </dgm:pt>
    <dgm:pt modelId="{93A9DB37-6737-4E9F-B209-99DFD95B294C}" type="sibTrans" cxnId="{78E53606-FE5A-4EE0-8347-BE963CE94718}">
      <dgm:prSet/>
      <dgm:spPr/>
      <dgm:t>
        <a:bodyPr/>
        <a:lstStyle/>
        <a:p>
          <a:endParaRPr lang="en-US"/>
        </a:p>
      </dgm:t>
    </dgm:pt>
    <dgm:pt modelId="{13087C81-172D-4F3E-B937-1E90BCD9F593}">
      <dgm:prSet phldrT="[Text]"/>
      <dgm:spPr/>
      <dgm:t>
        <a:bodyPr/>
        <a:lstStyle/>
        <a:p>
          <a:r>
            <a:rPr lang="en-US" b="0" i="0" dirty="0" smtClean="0"/>
            <a:t>Run advice after the a method execution only if method completes successfully.</a:t>
          </a:r>
          <a:endParaRPr lang="en-US" dirty="0"/>
        </a:p>
      </dgm:t>
    </dgm:pt>
    <dgm:pt modelId="{2C09D0F0-6B68-41DC-9D43-C90A4232BB8E}" type="parTrans" cxnId="{E29CFC46-5706-4BF3-B92E-3EF5AA1304C2}">
      <dgm:prSet/>
      <dgm:spPr/>
      <dgm:t>
        <a:bodyPr/>
        <a:lstStyle/>
        <a:p>
          <a:endParaRPr lang="en-US"/>
        </a:p>
      </dgm:t>
    </dgm:pt>
    <dgm:pt modelId="{412F264E-E565-4EFD-AD70-6152A0B8C2B6}" type="sibTrans" cxnId="{E29CFC46-5706-4BF3-B92E-3EF5AA1304C2}">
      <dgm:prSet/>
      <dgm:spPr/>
      <dgm:t>
        <a:bodyPr/>
        <a:lstStyle/>
        <a:p>
          <a:endParaRPr lang="en-US"/>
        </a:p>
      </dgm:t>
    </dgm:pt>
    <dgm:pt modelId="{F3219B89-5FFA-4AB0-97C5-4081B2B6223E}">
      <dgm:prSet phldrT="[Text]"/>
      <dgm:spPr/>
      <dgm:t>
        <a:bodyPr/>
        <a:lstStyle/>
        <a:p>
          <a:r>
            <a:rPr lang="en-US" b="0" i="0" dirty="0" smtClean="0"/>
            <a:t>Run advice after the a method execution only if method exits by throwing an exception.</a:t>
          </a:r>
          <a:endParaRPr lang="en-US" dirty="0"/>
        </a:p>
      </dgm:t>
    </dgm:pt>
    <dgm:pt modelId="{116C4B71-2574-414D-B3A9-2B5B94179462}" type="parTrans" cxnId="{30975783-31CA-43FE-B007-3ADD4CE74BAF}">
      <dgm:prSet/>
      <dgm:spPr/>
      <dgm:t>
        <a:bodyPr/>
        <a:lstStyle/>
        <a:p>
          <a:endParaRPr lang="en-US"/>
        </a:p>
      </dgm:t>
    </dgm:pt>
    <dgm:pt modelId="{B4DBC497-91A3-4CD3-9BD3-A31CBF627DD5}" type="sibTrans" cxnId="{30975783-31CA-43FE-B007-3ADD4CE74BAF}">
      <dgm:prSet/>
      <dgm:spPr/>
      <dgm:t>
        <a:bodyPr/>
        <a:lstStyle/>
        <a:p>
          <a:endParaRPr lang="en-US"/>
        </a:p>
      </dgm:t>
    </dgm:pt>
    <dgm:pt modelId="{942C6EB0-F341-4BAC-952D-923DB288B161}" type="pres">
      <dgm:prSet presAssocID="{7D96CB86-F752-487C-A1B4-2FEB14B3FA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F84578-EED2-4E70-AA95-73414402E167}" type="pres">
      <dgm:prSet presAssocID="{253FDE36-7839-407D-A2E8-45501FD1F3A8}" presName="linNode" presStyleCnt="0"/>
      <dgm:spPr/>
    </dgm:pt>
    <dgm:pt modelId="{07C958EC-25FF-4621-A770-9D592C38940B}" type="pres">
      <dgm:prSet presAssocID="{253FDE36-7839-407D-A2E8-45501FD1F3A8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8C49-8005-4FDF-B850-3A7AB6BB2A61}" type="pres">
      <dgm:prSet presAssocID="{253FDE36-7839-407D-A2E8-45501FD1F3A8}" presName="bracket" presStyleLbl="parChTrans1D1" presStyleIdx="0" presStyleCnt="5"/>
      <dgm:spPr/>
    </dgm:pt>
    <dgm:pt modelId="{30B579E0-A8B6-4C83-92B5-FA9828584999}" type="pres">
      <dgm:prSet presAssocID="{253FDE36-7839-407D-A2E8-45501FD1F3A8}" presName="spH" presStyleCnt="0"/>
      <dgm:spPr/>
    </dgm:pt>
    <dgm:pt modelId="{7F6D9872-A664-4CC2-903D-275BFE04F3F8}" type="pres">
      <dgm:prSet presAssocID="{253FDE36-7839-407D-A2E8-45501FD1F3A8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C544-4452-40EA-BCA2-20F182105A8B}" type="pres">
      <dgm:prSet presAssocID="{A6732FF2-4C1E-4EE3-92EF-103E844CF393}" presName="spV" presStyleCnt="0"/>
      <dgm:spPr/>
    </dgm:pt>
    <dgm:pt modelId="{9F982469-5C8B-40AA-BBD1-C919C6D0338D}" type="pres">
      <dgm:prSet presAssocID="{536D29F7-0024-40FC-83C9-4F1C8CCB8AD9}" presName="linNode" presStyleCnt="0"/>
      <dgm:spPr/>
    </dgm:pt>
    <dgm:pt modelId="{B0F24B40-BB99-467E-B150-EDEF4C103140}" type="pres">
      <dgm:prSet presAssocID="{536D29F7-0024-40FC-83C9-4F1C8CCB8AD9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BF844-266B-4CBC-BC7D-619B3F6DEDD3}" type="pres">
      <dgm:prSet presAssocID="{536D29F7-0024-40FC-83C9-4F1C8CCB8AD9}" presName="bracket" presStyleLbl="parChTrans1D1" presStyleIdx="1" presStyleCnt="5"/>
      <dgm:spPr/>
    </dgm:pt>
    <dgm:pt modelId="{A7C26BE4-E607-49AA-B086-4C01D5E84366}" type="pres">
      <dgm:prSet presAssocID="{536D29F7-0024-40FC-83C9-4F1C8CCB8AD9}" presName="spH" presStyleCnt="0"/>
      <dgm:spPr/>
    </dgm:pt>
    <dgm:pt modelId="{43997904-3D22-4BF3-B75D-2E8A6D4289B2}" type="pres">
      <dgm:prSet presAssocID="{536D29F7-0024-40FC-83C9-4F1C8CCB8AD9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8467B-9179-4130-B1DF-3244F4DE5D8C}" type="pres">
      <dgm:prSet presAssocID="{259BC3CF-351C-4E34-9FD1-8B3BDC8A2954}" presName="spV" presStyleCnt="0"/>
      <dgm:spPr/>
    </dgm:pt>
    <dgm:pt modelId="{3A0AF12C-9B9B-4D37-8027-B397F1807210}" type="pres">
      <dgm:prSet presAssocID="{C3D6B4A1-0248-4F77-BE84-12CC48148952}" presName="linNode" presStyleCnt="0"/>
      <dgm:spPr/>
    </dgm:pt>
    <dgm:pt modelId="{A0926EE1-A237-4B0C-A119-DB5B1A63FCB3}" type="pres">
      <dgm:prSet presAssocID="{C3D6B4A1-0248-4F77-BE84-12CC48148952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61F37-E06F-498B-AC1E-D1274F453C3E}" type="pres">
      <dgm:prSet presAssocID="{C3D6B4A1-0248-4F77-BE84-12CC48148952}" presName="bracket" presStyleLbl="parChTrans1D1" presStyleIdx="2" presStyleCnt="5"/>
      <dgm:spPr/>
    </dgm:pt>
    <dgm:pt modelId="{506E8DAC-0FED-493D-8F29-B8FC19020E68}" type="pres">
      <dgm:prSet presAssocID="{C3D6B4A1-0248-4F77-BE84-12CC48148952}" presName="spH" presStyleCnt="0"/>
      <dgm:spPr/>
    </dgm:pt>
    <dgm:pt modelId="{837C2E14-FA8D-44CC-8232-D0D8733830AA}" type="pres">
      <dgm:prSet presAssocID="{C3D6B4A1-0248-4F77-BE84-12CC48148952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A7984-C801-4D2E-B178-E4E59ACD1D3D}" type="pres">
      <dgm:prSet presAssocID="{6EF13B3E-7AED-4F14-8A1E-8A76DEB419CF}" presName="spV" presStyleCnt="0"/>
      <dgm:spPr/>
    </dgm:pt>
    <dgm:pt modelId="{FBFFB055-D92A-4432-AB39-9EAE839F7811}" type="pres">
      <dgm:prSet presAssocID="{E7E79092-C11B-444A-9D18-9C29DF84DECD}" presName="linNode" presStyleCnt="0"/>
      <dgm:spPr/>
    </dgm:pt>
    <dgm:pt modelId="{5B21B924-CE0D-42F1-BACB-95E1B01FAD21}" type="pres">
      <dgm:prSet presAssocID="{E7E79092-C11B-444A-9D18-9C29DF84DECD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95C18-96B9-49CA-88C2-B761C17D3159}" type="pres">
      <dgm:prSet presAssocID="{E7E79092-C11B-444A-9D18-9C29DF84DECD}" presName="bracket" presStyleLbl="parChTrans1D1" presStyleIdx="3" presStyleCnt="5"/>
      <dgm:spPr/>
    </dgm:pt>
    <dgm:pt modelId="{AE3C3309-A2CA-4821-9371-2FD2EF86BB39}" type="pres">
      <dgm:prSet presAssocID="{E7E79092-C11B-444A-9D18-9C29DF84DECD}" presName="spH" presStyleCnt="0"/>
      <dgm:spPr/>
    </dgm:pt>
    <dgm:pt modelId="{002223FE-216E-4883-B031-3950F48FDAC8}" type="pres">
      <dgm:prSet presAssocID="{E7E79092-C11B-444A-9D18-9C29DF84DECD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8EADA-790D-4D9B-B24E-1FE700008CE0}" type="pres">
      <dgm:prSet presAssocID="{93A9DB37-6737-4E9F-B209-99DFD95B294C}" presName="spV" presStyleCnt="0"/>
      <dgm:spPr/>
    </dgm:pt>
    <dgm:pt modelId="{79ED0809-ED8D-434C-BF46-FB08A60700F9}" type="pres">
      <dgm:prSet presAssocID="{B69FE52E-BC61-497E-B002-CC7EB0B7FB77}" presName="linNode" presStyleCnt="0"/>
      <dgm:spPr/>
    </dgm:pt>
    <dgm:pt modelId="{FFF18C8D-12B5-4E22-A408-A52FE3BAF247}" type="pres">
      <dgm:prSet presAssocID="{B69FE52E-BC61-497E-B002-CC7EB0B7FB77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91725-1CB2-45B3-AAA5-85694558B133}" type="pres">
      <dgm:prSet presAssocID="{B69FE52E-BC61-497E-B002-CC7EB0B7FB77}" presName="bracket" presStyleLbl="parChTrans1D1" presStyleIdx="4" presStyleCnt="5"/>
      <dgm:spPr/>
    </dgm:pt>
    <dgm:pt modelId="{03C9D5C2-E9E7-4D5B-9152-9D5770BCD2CB}" type="pres">
      <dgm:prSet presAssocID="{B69FE52E-BC61-497E-B002-CC7EB0B7FB77}" presName="spH" presStyleCnt="0"/>
      <dgm:spPr/>
    </dgm:pt>
    <dgm:pt modelId="{ED2C341D-F141-447D-AD62-DFEC172F1597}" type="pres">
      <dgm:prSet presAssocID="{B69FE52E-BC61-497E-B002-CC7EB0B7FB77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018E9-DC6C-4685-8BFE-131FC3DB634C}" type="presOf" srcId="{B69FE52E-BC61-497E-B002-CC7EB0B7FB77}" destId="{FFF18C8D-12B5-4E22-A408-A52FE3BAF247}" srcOrd="0" destOrd="0" presId="urn:diagrams.loki3.com/BracketList"/>
    <dgm:cxn modelId="{30975783-31CA-43FE-B007-3ADD4CE74BAF}" srcId="{E7E79092-C11B-444A-9D18-9C29DF84DECD}" destId="{F3219B89-5FFA-4AB0-97C5-4081B2B6223E}" srcOrd="0" destOrd="0" parTransId="{116C4B71-2574-414D-B3A9-2B5B94179462}" sibTransId="{B4DBC497-91A3-4CD3-9BD3-A31CBF627DD5}"/>
    <dgm:cxn modelId="{73E602A2-ADB2-4946-95DF-7E9A7F5BF943}" type="presOf" srcId="{0B844BFC-CD36-4F6E-8E1B-BCEFC4AB6607}" destId="{7F6D9872-A664-4CC2-903D-275BFE04F3F8}" srcOrd="0" destOrd="0" presId="urn:diagrams.loki3.com/BracketList"/>
    <dgm:cxn modelId="{EAF4A8D5-1E9F-46E9-90C9-7F056FA6B2F2}" type="presOf" srcId="{E7E79092-C11B-444A-9D18-9C29DF84DECD}" destId="{5B21B924-CE0D-42F1-BACB-95E1B01FAD21}" srcOrd="0" destOrd="0" presId="urn:diagrams.loki3.com/BracketList"/>
    <dgm:cxn modelId="{638E277B-2CC2-433D-A4AF-283580A09DF9}" type="presOf" srcId="{7D96CB86-F752-487C-A1B4-2FEB14B3FA58}" destId="{942C6EB0-F341-4BAC-952D-923DB288B161}" srcOrd="0" destOrd="0" presId="urn:diagrams.loki3.com/BracketList"/>
    <dgm:cxn modelId="{C42688E0-9DA1-4A1B-B247-DB944B1C5A8B}" srcId="{253FDE36-7839-407D-A2E8-45501FD1F3A8}" destId="{0B844BFC-CD36-4F6E-8E1B-BCEFC4AB6607}" srcOrd="0" destOrd="0" parTransId="{76B763EC-AA4D-4D36-818F-106DA1B0A8DC}" sibTransId="{9217FCC4-D2B0-4D68-8AF3-2B247DC6B47C}"/>
    <dgm:cxn modelId="{4672D17F-F083-4DE6-92E5-2041106CD7B1}" srcId="{7D96CB86-F752-487C-A1B4-2FEB14B3FA58}" destId="{C3D6B4A1-0248-4F77-BE84-12CC48148952}" srcOrd="2" destOrd="0" parTransId="{F2B280E0-F7E2-40CF-AE68-401BA31C1E9C}" sibTransId="{6EF13B3E-7AED-4F14-8A1E-8A76DEB419CF}"/>
    <dgm:cxn modelId="{651D90AE-4CDD-4279-BCAB-F845214D900B}" type="presOf" srcId="{13087C81-172D-4F3E-B937-1E90BCD9F593}" destId="{837C2E14-FA8D-44CC-8232-D0D8733830AA}" srcOrd="0" destOrd="0" presId="urn:diagrams.loki3.com/BracketList"/>
    <dgm:cxn modelId="{D3499419-D187-4C65-B40B-AA2843F38E23}" type="presOf" srcId="{2CBC3A18-C80F-439C-AAEA-98B122A1EE89}" destId="{ED2C341D-F141-447D-AD62-DFEC172F1597}" srcOrd="0" destOrd="0" presId="urn:diagrams.loki3.com/BracketList"/>
    <dgm:cxn modelId="{C54AFAD4-1C31-4949-840D-9A4936220D19}" type="presOf" srcId="{253FDE36-7839-407D-A2E8-45501FD1F3A8}" destId="{07C958EC-25FF-4621-A770-9D592C38940B}" srcOrd="0" destOrd="0" presId="urn:diagrams.loki3.com/BracketList"/>
    <dgm:cxn modelId="{C10F1259-5875-476C-86F2-9E5E3C0B3E9A}" type="presOf" srcId="{C3D6B4A1-0248-4F77-BE84-12CC48148952}" destId="{A0926EE1-A237-4B0C-A119-DB5B1A63FCB3}" srcOrd="0" destOrd="0" presId="urn:diagrams.loki3.com/BracketList"/>
    <dgm:cxn modelId="{78E53606-FE5A-4EE0-8347-BE963CE94718}" srcId="{7D96CB86-F752-487C-A1B4-2FEB14B3FA58}" destId="{E7E79092-C11B-444A-9D18-9C29DF84DECD}" srcOrd="3" destOrd="0" parTransId="{266BB368-7AE2-4AAB-877C-412C72B0188A}" sibTransId="{93A9DB37-6737-4E9F-B209-99DFD95B294C}"/>
    <dgm:cxn modelId="{3FAAD611-9D73-41E6-B6A5-B46C3F3FBE1F}" srcId="{7D96CB86-F752-487C-A1B4-2FEB14B3FA58}" destId="{B69FE52E-BC61-497E-B002-CC7EB0B7FB77}" srcOrd="4" destOrd="0" parTransId="{9DA41F56-BF71-44C3-BF5B-D23B18D6B2D5}" sibTransId="{CC9AD95C-A8A5-4088-A406-0961A6618192}"/>
    <dgm:cxn modelId="{378D2862-FE9F-4F2D-92C5-335D7F479445}" srcId="{B69FE52E-BC61-497E-B002-CC7EB0B7FB77}" destId="{2CBC3A18-C80F-439C-AAEA-98B122A1EE89}" srcOrd="0" destOrd="0" parTransId="{5626B497-DF5F-4E76-B6B7-882B1C3CF5E4}" sibTransId="{C4A41703-9848-4E7D-AF50-3C0CC1AF6A50}"/>
    <dgm:cxn modelId="{548CC917-6A50-41B8-B06B-CD371A007185}" srcId="{7D96CB86-F752-487C-A1B4-2FEB14B3FA58}" destId="{253FDE36-7839-407D-A2E8-45501FD1F3A8}" srcOrd="0" destOrd="0" parTransId="{AA0E6605-543D-4C5B-8761-8EE2A6E6A3B3}" sibTransId="{A6732FF2-4C1E-4EE3-92EF-103E844CF393}"/>
    <dgm:cxn modelId="{3A15FA8A-233A-45C6-B6EA-07CC5E121375}" type="presOf" srcId="{F3219B89-5FFA-4AB0-97C5-4081B2B6223E}" destId="{002223FE-216E-4883-B031-3950F48FDAC8}" srcOrd="0" destOrd="0" presId="urn:diagrams.loki3.com/BracketList"/>
    <dgm:cxn modelId="{D7FE40F9-2113-49E8-895D-3B93A3B815A8}" type="presOf" srcId="{536D29F7-0024-40FC-83C9-4F1C8CCB8AD9}" destId="{B0F24B40-BB99-467E-B150-EDEF4C103140}" srcOrd="0" destOrd="0" presId="urn:diagrams.loki3.com/BracketList"/>
    <dgm:cxn modelId="{1816D982-5626-4C86-978C-259B20F03ACB}" type="presOf" srcId="{B192FE66-0BFA-402B-BC69-B372614F8C5E}" destId="{43997904-3D22-4BF3-B75D-2E8A6D4289B2}" srcOrd="0" destOrd="0" presId="urn:diagrams.loki3.com/BracketList"/>
    <dgm:cxn modelId="{A8FA79C0-8B39-47EB-BD44-8AB4367D4206}" srcId="{536D29F7-0024-40FC-83C9-4F1C8CCB8AD9}" destId="{B192FE66-0BFA-402B-BC69-B372614F8C5E}" srcOrd="0" destOrd="0" parTransId="{6F96C3D3-B922-4966-88A7-0DDD53F528F5}" sibTransId="{5D9D32E5-7888-44E5-BADD-5FE823E2405B}"/>
    <dgm:cxn modelId="{E29CFC46-5706-4BF3-B92E-3EF5AA1304C2}" srcId="{C3D6B4A1-0248-4F77-BE84-12CC48148952}" destId="{13087C81-172D-4F3E-B937-1E90BCD9F593}" srcOrd="0" destOrd="0" parTransId="{2C09D0F0-6B68-41DC-9D43-C90A4232BB8E}" sibTransId="{412F264E-E565-4EFD-AD70-6152A0B8C2B6}"/>
    <dgm:cxn modelId="{209A84EB-0804-449C-985C-634B450AC257}" srcId="{7D96CB86-F752-487C-A1B4-2FEB14B3FA58}" destId="{536D29F7-0024-40FC-83C9-4F1C8CCB8AD9}" srcOrd="1" destOrd="0" parTransId="{EA176453-1E1F-4D65-B0DE-FD6B7BA58033}" sibTransId="{259BC3CF-351C-4E34-9FD1-8B3BDC8A2954}"/>
    <dgm:cxn modelId="{CC3ECFEC-861B-4AB2-B1A8-4EC43ED0A81F}" type="presParOf" srcId="{942C6EB0-F341-4BAC-952D-923DB288B161}" destId="{50F84578-EED2-4E70-AA95-73414402E167}" srcOrd="0" destOrd="0" presId="urn:diagrams.loki3.com/BracketList"/>
    <dgm:cxn modelId="{848ECD3E-65C7-4A2D-A0B3-642BFB3794E0}" type="presParOf" srcId="{50F84578-EED2-4E70-AA95-73414402E167}" destId="{07C958EC-25FF-4621-A770-9D592C38940B}" srcOrd="0" destOrd="0" presId="urn:diagrams.loki3.com/BracketList"/>
    <dgm:cxn modelId="{82147718-2D4C-4838-A07B-D07F38AACB5F}" type="presParOf" srcId="{50F84578-EED2-4E70-AA95-73414402E167}" destId="{E7C58C49-8005-4FDF-B850-3A7AB6BB2A61}" srcOrd="1" destOrd="0" presId="urn:diagrams.loki3.com/BracketList"/>
    <dgm:cxn modelId="{8277D8F0-8B01-4745-9E89-4B2034440056}" type="presParOf" srcId="{50F84578-EED2-4E70-AA95-73414402E167}" destId="{30B579E0-A8B6-4C83-92B5-FA9828584999}" srcOrd="2" destOrd="0" presId="urn:diagrams.loki3.com/BracketList"/>
    <dgm:cxn modelId="{B9356594-8F4A-4274-945C-69DD83BBE8D3}" type="presParOf" srcId="{50F84578-EED2-4E70-AA95-73414402E167}" destId="{7F6D9872-A664-4CC2-903D-275BFE04F3F8}" srcOrd="3" destOrd="0" presId="urn:diagrams.loki3.com/BracketList"/>
    <dgm:cxn modelId="{9399C7B3-4BBD-40F0-8753-932454E56632}" type="presParOf" srcId="{942C6EB0-F341-4BAC-952D-923DB288B161}" destId="{3073C544-4452-40EA-BCA2-20F182105A8B}" srcOrd="1" destOrd="0" presId="urn:diagrams.loki3.com/BracketList"/>
    <dgm:cxn modelId="{D37F9B77-598F-494A-B826-4F0EF01D716E}" type="presParOf" srcId="{942C6EB0-F341-4BAC-952D-923DB288B161}" destId="{9F982469-5C8B-40AA-BBD1-C919C6D0338D}" srcOrd="2" destOrd="0" presId="urn:diagrams.loki3.com/BracketList"/>
    <dgm:cxn modelId="{21EAB719-D8D2-4A8B-91D6-196ACCBC9807}" type="presParOf" srcId="{9F982469-5C8B-40AA-BBD1-C919C6D0338D}" destId="{B0F24B40-BB99-467E-B150-EDEF4C103140}" srcOrd="0" destOrd="0" presId="urn:diagrams.loki3.com/BracketList"/>
    <dgm:cxn modelId="{F185BDD8-3F78-4F12-8411-B79F6A3894C9}" type="presParOf" srcId="{9F982469-5C8B-40AA-BBD1-C919C6D0338D}" destId="{21CBF844-266B-4CBC-BC7D-619B3F6DEDD3}" srcOrd="1" destOrd="0" presId="urn:diagrams.loki3.com/BracketList"/>
    <dgm:cxn modelId="{5E48DE76-A808-43DB-9FF1-389F6CB460D2}" type="presParOf" srcId="{9F982469-5C8B-40AA-BBD1-C919C6D0338D}" destId="{A7C26BE4-E607-49AA-B086-4C01D5E84366}" srcOrd="2" destOrd="0" presId="urn:diagrams.loki3.com/BracketList"/>
    <dgm:cxn modelId="{6958F72E-FDAA-4CB4-AC79-67DA6BFA9F14}" type="presParOf" srcId="{9F982469-5C8B-40AA-BBD1-C919C6D0338D}" destId="{43997904-3D22-4BF3-B75D-2E8A6D4289B2}" srcOrd="3" destOrd="0" presId="urn:diagrams.loki3.com/BracketList"/>
    <dgm:cxn modelId="{FE3B1F11-0918-46D5-8383-E75D50C13187}" type="presParOf" srcId="{942C6EB0-F341-4BAC-952D-923DB288B161}" destId="{A088467B-9179-4130-B1DF-3244F4DE5D8C}" srcOrd="3" destOrd="0" presId="urn:diagrams.loki3.com/BracketList"/>
    <dgm:cxn modelId="{C1AB2DA2-7D5A-4973-895D-BBC32F9C4316}" type="presParOf" srcId="{942C6EB0-F341-4BAC-952D-923DB288B161}" destId="{3A0AF12C-9B9B-4D37-8027-B397F1807210}" srcOrd="4" destOrd="0" presId="urn:diagrams.loki3.com/BracketList"/>
    <dgm:cxn modelId="{89F9DC6D-F7E7-47A7-B7B8-B2A9C3248C4C}" type="presParOf" srcId="{3A0AF12C-9B9B-4D37-8027-B397F1807210}" destId="{A0926EE1-A237-4B0C-A119-DB5B1A63FCB3}" srcOrd="0" destOrd="0" presId="urn:diagrams.loki3.com/BracketList"/>
    <dgm:cxn modelId="{F1E37806-0DCD-4E58-B6E7-0C325645DBA3}" type="presParOf" srcId="{3A0AF12C-9B9B-4D37-8027-B397F1807210}" destId="{79E61F37-E06F-498B-AC1E-D1274F453C3E}" srcOrd="1" destOrd="0" presId="urn:diagrams.loki3.com/BracketList"/>
    <dgm:cxn modelId="{8F4F2D14-F18A-495A-AFB4-DE682EBB034B}" type="presParOf" srcId="{3A0AF12C-9B9B-4D37-8027-B397F1807210}" destId="{506E8DAC-0FED-493D-8F29-B8FC19020E68}" srcOrd="2" destOrd="0" presId="urn:diagrams.loki3.com/BracketList"/>
    <dgm:cxn modelId="{967CFC07-615D-4A25-8A5A-FB8B82E27426}" type="presParOf" srcId="{3A0AF12C-9B9B-4D37-8027-B397F1807210}" destId="{837C2E14-FA8D-44CC-8232-D0D8733830AA}" srcOrd="3" destOrd="0" presId="urn:diagrams.loki3.com/BracketList"/>
    <dgm:cxn modelId="{3122BC1C-70F1-42D7-A725-93EF206BDA93}" type="presParOf" srcId="{942C6EB0-F341-4BAC-952D-923DB288B161}" destId="{A51A7984-C801-4D2E-B178-E4E59ACD1D3D}" srcOrd="5" destOrd="0" presId="urn:diagrams.loki3.com/BracketList"/>
    <dgm:cxn modelId="{16C221BD-C97D-4F14-9197-1426883D7673}" type="presParOf" srcId="{942C6EB0-F341-4BAC-952D-923DB288B161}" destId="{FBFFB055-D92A-4432-AB39-9EAE839F7811}" srcOrd="6" destOrd="0" presId="urn:diagrams.loki3.com/BracketList"/>
    <dgm:cxn modelId="{E85BEF39-D95A-4D48-A096-CBDCA3A14581}" type="presParOf" srcId="{FBFFB055-D92A-4432-AB39-9EAE839F7811}" destId="{5B21B924-CE0D-42F1-BACB-95E1B01FAD21}" srcOrd="0" destOrd="0" presId="urn:diagrams.loki3.com/BracketList"/>
    <dgm:cxn modelId="{AFCB6929-7BD5-408C-96C2-C2D36844DA1E}" type="presParOf" srcId="{FBFFB055-D92A-4432-AB39-9EAE839F7811}" destId="{2A395C18-96B9-49CA-88C2-B761C17D3159}" srcOrd="1" destOrd="0" presId="urn:diagrams.loki3.com/BracketList"/>
    <dgm:cxn modelId="{6DA7CE2B-85D8-48E6-88BD-8F433D19C2FB}" type="presParOf" srcId="{FBFFB055-D92A-4432-AB39-9EAE839F7811}" destId="{AE3C3309-A2CA-4821-9371-2FD2EF86BB39}" srcOrd="2" destOrd="0" presId="urn:diagrams.loki3.com/BracketList"/>
    <dgm:cxn modelId="{9D3F13D7-57C5-4EC4-BB75-4824AC2DC5D0}" type="presParOf" srcId="{FBFFB055-D92A-4432-AB39-9EAE839F7811}" destId="{002223FE-216E-4883-B031-3950F48FDAC8}" srcOrd="3" destOrd="0" presId="urn:diagrams.loki3.com/BracketList"/>
    <dgm:cxn modelId="{4DB68331-E1FF-465D-86D3-C6833767EFCC}" type="presParOf" srcId="{942C6EB0-F341-4BAC-952D-923DB288B161}" destId="{7F48EADA-790D-4D9B-B24E-1FE700008CE0}" srcOrd="7" destOrd="0" presId="urn:diagrams.loki3.com/BracketList"/>
    <dgm:cxn modelId="{F9CA5E64-920E-4C87-A960-891BA436292A}" type="presParOf" srcId="{942C6EB0-F341-4BAC-952D-923DB288B161}" destId="{79ED0809-ED8D-434C-BF46-FB08A60700F9}" srcOrd="8" destOrd="0" presId="urn:diagrams.loki3.com/BracketList"/>
    <dgm:cxn modelId="{D1CBDA2D-441B-4458-9126-7C1B69553E90}" type="presParOf" srcId="{79ED0809-ED8D-434C-BF46-FB08A60700F9}" destId="{FFF18C8D-12B5-4E22-A408-A52FE3BAF247}" srcOrd="0" destOrd="0" presId="urn:diagrams.loki3.com/BracketList"/>
    <dgm:cxn modelId="{8AC5D82F-7360-424C-9931-86151ADECE4F}" type="presParOf" srcId="{79ED0809-ED8D-434C-BF46-FB08A60700F9}" destId="{DFC91725-1CB2-45B3-AAA5-85694558B133}" srcOrd="1" destOrd="0" presId="urn:diagrams.loki3.com/BracketList"/>
    <dgm:cxn modelId="{56B9A449-EC1E-4412-87E6-7F82D409E503}" type="presParOf" srcId="{79ED0809-ED8D-434C-BF46-FB08A60700F9}" destId="{03C9D5C2-E9E7-4D5B-9152-9D5770BCD2CB}" srcOrd="2" destOrd="0" presId="urn:diagrams.loki3.com/BracketList"/>
    <dgm:cxn modelId="{6AD6AFC5-06C0-4B89-ADC9-9FED3651C35A}" type="presParOf" srcId="{79ED0809-ED8D-434C-BF46-FB08A60700F9}" destId="{ED2C341D-F141-447D-AD62-DFEC172F159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E341A-9506-4333-A934-0D4332613C26}">
      <dsp:nvSpPr>
        <dsp:cNvPr id="0" name=""/>
        <dsp:cNvSpPr/>
      </dsp:nvSpPr>
      <dsp:spPr>
        <a:xfrm rot="5400000">
          <a:off x="5337429" y="-2146790"/>
          <a:ext cx="931924" cy="54620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Spring Framework?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Constituent of String Framework</a:t>
          </a:r>
          <a:endParaRPr lang="en-US" sz="2200" kern="1200" dirty="0"/>
        </a:p>
      </dsp:txBody>
      <dsp:txXfrm rot="-5400000">
        <a:off x="3072384" y="163748"/>
        <a:ext cx="5416523" cy="840938"/>
      </dsp:txXfrm>
    </dsp:sp>
    <dsp:sp modelId="{6BE1E34A-4244-4A62-83E3-F86A79DE8089}">
      <dsp:nvSpPr>
        <dsp:cNvPr id="0" name=""/>
        <dsp:cNvSpPr/>
      </dsp:nvSpPr>
      <dsp:spPr>
        <a:xfrm>
          <a:off x="0" y="1765"/>
          <a:ext cx="3072384" cy="11649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Introduction</a:t>
          </a:r>
          <a:endParaRPr lang="en-US" sz="3000" kern="1200" dirty="0"/>
        </a:p>
      </dsp:txBody>
      <dsp:txXfrm>
        <a:off x="56866" y="58631"/>
        <a:ext cx="2958652" cy="1051173"/>
      </dsp:txXfrm>
    </dsp:sp>
    <dsp:sp modelId="{792F38E5-EE3C-4AD6-B12D-29089D55A92E}">
      <dsp:nvSpPr>
        <dsp:cNvPr id="0" name=""/>
        <dsp:cNvSpPr/>
      </dsp:nvSpPr>
      <dsp:spPr>
        <a:xfrm rot="5400000">
          <a:off x="5337429" y="-923639"/>
          <a:ext cx="931924" cy="54620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AOP concepts, types of advice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Advantages and disadvantages of AOP</a:t>
          </a:r>
          <a:endParaRPr lang="en-US" sz="2200" kern="1200" dirty="0"/>
        </a:p>
      </dsp:txBody>
      <dsp:txXfrm rot="-5400000">
        <a:off x="3072384" y="1386899"/>
        <a:ext cx="5416523" cy="840938"/>
      </dsp:txXfrm>
    </dsp:sp>
    <dsp:sp modelId="{AADE581F-6A23-4F1D-9E4C-7E8E38FCF32F}">
      <dsp:nvSpPr>
        <dsp:cNvPr id="0" name=""/>
        <dsp:cNvSpPr/>
      </dsp:nvSpPr>
      <dsp:spPr>
        <a:xfrm>
          <a:off x="0" y="1224916"/>
          <a:ext cx="3072384" cy="11649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Spring AOP Framework</a:t>
          </a:r>
          <a:endParaRPr lang="en-US" sz="3000" kern="1200" dirty="0"/>
        </a:p>
      </dsp:txBody>
      <dsp:txXfrm>
        <a:off x="56866" y="1281782"/>
        <a:ext cx="2958652" cy="1051173"/>
      </dsp:txXfrm>
    </dsp:sp>
    <dsp:sp modelId="{3E743984-EA24-4953-83BE-72FC3B8F2FE7}">
      <dsp:nvSpPr>
        <dsp:cNvPr id="0" name=""/>
        <dsp:cNvSpPr/>
      </dsp:nvSpPr>
      <dsp:spPr>
        <a:xfrm rot="5400000">
          <a:off x="5337429" y="299512"/>
          <a:ext cx="931924" cy="54620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Do some examples using AOP</a:t>
          </a:r>
          <a:endParaRPr lang="en-US" sz="2200" kern="1200" dirty="0"/>
        </a:p>
      </dsp:txBody>
      <dsp:txXfrm rot="-5400000">
        <a:off x="3072384" y="2610051"/>
        <a:ext cx="5416523" cy="840938"/>
      </dsp:txXfrm>
    </dsp:sp>
    <dsp:sp modelId="{86C1DBB7-F5B8-482F-9AC1-D6CEE859EBBB}">
      <dsp:nvSpPr>
        <dsp:cNvPr id="0" name=""/>
        <dsp:cNvSpPr/>
      </dsp:nvSpPr>
      <dsp:spPr>
        <a:xfrm>
          <a:off x="0" y="2448067"/>
          <a:ext cx="3072384" cy="11649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Demo</a:t>
          </a:r>
          <a:endParaRPr lang="en-US" sz="3000" kern="1200" dirty="0"/>
        </a:p>
      </dsp:txBody>
      <dsp:txXfrm>
        <a:off x="56866" y="2504933"/>
        <a:ext cx="2958652" cy="1051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476AE-8F4C-4D35-97E4-3F21CFFF6870}">
      <dsp:nvSpPr>
        <dsp:cNvPr id="0" name=""/>
        <dsp:cNvSpPr/>
      </dsp:nvSpPr>
      <dsp:spPr>
        <a:xfrm>
          <a:off x="4700745" y="1554652"/>
          <a:ext cx="1976031" cy="1709347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Aspect</a:t>
          </a:r>
          <a:endParaRPr lang="en-US" sz="1800" kern="1200" dirty="0"/>
        </a:p>
      </dsp:txBody>
      <dsp:txXfrm>
        <a:off x="5028201" y="1837915"/>
        <a:ext cx="1321119" cy="1142821"/>
      </dsp:txXfrm>
    </dsp:sp>
    <dsp:sp modelId="{D9898969-2BCF-4EA1-B222-DE5D1CAC274E}">
      <dsp:nvSpPr>
        <dsp:cNvPr id="0" name=""/>
        <dsp:cNvSpPr/>
      </dsp:nvSpPr>
      <dsp:spPr>
        <a:xfrm>
          <a:off x="5938120" y="736845"/>
          <a:ext cx="745550" cy="6423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190B6-1A00-4866-A269-52D888D2C235}">
      <dsp:nvSpPr>
        <dsp:cNvPr id="0" name=""/>
        <dsp:cNvSpPr/>
      </dsp:nvSpPr>
      <dsp:spPr>
        <a:xfrm>
          <a:off x="4882766" y="0"/>
          <a:ext cx="1619343" cy="1400922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Join point</a:t>
          </a:r>
          <a:endParaRPr lang="en-US" sz="1800" kern="1200" dirty="0"/>
        </a:p>
      </dsp:txBody>
      <dsp:txXfrm>
        <a:off x="5151126" y="232163"/>
        <a:ext cx="1082623" cy="936596"/>
      </dsp:txXfrm>
    </dsp:sp>
    <dsp:sp modelId="{846A6520-13E7-4EF5-B95F-964E99F698FF}">
      <dsp:nvSpPr>
        <dsp:cNvPr id="0" name=""/>
        <dsp:cNvSpPr/>
      </dsp:nvSpPr>
      <dsp:spPr>
        <a:xfrm>
          <a:off x="6808236" y="1937774"/>
          <a:ext cx="745550" cy="6423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AE378-D787-4744-97C5-2B4A250CB40F}">
      <dsp:nvSpPr>
        <dsp:cNvPr id="0" name=""/>
        <dsp:cNvSpPr/>
      </dsp:nvSpPr>
      <dsp:spPr>
        <a:xfrm>
          <a:off x="6367892" y="861661"/>
          <a:ext cx="1619343" cy="1400922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Advice</a:t>
          </a:r>
          <a:endParaRPr lang="en-US" sz="1800" kern="1200" dirty="0"/>
        </a:p>
      </dsp:txBody>
      <dsp:txXfrm>
        <a:off x="6636252" y="1093824"/>
        <a:ext cx="1082623" cy="936596"/>
      </dsp:txXfrm>
    </dsp:sp>
    <dsp:sp modelId="{A5B3E99D-11C3-43B7-80C7-C8F0CFD15B69}">
      <dsp:nvSpPr>
        <dsp:cNvPr id="0" name=""/>
        <dsp:cNvSpPr/>
      </dsp:nvSpPr>
      <dsp:spPr>
        <a:xfrm>
          <a:off x="6203797" y="3293396"/>
          <a:ext cx="745550" cy="6423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9296-3F0E-4842-A213-DBFB948DFC74}">
      <dsp:nvSpPr>
        <dsp:cNvPr id="0" name=""/>
        <dsp:cNvSpPr/>
      </dsp:nvSpPr>
      <dsp:spPr>
        <a:xfrm>
          <a:off x="6367892" y="2555587"/>
          <a:ext cx="1619343" cy="1400922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6636252" y="2787750"/>
        <a:ext cx="1082623" cy="936596"/>
      </dsp:txXfrm>
    </dsp:sp>
    <dsp:sp modelId="{EE310875-6EC6-4BBA-A097-514FBC34896E}">
      <dsp:nvSpPr>
        <dsp:cNvPr id="0" name=""/>
        <dsp:cNvSpPr/>
      </dsp:nvSpPr>
      <dsp:spPr>
        <a:xfrm>
          <a:off x="4704422" y="3434115"/>
          <a:ext cx="745550" cy="6423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EC1EB-E8DA-4752-AEE6-00342B6C9866}">
      <dsp:nvSpPr>
        <dsp:cNvPr id="0" name=""/>
        <dsp:cNvSpPr/>
      </dsp:nvSpPr>
      <dsp:spPr>
        <a:xfrm>
          <a:off x="4882766" y="3418212"/>
          <a:ext cx="1619343" cy="1400922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Target object</a:t>
          </a:r>
          <a:endParaRPr lang="en-US" sz="1800" kern="1200" dirty="0"/>
        </a:p>
      </dsp:txBody>
      <dsp:txXfrm>
        <a:off x="5151126" y="3650375"/>
        <a:ext cx="1082623" cy="936596"/>
      </dsp:txXfrm>
    </dsp:sp>
    <dsp:sp modelId="{2AC8D107-6327-4885-91E2-34C23516B75A}">
      <dsp:nvSpPr>
        <dsp:cNvPr id="0" name=""/>
        <dsp:cNvSpPr/>
      </dsp:nvSpPr>
      <dsp:spPr>
        <a:xfrm>
          <a:off x="3820057" y="2233669"/>
          <a:ext cx="745550" cy="6423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2033D-91F9-45C5-9FB4-EC1D26C82CC8}">
      <dsp:nvSpPr>
        <dsp:cNvPr id="0" name=""/>
        <dsp:cNvSpPr/>
      </dsp:nvSpPr>
      <dsp:spPr>
        <a:xfrm>
          <a:off x="3390745" y="2556551"/>
          <a:ext cx="1619343" cy="1400922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Weaving</a:t>
          </a:r>
          <a:endParaRPr lang="en-US" sz="1800" kern="1200" dirty="0"/>
        </a:p>
      </dsp:txBody>
      <dsp:txXfrm>
        <a:off x="3659105" y="2788714"/>
        <a:ext cx="1082623" cy="936596"/>
      </dsp:txXfrm>
    </dsp:sp>
    <dsp:sp modelId="{267CFB39-A938-444F-B57B-A8BF346A5FD4}">
      <dsp:nvSpPr>
        <dsp:cNvPr id="0" name=""/>
        <dsp:cNvSpPr/>
      </dsp:nvSpPr>
      <dsp:spPr>
        <a:xfrm>
          <a:off x="3390745" y="859733"/>
          <a:ext cx="1619343" cy="1400922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Pointcut</a:t>
          </a:r>
          <a:endParaRPr lang="en-US" sz="1800" kern="1200" dirty="0"/>
        </a:p>
      </dsp:txBody>
      <dsp:txXfrm>
        <a:off x="3659105" y="1091896"/>
        <a:ext cx="1082623" cy="936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958EC-25FF-4621-A770-9D592C38940B}">
      <dsp:nvSpPr>
        <dsp:cNvPr id="0" name=""/>
        <dsp:cNvSpPr/>
      </dsp:nvSpPr>
      <dsp:spPr>
        <a:xfrm>
          <a:off x="0" y="103473"/>
          <a:ext cx="2673840" cy="469631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Before</a:t>
          </a:r>
          <a:endParaRPr lang="en-US" sz="2300" kern="1200" dirty="0"/>
        </a:p>
      </dsp:txBody>
      <dsp:txXfrm>
        <a:off x="0" y="103473"/>
        <a:ext cx="2673840" cy="469631"/>
      </dsp:txXfrm>
    </dsp:sp>
    <dsp:sp modelId="{E7C58C49-8005-4FDF-B850-3A7AB6BB2A61}">
      <dsp:nvSpPr>
        <dsp:cNvPr id="0" name=""/>
        <dsp:cNvSpPr/>
      </dsp:nvSpPr>
      <dsp:spPr>
        <a:xfrm>
          <a:off x="2673840" y="74121"/>
          <a:ext cx="534768" cy="52833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6D9872-A664-4CC2-903D-275BFE04F3F8}">
      <dsp:nvSpPr>
        <dsp:cNvPr id="0" name=""/>
        <dsp:cNvSpPr/>
      </dsp:nvSpPr>
      <dsp:spPr>
        <a:xfrm>
          <a:off x="3422516" y="74121"/>
          <a:ext cx="7272846" cy="5283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Run advice before the a method execution</a:t>
          </a:r>
          <a:endParaRPr lang="en-US" sz="2300" kern="1200" dirty="0"/>
        </a:p>
      </dsp:txBody>
      <dsp:txXfrm>
        <a:off x="3422516" y="74121"/>
        <a:ext cx="7272846" cy="528335"/>
      </dsp:txXfrm>
    </dsp:sp>
    <dsp:sp modelId="{B0F24B40-BB99-467E-B150-EDEF4C103140}">
      <dsp:nvSpPr>
        <dsp:cNvPr id="0" name=""/>
        <dsp:cNvSpPr/>
      </dsp:nvSpPr>
      <dsp:spPr>
        <a:xfrm>
          <a:off x="0" y="890720"/>
          <a:ext cx="2671229" cy="469631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After</a:t>
          </a:r>
          <a:endParaRPr lang="en-US" sz="2300" kern="1200" dirty="0"/>
        </a:p>
      </dsp:txBody>
      <dsp:txXfrm>
        <a:off x="0" y="890720"/>
        <a:ext cx="2671229" cy="469631"/>
      </dsp:txXfrm>
    </dsp:sp>
    <dsp:sp modelId="{21CBF844-266B-4CBC-BC7D-619B3F6DEDD3}">
      <dsp:nvSpPr>
        <dsp:cNvPr id="0" name=""/>
        <dsp:cNvSpPr/>
      </dsp:nvSpPr>
      <dsp:spPr>
        <a:xfrm>
          <a:off x="2671229" y="685256"/>
          <a:ext cx="534245" cy="880558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997904-3D22-4BF3-B75D-2E8A6D4289B2}">
      <dsp:nvSpPr>
        <dsp:cNvPr id="0" name=""/>
        <dsp:cNvSpPr/>
      </dsp:nvSpPr>
      <dsp:spPr>
        <a:xfrm>
          <a:off x="3419173" y="685256"/>
          <a:ext cx="7265744" cy="8805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Run advice after the method execution, regardless of its outcome</a:t>
          </a:r>
          <a:endParaRPr lang="en-US" sz="2300" kern="1200" dirty="0"/>
        </a:p>
      </dsp:txBody>
      <dsp:txXfrm>
        <a:off x="3419173" y="685256"/>
        <a:ext cx="7265744" cy="880558"/>
      </dsp:txXfrm>
    </dsp:sp>
    <dsp:sp modelId="{A0926EE1-A237-4B0C-A119-DB5B1A63FCB3}">
      <dsp:nvSpPr>
        <dsp:cNvPr id="0" name=""/>
        <dsp:cNvSpPr/>
      </dsp:nvSpPr>
      <dsp:spPr>
        <a:xfrm>
          <a:off x="0" y="1854078"/>
          <a:ext cx="2671229" cy="469631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After - returning</a:t>
          </a:r>
          <a:endParaRPr lang="en-US" sz="2300" kern="1200" dirty="0"/>
        </a:p>
      </dsp:txBody>
      <dsp:txXfrm>
        <a:off x="0" y="1854078"/>
        <a:ext cx="2671229" cy="469631"/>
      </dsp:txXfrm>
    </dsp:sp>
    <dsp:sp modelId="{79E61F37-E06F-498B-AC1E-D1274F453C3E}">
      <dsp:nvSpPr>
        <dsp:cNvPr id="0" name=""/>
        <dsp:cNvSpPr/>
      </dsp:nvSpPr>
      <dsp:spPr>
        <a:xfrm>
          <a:off x="2671229" y="1648614"/>
          <a:ext cx="534245" cy="880558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7C2E14-FA8D-44CC-8232-D0D8733830AA}">
      <dsp:nvSpPr>
        <dsp:cNvPr id="0" name=""/>
        <dsp:cNvSpPr/>
      </dsp:nvSpPr>
      <dsp:spPr>
        <a:xfrm>
          <a:off x="3419173" y="1648614"/>
          <a:ext cx="7265744" cy="8805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Run advice after the a method execution only if method completes successfully.</a:t>
          </a:r>
          <a:endParaRPr lang="en-US" sz="2300" kern="1200" dirty="0"/>
        </a:p>
      </dsp:txBody>
      <dsp:txXfrm>
        <a:off x="3419173" y="1648614"/>
        <a:ext cx="7265744" cy="880558"/>
      </dsp:txXfrm>
    </dsp:sp>
    <dsp:sp modelId="{5B21B924-CE0D-42F1-BACB-95E1B01FAD21}">
      <dsp:nvSpPr>
        <dsp:cNvPr id="0" name=""/>
        <dsp:cNvSpPr/>
      </dsp:nvSpPr>
      <dsp:spPr>
        <a:xfrm>
          <a:off x="0" y="2817437"/>
          <a:ext cx="2671229" cy="469631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After - throwing</a:t>
          </a:r>
          <a:endParaRPr lang="en-US" sz="2300" kern="1200" dirty="0"/>
        </a:p>
      </dsp:txBody>
      <dsp:txXfrm>
        <a:off x="0" y="2817437"/>
        <a:ext cx="2671229" cy="469631"/>
      </dsp:txXfrm>
    </dsp:sp>
    <dsp:sp modelId="{2A395C18-96B9-49CA-88C2-B761C17D3159}">
      <dsp:nvSpPr>
        <dsp:cNvPr id="0" name=""/>
        <dsp:cNvSpPr/>
      </dsp:nvSpPr>
      <dsp:spPr>
        <a:xfrm>
          <a:off x="2671229" y="2611973"/>
          <a:ext cx="534245" cy="880558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2223FE-216E-4883-B031-3950F48FDAC8}">
      <dsp:nvSpPr>
        <dsp:cNvPr id="0" name=""/>
        <dsp:cNvSpPr/>
      </dsp:nvSpPr>
      <dsp:spPr>
        <a:xfrm>
          <a:off x="3419173" y="2611973"/>
          <a:ext cx="7265744" cy="8805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Run advice after the a method execution only if method exits by throwing an exception.</a:t>
          </a:r>
          <a:endParaRPr lang="en-US" sz="2300" kern="1200" dirty="0"/>
        </a:p>
      </dsp:txBody>
      <dsp:txXfrm>
        <a:off x="3419173" y="2611973"/>
        <a:ext cx="7265744" cy="880558"/>
      </dsp:txXfrm>
    </dsp:sp>
    <dsp:sp modelId="{FFF18C8D-12B5-4E22-A408-A52FE3BAF247}">
      <dsp:nvSpPr>
        <dsp:cNvPr id="0" name=""/>
        <dsp:cNvSpPr/>
      </dsp:nvSpPr>
      <dsp:spPr>
        <a:xfrm>
          <a:off x="0" y="3780795"/>
          <a:ext cx="2671229" cy="469631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Around</a:t>
          </a:r>
          <a:endParaRPr lang="en-US" sz="2300" kern="1200" dirty="0"/>
        </a:p>
      </dsp:txBody>
      <dsp:txXfrm>
        <a:off x="0" y="3780795"/>
        <a:ext cx="2671229" cy="469631"/>
      </dsp:txXfrm>
    </dsp:sp>
    <dsp:sp modelId="{DFC91725-1CB2-45B3-AAA5-85694558B133}">
      <dsp:nvSpPr>
        <dsp:cNvPr id="0" name=""/>
        <dsp:cNvSpPr/>
      </dsp:nvSpPr>
      <dsp:spPr>
        <a:xfrm>
          <a:off x="2671229" y="3575332"/>
          <a:ext cx="534245" cy="880558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2C341D-F141-447D-AD62-DFEC172F1597}">
      <dsp:nvSpPr>
        <dsp:cNvPr id="0" name=""/>
        <dsp:cNvSpPr/>
      </dsp:nvSpPr>
      <dsp:spPr>
        <a:xfrm>
          <a:off x="3419173" y="3575332"/>
          <a:ext cx="7265744" cy="8805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Run advice before and after the advised method is invoked</a:t>
          </a:r>
          <a:endParaRPr lang="en-US" sz="2300" kern="1200" dirty="0"/>
        </a:p>
      </dsp:txBody>
      <dsp:txXfrm>
        <a:off x="3419173" y="3575332"/>
        <a:ext cx="7265744" cy="88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Spring AOP framework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Loc Bui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12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framework –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bui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62877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247031" cy="36152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Spring is the most popular application development framework for enterprise </a:t>
            </a:r>
            <a:r>
              <a:rPr lang="en-US" sz="2400" dirty="0" smtClean="0">
                <a:solidFill>
                  <a:schemeClr val="tx1"/>
                </a:solidFill>
              </a:rPr>
              <a:t>Java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Spring framework is an open source Java </a:t>
            </a:r>
            <a:r>
              <a:rPr lang="en-US" sz="2400" dirty="0" smtClean="0">
                <a:solidFill>
                  <a:schemeClr val="tx1"/>
                </a:solidFill>
              </a:rPr>
              <a:t>platform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Spring is lightweight when it comes to size and </a:t>
            </a:r>
            <a:r>
              <a:rPr lang="en-US" sz="2400" dirty="0" smtClean="0">
                <a:solidFill>
                  <a:schemeClr val="tx1"/>
                </a:solidFill>
              </a:rPr>
              <a:t>transparency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core features of the Spring Framework can be used in developing any Java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99" y="827902"/>
            <a:ext cx="5286375" cy="3331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584886"/>
            <a:ext cx="7817237" cy="27843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100" dirty="0">
                <a:solidFill>
                  <a:schemeClr val="tx1"/>
                </a:solidFill>
              </a:rPr>
              <a:t>Spring AOP (Aspect-oriented programming) framework is used to modularize cross-cutting concerns in aspects. </a:t>
            </a:r>
            <a:r>
              <a:rPr lang="en-US" sz="2100" dirty="0">
                <a:solidFill>
                  <a:schemeClr val="tx1"/>
                </a:solidFill>
              </a:rPr>
              <a:t>Put it simple, it’s just an interceptor to intercept some processes.</a:t>
            </a:r>
            <a:r>
              <a:rPr lang="vi-VN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Spring AOP can hijack the executing method, and add extra functionality before or after the method execution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It’s used to manage logging, transaction, data access, security, …</a:t>
            </a:r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Another </a:t>
            </a:r>
            <a:r>
              <a:rPr lang="en-US" dirty="0">
                <a:solidFill>
                  <a:schemeClr val="tx1"/>
                </a:solidFill>
              </a:rPr>
              <a:t>important term in AOP is advice. It is the action taken by an aspect at a particular join point. There are five types of advice in spring AOP.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17" y="3245710"/>
            <a:ext cx="5591175" cy="304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19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AOP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61049"/>
              </p:ext>
            </p:extLst>
          </p:nvPr>
        </p:nvGraphicFramePr>
        <p:xfrm>
          <a:off x="-71704" y="0"/>
          <a:ext cx="11377982" cy="481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Line Callout 1 (Accent Bar) 10"/>
          <p:cNvSpPr/>
          <p:nvPr/>
        </p:nvSpPr>
        <p:spPr>
          <a:xfrm>
            <a:off x="7182974" y="161731"/>
            <a:ext cx="3313965" cy="1068584"/>
          </a:xfrm>
          <a:prstGeom prst="accentCallout1">
            <a:avLst>
              <a:gd name="adj1" fmla="val 21370"/>
              <a:gd name="adj2" fmla="val 114"/>
              <a:gd name="adj3" fmla="val 153518"/>
              <a:gd name="adj4" fmla="val -33710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This is a module which has a set of APIs providing cross-cutting </a:t>
            </a:r>
            <a:r>
              <a:rPr lang="en-US" sz="1400" dirty="0" smtClean="0"/>
              <a:t>requirements. </a:t>
            </a:r>
            <a:r>
              <a:rPr lang="en-US" sz="1400" dirty="0"/>
              <a:t>An application can have any number of aspects depending on the requirement</a:t>
            </a:r>
          </a:p>
        </p:txBody>
      </p:sp>
      <p:sp>
        <p:nvSpPr>
          <p:cNvPr id="12" name="Line Callout 1 (Accent Bar) 11"/>
          <p:cNvSpPr/>
          <p:nvPr/>
        </p:nvSpPr>
        <p:spPr>
          <a:xfrm>
            <a:off x="1866122" y="270589"/>
            <a:ext cx="2211355" cy="959726"/>
          </a:xfrm>
          <a:prstGeom prst="accentCallout1">
            <a:avLst>
              <a:gd name="adj1" fmla="val 26951"/>
              <a:gd name="adj2" fmla="val 98940"/>
              <a:gd name="adj3" fmla="val 78524"/>
              <a:gd name="adj4" fmla="val 145213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A actual </a:t>
            </a:r>
            <a:r>
              <a:rPr lang="en-US" sz="1400" dirty="0"/>
              <a:t>place in the application where an action will be taken using Spring AOP framework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8511033" y="1392046"/>
            <a:ext cx="3030936" cy="622040"/>
          </a:xfrm>
          <a:prstGeom prst="accentCallout1">
            <a:avLst>
              <a:gd name="adj1" fmla="val 22000"/>
              <a:gd name="adj2" fmla="val 1267"/>
              <a:gd name="adj3" fmla="val 105980"/>
              <a:gd name="adj4" fmla="val -32892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This is the actual action to be taken either before or after the method execution</a:t>
            </a:r>
          </a:p>
        </p:txBody>
      </p:sp>
      <p:sp>
        <p:nvSpPr>
          <p:cNvPr id="15" name="Line Callout 1 (Accent Bar) 14"/>
          <p:cNvSpPr/>
          <p:nvPr/>
        </p:nvSpPr>
        <p:spPr>
          <a:xfrm>
            <a:off x="488269" y="1392046"/>
            <a:ext cx="2282923" cy="662473"/>
          </a:xfrm>
          <a:prstGeom prst="accentCallout1">
            <a:avLst>
              <a:gd name="adj1" fmla="val 24957"/>
              <a:gd name="adj2" fmla="val 98518"/>
              <a:gd name="adj3" fmla="val 103226"/>
              <a:gd name="adj4" fmla="val 143234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A set </a:t>
            </a:r>
            <a:r>
              <a:rPr lang="en-US" sz="1400" dirty="0"/>
              <a:t>of one or more join points where an advice should be executed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258114" y="3592287"/>
            <a:ext cx="2363788" cy="895046"/>
          </a:xfrm>
          <a:prstGeom prst="accentCallout1">
            <a:avLst>
              <a:gd name="adj1" fmla="val 68619"/>
              <a:gd name="adj2" fmla="val 99744"/>
              <a:gd name="adj3" fmla="val -25864"/>
              <a:gd name="adj4" fmla="val 140554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Weaving is </a:t>
            </a:r>
            <a:r>
              <a:rPr lang="en-US" sz="1400" dirty="0"/>
              <a:t>the process of linking aspects with other application types or objects to create an advised object</a:t>
            </a:r>
          </a:p>
        </p:txBody>
      </p:sp>
      <p:sp>
        <p:nvSpPr>
          <p:cNvPr id="17" name="Line Callout 1 (Accent Bar) 16"/>
          <p:cNvSpPr/>
          <p:nvPr/>
        </p:nvSpPr>
        <p:spPr>
          <a:xfrm>
            <a:off x="8590351" y="2728567"/>
            <a:ext cx="3030936" cy="622040"/>
          </a:xfrm>
          <a:prstGeom prst="accentCallout1">
            <a:avLst>
              <a:gd name="adj1" fmla="val 22000"/>
              <a:gd name="adj2" fmla="val 1267"/>
              <a:gd name="adj3" fmla="val 99980"/>
              <a:gd name="adj4" fmla="val -31045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An introduction allows </a:t>
            </a:r>
            <a:r>
              <a:rPr lang="en-US" sz="1400" dirty="0"/>
              <a:t>you to add new methods or attributes to the existing classes.</a:t>
            </a:r>
          </a:p>
        </p:txBody>
      </p:sp>
      <p:sp>
        <p:nvSpPr>
          <p:cNvPr id="18" name="Line Callout 1 (Accent Bar) 17"/>
          <p:cNvSpPr/>
          <p:nvPr/>
        </p:nvSpPr>
        <p:spPr>
          <a:xfrm>
            <a:off x="7454393" y="3893766"/>
            <a:ext cx="3042546" cy="891934"/>
          </a:xfrm>
          <a:prstGeom prst="accentCallout1">
            <a:avLst>
              <a:gd name="adj1" fmla="val 82674"/>
              <a:gd name="adj2" fmla="val 960"/>
              <a:gd name="adj3" fmla="val 22576"/>
              <a:gd name="adj4" fmla="val -39924"/>
            </a:avLst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The object being advised by one or more aspects. This object will always be a </a:t>
            </a:r>
            <a:r>
              <a:rPr lang="en-US" sz="1400" dirty="0" err="1" smtClean="0"/>
              <a:t>proxied</a:t>
            </a:r>
            <a:r>
              <a:rPr lang="en-US" sz="1400" dirty="0" smtClean="0"/>
              <a:t> </a:t>
            </a:r>
            <a:r>
              <a:rPr lang="en-US" sz="1400" dirty="0"/>
              <a:t>object, also referred to as the advised object.</a:t>
            </a:r>
          </a:p>
        </p:txBody>
      </p:sp>
    </p:spTree>
    <p:extLst>
      <p:ext uri="{BB962C8B-B14F-4D97-AF65-F5344CB8AC3E}">
        <p14:creationId xmlns:p14="http://schemas.microsoft.com/office/powerpoint/2010/main" val="14673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Advice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23279"/>
              </p:ext>
            </p:extLst>
          </p:nvPr>
        </p:nvGraphicFramePr>
        <p:xfrm>
          <a:off x="-482115" y="-191277"/>
          <a:ext cx="10695363" cy="453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4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smtClean="0"/>
              <a:t>spring 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207637" cy="361526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uses Spring’s IOC container for dependency </a:t>
            </a:r>
            <a:r>
              <a:rPr lang="en-US" dirty="0" smtClean="0">
                <a:solidFill>
                  <a:schemeClr val="tx1"/>
                </a:solidFill>
              </a:rPr>
              <a:t>injection, Aspects </a:t>
            </a:r>
            <a:r>
              <a:rPr lang="en-US" dirty="0">
                <a:solidFill>
                  <a:schemeClr val="tx1"/>
                </a:solidFill>
              </a:rPr>
              <a:t>can be configured as normal spring beans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Makes it </a:t>
            </a:r>
            <a:r>
              <a:rPr lang="en-US" dirty="0">
                <a:solidFill>
                  <a:schemeClr val="tx1"/>
                </a:solidFill>
              </a:rPr>
              <a:t>easier to </a:t>
            </a:r>
            <a:r>
              <a:rPr lang="en-US" dirty="0" smtClean="0">
                <a:solidFill>
                  <a:schemeClr val="tx1"/>
                </a:solidFill>
              </a:rPr>
              <a:t>configure, </a:t>
            </a:r>
            <a:r>
              <a:rPr lang="en-US" dirty="0" smtClean="0">
                <a:solidFill>
                  <a:schemeClr val="tx1"/>
                </a:solidFill>
              </a:rPr>
              <a:t>understand and manage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AOP interceptor is used by all methods in the DAOs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Makes change, re-use and testing simple</a:t>
            </a:r>
          </a:p>
        </p:txBody>
      </p:sp>
    </p:spTree>
    <p:extLst>
      <p:ext uri="{BB962C8B-B14F-4D97-AF65-F5344CB8AC3E}">
        <p14:creationId xmlns:p14="http://schemas.microsoft.com/office/powerpoint/2010/main" val="178472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  <a:r>
              <a:rPr lang="en-US" dirty="0" smtClean="0"/>
              <a:t>of </a:t>
            </a:r>
            <a:r>
              <a:rPr lang="en-US" dirty="0"/>
              <a:t>AOP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 little difficult to debug the AOP based application code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Only method - </a:t>
            </a:r>
            <a:r>
              <a:rPr lang="en-US" dirty="0">
                <a:solidFill>
                  <a:schemeClr val="tx1"/>
                </a:solidFill>
              </a:rPr>
              <a:t>level advising is supported, doesn’t support </a:t>
            </a:r>
            <a:r>
              <a:rPr lang="en-US" dirty="0" smtClean="0">
                <a:solidFill>
                  <a:schemeClr val="tx1"/>
                </a:solidFill>
              </a:rPr>
              <a:t>field - </a:t>
            </a:r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dirty="0" smtClean="0">
                <a:solidFill>
                  <a:schemeClr val="tx1"/>
                </a:solidFill>
              </a:rPr>
              <a:t>interception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Only methods with public visibility will be </a:t>
            </a:r>
            <a:r>
              <a:rPr lang="en-US" dirty="0">
                <a:solidFill>
                  <a:schemeClr val="tx1"/>
                </a:solidFill>
              </a:rPr>
              <a:t>advised. Local or internal method calls within  an advised class doesn’t get intercepted by </a:t>
            </a:r>
            <a:r>
              <a:rPr lang="en-US" dirty="0" smtClean="0">
                <a:solidFill>
                  <a:schemeClr val="tx1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3021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Thank you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19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467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Tahoma</vt:lpstr>
      <vt:lpstr>Wingdings 3</vt:lpstr>
      <vt:lpstr>Slice</vt:lpstr>
      <vt:lpstr>Spring AOP framework</vt:lpstr>
      <vt:lpstr>Spring aop framework – loc bui</vt:lpstr>
      <vt:lpstr>Spring framework</vt:lpstr>
      <vt:lpstr>Spring AOP</vt:lpstr>
      <vt:lpstr>Spring AOP</vt:lpstr>
      <vt:lpstr>Types of Advice</vt:lpstr>
      <vt:lpstr>Advantages of spring AOP</vt:lpstr>
      <vt:lpstr>Disadvantages of AOP</vt:lpstr>
      <vt:lpstr>Spring aop framework </vt:lpstr>
    </vt:vector>
  </TitlesOfParts>
  <Company>TMASolution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dc:creator>Loc Bui Phuoc</dc:creator>
  <cp:lastModifiedBy>Loc Bui Phuoc</cp:lastModifiedBy>
  <cp:revision>56</cp:revision>
  <dcterms:created xsi:type="dcterms:W3CDTF">2017-05-30T09:53:26Z</dcterms:created>
  <dcterms:modified xsi:type="dcterms:W3CDTF">2017-06-02T10:31:03Z</dcterms:modified>
</cp:coreProperties>
</file>