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Xem lại tầm nhìn và mục tiêu của sản phẩm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Thu thập yêu cầu cho product backlog</a:t>
          </a:r>
        </a:p>
        <a:p>
          <a:pPr>
            <a:lnSpc>
              <a:spcPct val="100000"/>
            </a:lnSpc>
            <a:defRPr cap="all"/>
          </a:pP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Tổng hợp và nhóm các user story để có các thành phần dữ liệu chung ổn định.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 custScaleY="87498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75003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762565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799383"/>
          <a:ext cx="2981250" cy="551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Xem lại tầm nhìn và mục tiêu của sản phẩm </a:t>
          </a: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606" y="2799383"/>
        <a:ext cx="2981250" cy="551224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Thu thập yêu cầu cho product backlog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>
              <a:latin typeface="Arial" panose="020B0604020202020204" pitchFamily="34" charset="0"/>
              <a:cs typeface="Arial" panose="020B0604020202020204" pitchFamily="34" charset="0"/>
            </a:rPr>
            <a:t>Tổng hợp và nhóm các user story để có các thành phần dữ liệu chung ổn định.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28-Jul-21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28-Jul-21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2" y="2686394"/>
            <a:ext cx="4775075" cy="1630907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 thế nào để xác định tầm nhìn kiến trúc</a:t>
            </a:r>
            <a:endParaRPr lang="en-US" sz="3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7A26D-D9EF-4E2E-8DCD-47784F99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376362"/>
            <a:ext cx="8924925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18FE9-ADCD-45F9-9784-225FCCF76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8330" y="5921524"/>
            <a:ext cx="1653650" cy="9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52799"/>
              </p:ext>
            </p:extLst>
          </p:nvPr>
        </p:nvGraphicFramePr>
        <p:xfrm>
          <a:off x="1131455" y="1566194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61D22D8-D0D7-4156-9572-7908E7207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4655" y="5609941"/>
            <a:ext cx="1595664" cy="90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{2CC3E703-D865-46AF-9751-D901F7F0E010}tf78438558_win32</Template>
  <TotalTime>207</TotalTime>
  <Words>45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SavonVTI</vt:lpstr>
      <vt:lpstr>Làm thế nào để xác định tầm nhìn kiến trúc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thế nào để xác định tầm nhìn kiến trúc</dc:title>
  <dc:creator>Huu Thong</dc:creator>
  <cp:lastModifiedBy>Huu Thong</cp:lastModifiedBy>
  <cp:revision>2</cp:revision>
  <dcterms:created xsi:type="dcterms:W3CDTF">2021-07-27T15:52:08Z</dcterms:created>
  <dcterms:modified xsi:type="dcterms:W3CDTF">2021-07-27T19:22:55Z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