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92" r:id="rId5"/>
    <p:sldId id="297" r:id="rId6"/>
    <p:sldId id="259" r:id="rId7"/>
    <p:sldId id="299" r:id="rId8"/>
    <p:sldId id="264" r:id="rId9"/>
    <p:sldId id="30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2C7"/>
    <a:srgbClr val="EA0000"/>
    <a:srgbClr val="00D05E"/>
    <a:srgbClr val="002B4C"/>
    <a:srgbClr val="339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varScale="1">
        <p:scale>
          <a:sx n="78" d="100"/>
          <a:sy n="78" d="100"/>
        </p:scale>
        <p:origin x="232" y="4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970955-5039-451B-B1F4-4C649F53124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0D6D4670-B48B-4B88-B0CD-06DB7640D481}">
      <dgm:prSet phldrT="[Text]"/>
      <dgm:spPr/>
      <dgm:t>
        <a:bodyPr/>
        <a:lstStyle/>
        <a:p>
          <a:r>
            <a:rPr lang="en-US" dirty="0" err="1"/>
            <a:t>Bước</a:t>
          </a:r>
          <a:r>
            <a:rPr lang="en-US" dirty="0"/>
            <a:t> 1</a:t>
          </a:r>
        </a:p>
      </dgm:t>
    </dgm:pt>
    <dgm:pt modelId="{4BC83308-BA7B-4B01-8B31-7A894CBC343C}" type="parTrans" cxnId="{48F1A8C6-CA8B-43D0-91F9-498EA401B967}">
      <dgm:prSet/>
      <dgm:spPr/>
      <dgm:t>
        <a:bodyPr/>
        <a:lstStyle/>
        <a:p>
          <a:endParaRPr lang="en-US"/>
        </a:p>
      </dgm:t>
    </dgm:pt>
    <dgm:pt modelId="{141FDA33-D336-4C3F-9E2F-6E43CD4309A9}" type="sibTrans" cxnId="{48F1A8C6-CA8B-43D0-91F9-498EA401B967}">
      <dgm:prSet/>
      <dgm:spPr/>
      <dgm:t>
        <a:bodyPr/>
        <a:lstStyle/>
        <a:p>
          <a:endParaRPr lang="en-US"/>
        </a:p>
      </dgm:t>
    </dgm:pt>
    <dgm:pt modelId="{0D925011-28B6-40B0-B84C-7B4B441740B1}">
      <dgm:prSet phldrT="[Text]"/>
      <dgm:spPr/>
      <dgm:t>
        <a:bodyPr/>
        <a:lstStyle/>
        <a:p>
          <a:endParaRPr lang="en-US" dirty="0"/>
        </a:p>
        <a:p>
          <a:endParaRPr lang="en-US" dirty="0"/>
        </a:p>
      </dgm:t>
    </dgm:pt>
    <dgm:pt modelId="{742790D0-5A57-44C4-9475-16B2AC9B1E21}" type="parTrans" cxnId="{C7EDAF9D-B0F2-4E43-AABD-0C0D505D3B3E}">
      <dgm:prSet/>
      <dgm:spPr/>
      <dgm:t>
        <a:bodyPr/>
        <a:lstStyle/>
        <a:p>
          <a:endParaRPr lang="en-US"/>
        </a:p>
      </dgm:t>
    </dgm:pt>
    <dgm:pt modelId="{DB3E74A8-F823-42F1-81F3-13929DD63C63}" type="sibTrans" cxnId="{C7EDAF9D-B0F2-4E43-AABD-0C0D505D3B3E}">
      <dgm:prSet/>
      <dgm:spPr/>
      <dgm:t>
        <a:bodyPr/>
        <a:lstStyle/>
        <a:p>
          <a:endParaRPr lang="en-US"/>
        </a:p>
      </dgm:t>
    </dgm:pt>
    <dgm:pt modelId="{98272B24-A1B2-46A4-9AF1-FAECC5166F0F}">
      <dgm:prSet phldrT="[Text]" custT="1"/>
      <dgm:spPr/>
      <dgm:t>
        <a:bodyPr/>
        <a:lstStyle/>
        <a:p>
          <a:r>
            <a:rPr lang="en-US" sz="1400" b="0" i="1" dirty="0">
              <a:solidFill>
                <a:srgbClr val="0070C0"/>
              </a:solidFill>
              <a:latin typeface="Maiandra GD" panose="020E0502030308020204" pitchFamily="34" charset="0"/>
            </a:rPr>
            <a:t>Business modeling</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Xác</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định</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các</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luồng</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thông</a:t>
          </a:r>
          <a:r>
            <a:rPr lang="en-US" sz="1400" b="0" i="0" dirty="0">
              <a:solidFill>
                <a:schemeClr val="tx1"/>
              </a:solidFill>
              <a:latin typeface="Maiandra GD" panose="020E0502030308020204" pitchFamily="34" charset="0"/>
            </a:rPr>
            <a:t> tin </a:t>
          </a:r>
          <a:r>
            <a:rPr lang="en-US" sz="1400" b="0" i="0" dirty="0" err="1">
              <a:solidFill>
                <a:schemeClr val="tx1"/>
              </a:solidFill>
              <a:latin typeface="Maiandra GD" panose="020E0502030308020204" pitchFamily="34" charset="0"/>
            </a:rPr>
            <a:t>giữa</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các</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chức</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năng</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khác</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nhau</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của</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công</a:t>
          </a:r>
          <a:r>
            <a:rPr lang="en-US" sz="1400" b="0" i="0" dirty="0">
              <a:solidFill>
                <a:schemeClr val="tx1"/>
              </a:solidFill>
              <a:latin typeface="Maiandra GD" panose="020E0502030308020204" pitchFamily="34" charset="0"/>
            </a:rPr>
            <a:t> </a:t>
          </a:r>
          <a:r>
            <a:rPr lang="en-US" sz="1400" b="0" i="0" dirty="0" err="1">
              <a:solidFill>
                <a:schemeClr val="tx1"/>
              </a:solidFill>
              <a:latin typeface="Maiandra GD" panose="020E0502030308020204" pitchFamily="34" charset="0"/>
            </a:rPr>
            <a:t>việc</a:t>
          </a:r>
          <a:r>
            <a:rPr lang="en-US" sz="600" dirty="0"/>
            <a:t>.</a:t>
          </a:r>
        </a:p>
      </dgm:t>
    </dgm:pt>
    <dgm:pt modelId="{B25A2BD4-76B8-4E5A-857C-0E858D13C79A}" type="parTrans" cxnId="{C89AB5C7-4CD4-41B5-9706-7CF13E7E3B02}">
      <dgm:prSet/>
      <dgm:spPr/>
      <dgm:t>
        <a:bodyPr/>
        <a:lstStyle/>
        <a:p>
          <a:endParaRPr lang="en-US"/>
        </a:p>
      </dgm:t>
    </dgm:pt>
    <dgm:pt modelId="{7564CF84-F10C-46A7-A4ED-246A3393D5D0}" type="sibTrans" cxnId="{C89AB5C7-4CD4-41B5-9706-7CF13E7E3B02}">
      <dgm:prSet/>
      <dgm:spPr/>
      <dgm:t>
        <a:bodyPr/>
        <a:lstStyle/>
        <a:p>
          <a:endParaRPr lang="en-US"/>
        </a:p>
      </dgm:t>
    </dgm:pt>
    <dgm:pt modelId="{8D40A8C8-427C-4DAE-A99C-94C8A8AD9E24}">
      <dgm:prSet phldrT="[Text]"/>
      <dgm:spPr/>
      <dgm:t>
        <a:bodyPr/>
        <a:lstStyle/>
        <a:p>
          <a:r>
            <a:rPr lang="en-US" dirty="0" err="1">
              <a:latin typeface="Maiandra GD" panose="020E0502030308020204" pitchFamily="34" charset="0"/>
            </a:rPr>
            <a:t>Bước</a:t>
          </a:r>
          <a:r>
            <a:rPr lang="en-US" dirty="0">
              <a:latin typeface="Maiandra GD" panose="020E0502030308020204" pitchFamily="34" charset="0"/>
            </a:rPr>
            <a:t> 2</a:t>
          </a:r>
        </a:p>
      </dgm:t>
    </dgm:pt>
    <dgm:pt modelId="{3FB404C1-60DF-470E-947A-B678C3131D93}" type="parTrans" cxnId="{EA7B1639-AC3B-43F8-B716-C4F9FC13C45D}">
      <dgm:prSet/>
      <dgm:spPr/>
      <dgm:t>
        <a:bodyPr/>
        <a:lstStyle/>
        <a:p>
          <a:endParaRPr lang="en-US"/>
        </a:p>
      </dgm:t>
    </dgm:pt>
    <dgm:pt modelId="{39FBC89F-BA29-41AE-959B-BF9C7296E16F}" type="sibTrans" cxnId="{EA7B1639-AC3B-43F8-B716-C4F9FC13C45D}">
      <dgm:prSet/>
      <dgm:spPr/>
      <dgm:t>
        <a:bodyPr/>
        <a:lstStyle/>
        <a:p>
          <a:endParaRPr lang="en-US"/>
        </a:p>
      </dgm:t>
    </dgm:pt>
    <dgm:pt modelId="{894832DF-A5FC-4574-86FF-4BC00EBCEEC0}">
      <dgm:prSet phldrT="[Text]"/>
      <dgm:spPr/>
      <dgm:t>
        <a:bodyPr/>
        <a:lstStyle/>
        <a:p>
          <a:endParaRPr lang="en-US" dirty="0"/>
        </a:p>
        <a:p>
          <a:endParaRPr lang="en-US" dirty="0"/>
        </a:p>
      </dgm:t>
    </dgm:pt>
    <dgm:pt modelId="{182362A8-A948-447E-81CB-505BBB083ED0}" type="parTrans" cxnId="{73BA6D2E-B538-439C-9580-698E1A03C06C}">
      <dgm:prSet/>
      <dgm:spPr/>
      <dgm:t>
        <a:bodyPr/>
        <a:lstStyle/>
        <a:p>
          <a:endParaRPr lang="en-US"/>
        </a:p>
      </dgm:t>
    </dgm:pt>
    <dgm:pt modelId="{97CC1191-5474-4EF9-9B86-8F16F8A2622E}" type="sibTrans" cxnId="{73BA6D2E-B538-439C-9580-698E1A03C06C}">
      <dgm:prSet/>
      <dgm:spPr/>
      <dgm:t>
        <a:bodyPr/>
        <a:lstStyle/>
        <a:p>
          <a:endParaRPr lang="en-US"/>
        </a:p>
      </dgm:t>
    </dgm:pt>
    <dgm:pt modelId="{B9D6CF81-F086-44DD-A452-F2C61B4CFA56}">
      <dgm:prSet phldrT="[Text]" custT="1"/>
      <dgm:spPr/>
      <dgm:t>
        <a:bodyPr/>
        <a:lstStyle/>
        <a:p>
          <a:r>
            <a:rPr lang="en-US" sz="1400" i="1" dirty="0">
              <a:solidFill>
                <a:srgbClr val="0070C0"/>
              </a:solidFill>
              <a:latin typeface="Maiandra GD" panose="020E0502030308020204" pitchFamily="34" charset="0"/>
            </a:rPr>
            <a:t>Data modeling:</a:t>
          </a:r>
          <a:r>
            <a:rPr lang="en-US" sz="1400" dirty="0">
              <a:solidFill>
                <a:srgbClr val="0070C0"/>
              </a:solidFill>
              <a:latin typeface="Maiandra GD" panose="020E0502030308020204" pitchFamily="34" charset="0"/>
            </a:rPr>
            <a:t>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thông</a:t>
          </a:r>
          <a:r>
            <a:rPr lang="en-US" sz="1400" dirty="0">
              <a:latin typeface="Maiandra GD" panose="020E0502030308020204" pitchFamily="34" charset="0"/>
            </a:rPr>
            <a:t> tin </a:t>
          </a:r>
          <a:r>
            <a:rPr lang="en-US" sz="1400" dirty="0" err="1">
              <a:latin typeface="Maiandra GD" panose="020E0502030308020204" pitchFamily="34" charset="0"/>
            </a:rPr>
            <a:t>thu</a:t>
          </a:r>
          <a:r>
            <a:rPr lang="en-US" sz="1400" dirty="0">
              <a:latin typeface="Maiandra GD" panose="020E0502030308020204" pitchFamily="34" charset="0"/>
            </a:rPr>
            <a:t> </a:t>
          </a:r>
          <a:r>
            <a:rPr lang="en-US" sz="1400" dirty="0" err="1">
              <a:latin typeface="Maiandra GD" panose="020E0502030308020204" pitchFamily="34" charset="0"/>
            </a:rPr>
            <a:t>thập</a:t>
          </a:r>
          <a:r>
            <a:rPr lang="en-US" sz="1400" dirty="0">
              <a:latin typeface="Maiandra GD" panose="020E0502030308020204" pitchFamily="34" charset="0"/>
            </a:rPr>
            <a:t> </a:t>
          </a:r>
          <a:r>
            <a:rPr lang="en-US" sz="1400" dirty="0" err="1">
              <a:latin typeface="Maiandra GD" panose="020E0502030308020204" pitchFamily="34" charset="0"/>
            </a:rPr>
            <a:t>được</a:t>
          </a:r>
          <a:r>
            <a:rPr lang="en-US" sz="1400" dirty="0">
              <a:latin typeface="Maiandra GD" panose="020E0502030308020204" pitchFamily="34" charset="0"/>
            </a:rPr>
            <a:t> </a:t>
          </a:r>
          <a:r>
            <a:rPr lang="en-US" sz="1400" dirty="0" err="1">
              <a:latin typeface="Maiandra GD" panose="020E0502030308020204" pitchFamily="34" charset="0"/>
            </a:rPr>
            <a:t>từ</a:t>
          </a:r>
          <a:r>
            <a:rPr lang="en-US" sz="1400" dirty="0">
              <a:latin typeface="Maiandra GD" panose="020E0502030308020204" pitchFamily="34" charset="0"/>
            </a:rPr>
            <a:t>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đoạn</a:t>
          </a:r>
          <a:r>
            <a:rPr lang="en-US" sz="1400" dirty="0">
              <a:latin typeface="Maiandra GD" panose="020E0502030308020204" pitchFamily="34" charset="0"/>
            </a:rPr>
            <a:t> 1 </a:t>
          </a:r>
          <a:r>
            <a:rPr lang="en-US" sz="1400" dirty="0" err="1">
              <a:latin typeface="Maiandra GD" panose="020E0502030308020204" pitchFamily="34" charset="0"/>
            </a:rPr>
            <a:t>sẽ</a:t>
          </a:r>
          <a:r>
            <a:rPr lang="en-US" sz="1400" dirty="0">
              <a:latin typeface="Maiandra GD" panose="020E0502030308020204" pitchFamily="34" charset="0"/>
            </a:rPr>
            <a:t> </a:t>
          </a:r>
          <a:r>
            <a:rPr lang="en-US" sz="1400" dirty="0" err="1">
              <a:latin typeface="Maiandra GD" panose="020E0502030308020204" pitchFamily="34" charset="0"/>
            </a:rPr>
            <a:t>được</a:t>
          </a:r>
          <a:r>
            <a:rPr lang="en-US" sz="1400" dirty="0">
              <a:latin typeface="Maiandra GD" panose="020E0502030308020204" pitchFamily="34" charset="0"/>
            </a:rPr>
            <a:t> </a:t>
          </a:r>
          <a:r>
            <a:rPr lang="en-US" sz="1400" dirty="0" err="1">
              <a:latin typeface="Maiandra GD" panose="020E0502030308020204" pitchFamily="34" charset="0"/>
            </a:rPr>
            <a:t>sử</a:t>
          </a:r>
          <a:r>
            <a:rPr lang="en-US" sz="1400" dirty="0">
              <a:latin typeface="Maiandra GD" panose="020E0502030308020204" pitchFamily="34" charset="0"/>
            </a:rPr>
            <a:t> </a:t>
          </a:r>
          <a:r>
            <a:rPr lang="en-US" sz="1400" dirty="0" err="1">
              <a:latin typeface="Maiandra GD" panose="020E0502030308020204" pitchFamily="34" charset="0"/>
            </a:rPr>
            <a:t>dụng</a:t>
          </a:r>
          <a:r>
            <a:rPr lang="en-US" sz="1400" dirty="0">
              <a:latin typeface="Maiandra GD" panose="020E0502030308020204" pitchFamily="34" charset="0"/>
            </a:rPr>
            <a:t> </a:t>
          </a:r>
          <a:r>
            <a:rPr lang="en-US" sz="1400" dirty="0" err="1">
              <a:latin typeface="Maiandra GD" panose="020E0502030308020204" pitchFamily="34" charset="0"/>
            </a:rPr>
            <a:t>để</a:t>
          </a:r>
          <a:r>
            <a:rPr lang="en-US" sz="1400" dirty="0">
              <a:latin typeface="Maiandra GD" panose="020E0502030308020204" pitchFamily="34" charset="0"/>
            </a:rPr>
            <a:t> </a:t>
          </a:r>
          <a:r>
            <a:rPr lang="en-US" sz="1400" dirty="0" err="1">
              <a:latin typeface="Maiandra GD" panose="020E0502030308020204" pitchFamily="34" charset="0"/>
            </a:rPr>
            <a:t>định</a:t>
          </a:r>
          <a:r>
            <a:rPr lang="en-US" sz="1400" dirty="0">
              <a:latin typeface="Maiandra GD" panose="020E0502030308020204" pitchFamily="34" charset="0"/>
            </a:rPr>
            <a:t> </a:t>
          </a:r>
          <a:r>
            <a:rPr lang="en-US" sz="1400" dirty="0" err="1">
              <a:latin typeface="Maiandra GD" panose="020E0502030308020204" pitchFamily="34" charset="0"/>
            </a:rPr>
            <a:t>nghĩa</a:t>
          </a:r>
          <a:r>
            <a:rPr lang="en-US" sz="1400" dirty="0">
              <a:latin typeface="Maiandra GD" panose="020E0502030308020204" pitchFamily="34" charset="0"/>
            </a:rPr>
            <a:t> ra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đối</a:t>
          </a:r>
          <a:r>
            <a:rPr lang="en-US" sz="1400" dirty="0">
              <a:latin typeface="Maiandra GD" panose="020E0502030308020204" pitchFamily="34" charset="0"/>
            </a:rPr>
            <a:t> </a:t>
          </a:r>
          <a:r>
            <a:rPr lang="en-US" sz="1400" dirty="0" err="1">
              <a:latin typeface="Maiandra GD" panose="020E0502030308020204" pitchFamily="34" charset="0"/>
            </a:rPr>
            <a:t>tượng</a:t>
          </a:r>
          <a:r>
            <a:rPr lang="en-US" sz="1400" dirty="0">
              <a:latin typeface="Maiandra GD" panose="020E0502030308020204" pitchFamily="34" charset="0"/>
            </a:rPr>
            <a:t> </a:t>
          </a:r>
          <a:r>
            <a:rPr lang="en-US" sz="1400" dirty="0" err="1">
              <a:latin typeface="Maiandra GD" panose="020E0502030308020204" pitchFamily="34" charset="0"/>
            </a:rPr>
            <a:t>dữ</a:t>
          </a:r>
          <a:r>
            <a:rPr lang="en-US" sz="1400" dirty="0">
              <a:latin typeface="Maiandra GD" panose="020E0502030308020204" pitchFamily="34" charset="0"/>
            </a:rPr>
            <a:t> </a:t>
          </a:r>
          <a:r>
            <a:rPr lang="en-US" sz="1400" dirty="0" err="1">
              <a:latin typeface="Maiandra GD" panose="020E0502030308020204" pitchFamily="34" charset="0"/>
            </a:rPr>
            <a:t>liệu</a:t>
          </a:r>
          <a:r>
            <a:rPr lang="en-US" sz="1400" dirty="0">
              <a:latin typeface="Maiandra GD" panose="020E0502030308020204" pitchFamily="34" charset="0"/>
            </a:rPr>
            <a:t> </a:t>
          </a:r>
          <a:r>
            <a:rPr lang="en-US" sz="1400" dirty="0" err="1">
              <a:latin typeface="Maiandra GD" panose="020E0502030308020204" pitchFamily="34" charset="0"/>
            </a:rPr>
            <a:t>nó</a:t>
          </a:r>
          <a:r>
            <a:rPr lang="en-US" sz="1400" dirty="0">
              <a:latin typeface="Maiandra GD" panose="020E0502030308020204" pitchFamily="34" charset="0"/>
            </a:rPr>
            <a:t> </a:t>
          </a:r>
          <a:r>
            <a:rPr lang="en-US" sz="1400" dirty="0" err="1">
              <a:latin typeface="Maiandra GD" panose="020E0502030308020204" pitchFamily="34" charset="0"/>
            </a:rPr>
            <a:t>cần</a:t>
          </a:r>
          <a:r>
            <a:rPr lang="en-US" sz="1400" dirty="0">
              <a:latin typeface="Maiandra GD" panose="020E0502030308020204" pitchFamily="34" charset="0"/>
            </a:rPr>
            <a:t> </a:t>
          </a:r>
          <a:r>
            <a:rPr lang="en-US" sz="1400" dirty="0" err="1">
              <a:latin typeface="Maiandra GD" panose="020E0502030308020204" pitchFamily="34" charset="0"/>
            </a:rPr>
            <a:t>thiết</a:t>
          </a:r>
          <a:r>
            <a:rPr lang="en-US" sz="1400" dirty="0">
              <a:latin typeface="Maiandra GD" panose="020E0502030308020204" pitchFamily="34" charset="0"/>
            </a:rPr>
            <a:t> </a:t>
          </a:r>
          <a:r>
            <a:rPr lang="en-US" sz="1400" dirty="0" err="1">
              <a:latin typeface="Maiandra GD" panose="020E0502030308020204" pitchFamily="34" charset="0"/>
            </a:rPr>
            <a:t>cho</a:t>
          </a:r>
          <a:r>
            <a:rPr lang="en-US" sz="1400" dirty="0">
              <a:latin typeface="Maiandra GD" panose="020E0502030308020204" pitchFamily="34" charset="0"/>
            </a:rPr>
            <a:t>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việc</a:t>
          </a:r>
          <a:r>
            <a:rPr lang="en-US" sz="600" dirty="0"/>
            <a:t>.</a:t>
          </a:r>
        </a:p>
      </dgm:t>
    </dgm:pt>
    <dgm:pt modelId="{DC550885-888F-4FC8-9C32-0894BCC10F4B}" type="parTrans" cxnId="{B95F4412-B708-4345-AF3A-DC3DB208DB5F}">
      <dgm:prSet/>
      <dgm:spPr/>
      <dgm:t>
        <a:bodyPr/>
        <a:lstStyle/>
        <a:p>
          <a:endParaRPr lang="en-US"/>
        </a:p>
      </dgm:t>
    </dgm:pt>
    <dgm:pt modelId="{6FA0A905-3AD6-4365-B347-F45C7421900F}" type="sibTrans" cxnId="{B95F4412-B708-4345-AF3A-DC3DB208DB5F}">
      <dgm:prSet/>
      <dgm:spPr/>
      <dgm:t>
        <a:bodyPr/>
        <a:lstStyle/>
        <a:p>
          <a:endParaRPr lang="en-US"/>
        </a:p>
      </dgm:t>
    </dgm:pt>
    <dgm:pt modelId="{8F24553B-EF65-450B-810C-7F3157F483B6}">
      <dgm:prSet phldrT="[Text]"/>
      <dgm:spPr/>
      <dgm:t>
        <a:bodyPr/>
        <a:lstStyle/>
        <a:p>
          <a:r>
            <a:rPr lang="en-US" dirty="0" err="1"/>
            <a:t>Bước</a:t>
          </a:r>
          <a:r>
            <a:rPr lang="en-US" dirty="0"/>
            <a:t> 3</a:t>
          </a:r>
        </a:p>
      </dgm:t>
    </dgm:pt>
    <dgm:pt modelId="{C40489E0-B668-4303-9936-16A13361BE7C}" type="parTrans" cxnId="{FC3667C5-D6FF-4673-A058-B89ED87BEEE9}">
      <dgm:prSet/>
      <dgm:spPr/>
      <dgm:t>
        <a:bodyPr/>
        <a:lstStyle/>
        <a:p>
          <a:endParaRPr lang="en-US"/>
        </a:p>
      </dgm:t>
    </dgm:pt>
    <dgm:pt modelId="{8CC0CF41-66C9-49E3-B0CC-E57B3B23FFE6}" type="sibTrans" cxnId="{FC3667C5-D6FF-4673-A058-B89ED87BEEE9}">
      <dgm:prSet/>
      <dgm:spPr/>
      <dgm:t>
        <a:bodyPr/>
        <a:lstStyle/>
        <a:p>
          <a:endParaRPr lang="en-US"/>
        </a:p>
      </dgm:t>
    </dgm:pt>
    <dgm:pt modelId="{8289B58B-AD7D-4C21-980B-E6105ED92FEF}">
      <dgm:prSet phldrT="[Text]"/>
      <dgm:spPr/>
      <dgm:t>
        <a:bodyPr/>
        <a:lstStyle/>
        <a:p>
          <a:endParaRPr lang="en-US" dirty="0"/>
        </a:p>
        <a:p>
          <a:endParaRPr lang="en-US" dirty="0"/>
        </a:p>
      </dgm:t>
    </dgm:pt>
    <dgm:pt modelId="{3AEF7371-D58C-4EDA-9A8A-1A66962E4EAD}" type="parTrans" cxnId="{5F3D3D73-EC04-46BA-A359-23EB017A9C38}">
      <dgm:prSet/>
      <dgm:spPr/>
      <dgm:t>
        <a:bodyPr/>
        <a:lstStyle/>
        <a:p>
          <a:endParaRPr lang="en-US"/>
        </a:p>
      </dgm:t>
    </dgm:pt>
    <dgm:pt modelId="{D98A5D35-F720-42E6-909A-A80C8DF21976}" type="sibTrans" cxnId="{5F3D3D73-EC04-46BA-A359-23EB017A9C38}">
      <dgm:prSet/>
      <dgm:spPr/>
      <dgm:t>
        <a:bodyPr/>
        <a:lstStyle/>
        <a:p>
          <a:endParaRPr lang="en-US"/>
        </a:p>
      </dgm:t>
    </dgm:pt>
    <dgm:pt modelId="{ADD7ABE1-17F5-48DF-9725-609EA70EFBDC}">
      <dgm:prSet phldrT="[Text]" custT="1"/>
      <dgm:spPr/>
      <dgm:t>
        <a:bodyPr/>
        <a:lstStyle/>
        <a:p>
          <a:pPr>
            <a:buFont typeface="Symbol" panose="05050102010706020507" pitchFamily="18" charset="2"/>
            <a:buChar char=""/>
          </a:pPr>
          <a:r>
            <a:rPr lang="en-US" sz="1400" i="1" dirty="0">
              <a:solidFill>
                <a:srgbClr val="0070C0"/>
              </a:solidFill>
              <a:latin typeface="Maiandra GD" panose="020E0502030308020204" pitchFamily="34" charset="0"/>
            </a:rPr>
            <a:t>Process modeling:</a:t>
          </a:r>
          <a:r>
            <a:rPr lang="en-US" sz="1400" dirty="0">
              <a:solidFill>
                <a:srgbClr val="0070C0"/>
              </a:solidFill>
              <a:latin typeface="Maiandra GD" panose="020E0502030308020204" pitchFamily="34" charset="0"/>
            </a:rPr>
            <a:t> </a:t>
          </a:r>
          <a:r>
            <a:rPr lang="en-US" sz="1400" dirty="0">
              <a:latin typeface="Maiandra GD" panose="020E0502030308020204" pitchFamily="34" charset="0"/>
            </a:rPr>
            <a:t>Sau </a:t>
          </a:r>
          <a:r>
            <a:rPr lang="en-US" sz="1400" dirty="0" err="1">
              <a:latin typeface="Maiandra GD" panose="020E0502030308020204" pitchFamily="34" charset="0"/>
            </a:rPr>
            <a:t>khi</a:t>
          </a:r>
          <a:r>
            <a:rPr lang="en-US" sz="1400" dirty="0">
              <a:latin typeface="Maiandra GD" panose="020E0502030308020204" pitchFamily="34" charset="0"/>
            </a:rPr>
            <a:t> </a:t>
          </a:r>
          <a:r>
            <a:rPr lang="en-US" sz="1400" dirty="0" err="1">
              <a:latin typeface="Maiandra GD" panose="020E0502030308020204" pitchFamily="34" charset="0"/>
            </a:rPr>
            <a:t>đã</a:t>
          </a:r>
          <a:r>
            <a:rPr lang="en-US" sz="1400" dirty="0">
              <a:latin typeface="Maiandra GD" panose="020E0502030308020204" pitchFamily="34" charset="0"/>
            </a:rPr>
            <a:t> </a:t>
          </a:r>
          <a:r>
            <a:rPr lang="en-US" sz="1400" dirty="0" err="1">
              <a:latin typeface="Maiandra GD" panose="020E0502030308020204" pitchFamily="34" charset="0"/>
            </a:rPr>
            <a:t>định</a:t>
          </a:r>
          <a:r>
            <a:rPr lang="en-US" sz="1400" dirty="0">
              <a:latin typeface="Maiandra GD" panose="020E0502030308020204" pitchFamily="34" charset="0"/>
            </a:rPr>
            <a:t> </a:t>
          </a:r>
          <a:r>
            <a:rPr lang="en-US" sz="1400" dirty="0" err="1">
              <a:latin typeface="Maiandra GD" panose="020E0502030308020204" pitchFamily="34" charset="0"/>
            </a:rPr>
            <a:t>nghĩa</a:t>
          </a:r>
          <a:r>
            <a:rPr lang="en-US" sz="1400" dirty="0">
              <a:latin typeface="Maiandra GD" panose="020E0502030308020204" pitchFamily="34" charset="0"/>
            </a:rPr>
            <a:t> ra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đối</a:t>
          </a:r>
          <a:r>
            <a:rPr lang="en-US" sz="1400" dirty="0">
              <a:latin typeface="Maiandra GD" panose="020E0502030308020204" pitchFamily="34" charset="0"/>
            </a:rPr>
            <a:t> </a:t>
          </a:r>
          <a:r>
            <a:rPr lang="en-US" sz="1400" dirty="0" err="1">
              <a:latin typeface="Maiandra GD" panose="020E0502030308020204" pitchFamily="34" charset="0"/>
            </a:rPr>
            <a:t>tượng</a:t>
          </a:r>
          <a:r>
            <a:rPr lang="en-US" sz="1400" dirty="0">
              <a:latin typeface="Maiandra GD" panose="020E0502030308020204" pitchFamily="34" charset="0"/>
            </a:rPr>
            <a:t> </a:t>
          </a:r>
          <a:r>
            <a:rPr lang="en-US" sz="1400" dirty="0" err="1">
              <a:latin typeface="Maiandra GD" panose="020E0502030308020204" pitchFamily="34" charset="0"/>
            </a:rPr>
            <a:t>dữ</a:t>
          </a:r>
          <a:r>
            <a:rPr lang="en-US" sz="1400" dirty="0">
              <a:latin typeface="Maiandra GD" panose="020E0502030308020204" pitchFamily="34" charset="0"/>
            </a:rPr>
            <a:t> </a:t>
          </a:r>
          <a:r>
            <a:rPr lang="en-US" sz="1400" dirty="0" err="1">
              <a:latin typeface="Maiandra GD" panose="020E0502030308020204" pitchFamily="34" charset="0"/>
            </a:rPr>
            <a:t>liệu</a:t>
          </a:r>
          <a:r>
            <a:rPr lang="en-US" sz="1400" dirty="0">
              <a:latin typeface="Maiandra GD" panose="020E0502030308020204" pitchFamily="34" charset="0"/>
            </a:rPr>
            <a:t> </a:t>
          </a:r>
          <a:r>
            <a:rPr lang="en-US" sz="1400" dirty="0" err="1">
              <a:latin typeface="Maiandra GD" panose="020E0502030308020204" pitchFamily="34" charset="0"/>
            </a:rPr>
            <a:t>thì</a:t>
          </a:r>
          <a:r>
            <a:rPr lang="en-US" sz="1400" dirty="0">
              <a:latin typeface="Maiandra GD" panose="020E0502030308020204" pitchFamily="34" charset="0"/>
            </a:rPr>
            <a:t> </a:t>
          </a:r>
          <a:r>
            <a:rPr lang="en-US" sz="1400" dirty="0" err="1">
              <a:latin typeface="Maiandra GD" panose="020E0502030308020204" pitchFamily="34" charset="0"/>
            </a:rPr>
            <a:t>chúng</a:t>
          </a:r>
          <a:r>
            <a:rPr lang="en-US" sz="1400" dirty="0">
              <a:latin typeface="Maiandra GD" panose="020E0502030308020204" pitchFamily="34" charset="0"/>
            </a:rPr>
            <a:t> </a:t>
          </a:r>
          <a:r>
            <a:rPr lang="en-US" sz="1400" dirty="0" err="1">
              <a:latin typeface="Maiandra GD" panose="020E0502030308020204" pitchFamily="34" charset="0"/>
            </a:rPr>
            <a:t>được</a:t>
          </a:r>
          <a:r>
            <a:rPr lang="en-US" sz="1400" dirty="0">
              <a:latin typeface="Maiandra GD" panose="020E0502030308020204" pitchFamily="34" charset="0"/>
            </a:rPr>
            <a:t> </a:t>
          </a:r>
          <a:r>
            <a:rPr lang="en-US" sz="1400" dirty="0" err="1">
              <a:latin typeface="Maiandra GD" panose="020E0502030308020204" pitchFamily="34" charset="0"/>
            </a:rPr>
            <a:t>chuyển</a:t>
          </a:r>
          <a:r>
            <a:rPr lang="en-US" sz="1400" dirty="0">
              <a:latin typeface="Maiandra GD" panose="020E0502030308020204" pitchFamily="34" charset="0"/>
            </a:rPr>
            <a:t> </a:t>
          </a:r>
          <a:r>
            <a:rPr lang="en-US" sz="1400" dirty="0" err="1">
              <a:latin typeface="Maiandra GD" panose="020E0502030308020204" pitchFamily="34" charset="0"/>
            </a:rPr>
            <a:t>đổi</a:t>
          </a:r>
          <a:r>
            <a:rPr lang="en-US" sz="1400" dirty="0">
              <a:latin typeface="Maiandra GD" panose="020E0502030308020204" pitchFamily="34" charset="0"/>
            </a:rPr>
            <a:t> </a:t>
          </a:r>
          <a:r>
            <a:rPr lang="en-US" sz="1400" dirty="0" err="1">
              <a:latin typeface="Maiandra GD" panose="020E0502030308020204" pitchFamily="34" charset="0"/>
            </a:rPr>
            <a:t>để</a:t>
          </a:r>
          <a:r>
            <a:rPr lang="en-US" sz="1400" dirty="0">
              <a:latin typeface="Maiandra GD" panose="020E0502030308020204" pitchFamily="34" charset="0"/>
            </a:rPr>
            <a:t> </a:t>
          </a:r>
          <a:r>
            <a:rPr lang="en-US" sz="1400" dirty="0" err="1">
              <a:latin typeface="Maiandra GD" panose="020E0502030308020204" pitchFamily="34" charset="0"/>
            </a:rPr>
            <a:t>trở</a:t>
          </a:r>
          <a:r>
            <a:rPr lang="en-US" sz="1400" dirty="0">
              <a:latin typeface="Maiandra GD" panose="020E0502030308020204" pitchFamily="34" charset="0"/>
            </a:rPr>
            <a:t> </a:t>
          </a:r>
          <a:r>
            <a:rPr lang="en-US" sz="1400" dirty="0" err="1">
              <a:latin typeface="Maiandra GD" panose="020E0502030308020204" pitchFamily="34" charset="0"/>
            </a:rPr>
            <a:t>thành</a:t>
          </a:r>
          <a:r>
            <a:rPr lang="en-US" sz="1400" dirty="0">
              <a:latin typeface="Maiandra GD" panose="020E0502030308020204" pitchFamily="34" charset="0"/>
            </a:rPr>
            <a:t>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dòng</a:t>
          </a:r>
          <a:r>
            <a:rPr lang="en-US" sz="1400" dirty="0">
              <a:latin typeface="Maiandra GD" panose="020E0502030308020204" pitchFamily="34" charset="0"/>
            </a:rPr>
            <a:t> </a:t>
          </a:r>
          <a:r>
            <a:rPr lang="en-US" sz="1400" dirty="0" err="1">
              <a:latin typeface="Maiandra GD" panose="020E0502030308020204" pitchFamily="34" charset="0"/>
            </a:rPr>
            <a:t>thông</a:t>
          </a:r>
          <a:r>
            <a:rPr lang="en-US" sz="1400" dirty="0">
              <a:latin typeface="Maiandra GD" panose="020E0502030308020204" pitchFamily="34" charset="0"/>
            </a:rPr>
            <a:t> tin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việc</a:t>
          </a:r>
          <a:r>
            <a:rPr lang="en-US" sz="1400" dirty="0">
              <a:latin typeface="Maiandra GD" panose="020E0502030308020204" pitchFamily="34" charset="0"/>
            </a:rPr>
            <a:t>, </a:t>
          </a:r>
          <a:r>
            <a:rPr lang="en-US" sz="1400" dirty="0" err="1">
              <a:latin typeface="Maiandra GD" panose="020E0502030308020204" pitchFamily="34" charset="0"/>
            </a:rPr>
            <a:t>tiến</a:t>
          </a:r>
          <a:r>
            <a:rPr lang="en-US" sz="1400" dirty="0">
              <a:latin typeface="Maiandra GD" panose="020E0502030308020204" pitchFamily="34" charset="0"/>
            </a:rPr>
            <a:t> </a:t>
          </a:r>
          <a:r>
            <a:rPr lang="en-US" sz="1400" dirty="0" err="1">
              <a:latin typeface="Maiandra GD" panose="020E0502030308020204" pitchFamily="34" charset="0"/>
            </a:rPr>
            <a:t>đến</a:t>
          </a:r>
          <a:r>
            <a:rPr lang="en-US" sz="1400" dirty="0">
              <a:latin typeface="Maiandra GD" panose="020E0502030308020204" pitchFamily="34" charset="0"/>
            </a:rPr>
            <a:t> </a:t>
          </a:r>
          <a:r>
            <a:rPr lang="en-US" sz="1400" dirty="0" err="1">
              <a:latin typeface="Maiandra GD" panose="020E0502030308020204" pitchFamily="34" charset="0"/>
            </a:rPr>
            <a:t>một</a:t>
          </a:r>
          <a:r>
            <a:rPr lang="en-US" sz="1400" dirty="0">
              <a:latin typeface="Maiandra GD" panose="020E0502030308020204" pitchFamily="34" charset="0"/>
            </a:rPr>
            <a:t> </a:t>
          </a:r>
          <a:r>
            <a:rPr lang="en-US" sz="1400" dirty="0" err="1">
              <a:latin typeface="Maiandra GD" panose="020E0502030308020204" pitchFamily="34" charset="0"/>
            </a:rPr>
            <a:t>vài</a:t>
          </a:r>
          <a:r>
            <a:rPr lang="en-US" sz="1400" dirty="0">
              <a:latin typeface="Maiandra GD" panose="020E0502030308020204" pitchFamily="34" charset="0"/>
            </a:rPr>
            <a:t> </a:t>
          </a:r>
          <a:r>
            <a:rPr lang="en-US" sz="1400" dirty="0" err="1">
              <a:latin typeface="Maiandra GD" panose="020E0502030308020204" pitchFamily="34" charset="0"/>
            </a:rPr>
            <a:t>đối</a:t>
          </a:r>
          <a:r>
            <a:rPr lang="en-US" sz="1400" dirty="0">
              <a:latin typeface="Maiandra GD" panose="020E0502030308020204" pitchFamily="34" charset="0"/>
            </a:rPr>
            <a:t> </a:t>
          </a:r>
          <a:r>
            <a:rPr lang="en-US" sz="1400" dirty="0" err="1">
              <a:latin typeface="Maiandra GD" panose="020E0502030308020204" pitchFamily="34" charset="0"/>
            </a:rPr>
            <a:t>tượng</a:t>
          </a:r>
          <a:r>
            <a:rPr lang="en-US" sz="1400" dirty="0">
              <a:latin typeface="Maiandra GD" panose="020E0502030308020204" pitchFamily="34" charset="0"/>
            </a:rPr>
            <a:t>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việc</a:t>
          </a:r>
          <a:r>
            <a:rPr lang="en-US" sz="1400" dirty="0">
              <a:latin typeface="Maiandra GD" panose="020E0502030308020204" pitchFamily="34" charset="0"/>
            </a:rPr>
            <a:t> </a:t>
          </a:r>
          <a:r>
            <a:rPr lang="en-US" sz="1400" dirty="0" err="1">
              <a:latin typeface="Maiandra GD" panose="020E0502030308020204" pitchFamily="34" charset="0"/>
            </a:rPr>
            <a:t>riêng</a:t>
          </a:r>
          <a:r>
            <a:rPr lang="en-US" sz="1400" dirty="0">
              <a:latin typeface="Maiandra GD" panose="020E0502030308020204" pitchFamily="34" charset="0"/>
            </a:rPr>
            <a:t>.</a:t>
          </a:r>
        </a:p>
        <a:p>
          <a:pPr>
            <a:buFont typeface="Symbol" panose="05050102010706020507" pitchFamily="18" charset="2"/>
            <a:buChar char=""/>
          </a:pPr>
          <a:endParaRPr lang="en-US" sz="600" dirty="0"/>
        </a:p>
      </dgm:t>
    </dgm:pt>
    <dgm:pt modelId="{61C6155E-0FD1-4E40-A319-DA75A0DE7662}" type="parTrans" cxnId="{78A33C79-F6D3-4447-87A5-F4C105B5511E}">
      <dgm:prSet/>
      <dgm:spPr/>
      <dgm:t>
        <a:bodyPr/>
        <a:lstStyle/>
        <a:p>
          <a:endParaRPr lang="en-US"/>
        </a:p>
      </dgm:t>
    </dgm:pt>
    <dgm:pt modelId="{DB772D33-FFCB-4220-AA98-7130704D7B64}" type="sibTrans" cxnId="{78A33C79-F6D3-4447-87A5-F4C105B5511E}">
      <dgm:prSet/>
      <dgm:spPr/>
      <dgm:t>
        <a:bodyPr/>
        <a:lstStyle/>
        <a:p>
          <a:endParaRPr lang="en-US"/>
        </a:p>
      </dgm:t>
    </dgm:pt>
    <dgm:pt modelId="{A0C929FA-AAAA-4D88-AD42-AD3362DFFF9E}" type="pres">
      <dgm:prSet presAssocID="{A5970955-5039-451B-B1F4-4C649F531241}" presName="Name0" presStyleCnt="0">
        <dgm:presLayoutVars>
          <dgm:chMax/>
          <dgm:chPref val="3"/>
          <dgm:dir/>
          <dgm:animOne val="branch"/>
          <dgm:animLvl val="lvl"/>
        </dgm:presLayoutVars>
      </dgm:prSet>
      <dgm:spPr/>
    </dgm:pt>
    <dgm:pt modelId="{BA655469-F54F-40E5-9123-276AB5EA6F39}" type="pres">
      <dgm:prSet presAssocID="{0D6D4670-B48B-4B88-B0CD-06DB7640D481}" presName="composite" presStyleCnt="0"/>
      <dgm:spPr/>
    </dgm:pt>
    <dgm:pt modelId="{A2E69EF8-BF74-4148-9E16-50FC6DF91B7A}" type="pres">
      <dgm:prSet presAssocID="{0D6D4670-B48B-4B88-B0CD-06DB7640D481}" presName="FirstChild" presStyleLbl="revTx" presStyleIdx="0" presStyleCnt="6">
        <dgm:presLayoutVars>
          <dgm:chMax val="0"/>
          <dgm:chPref val="0"/>
          <dgm:bulletEnabled val="1"/>
        </dgm:presLayoutVars>
      </dgm:prSet>
      <dgm:spPr/>
    </dgm:pt>
    <dgm:pt modelId="{082463BD-1AF9-4763-B98E-47A038CFC13B}" type="pres">
      <dgm:prSet presAssocID="{0D6D4670-B48B-4B88-B0CD-06DB7640D481}" presName="Parent" presStyleLbl="alignNode1" presStyleIdx="0" presStyleCnt="3">
        <dgm:presLayoutVars>
          <dgm:chMax val="3"/>
          <dgm:chPref val="3"/>
          <dgm:bulletEnabled val="1"/>
        </dgm:presLayoutVars>
      </dgm:prSet>
      <dgm:spPr/>
    </dgm:pt>
    <dgm:pt modelId="{61E8339A-C2D7-4D7B-B449-BE09A693B91E}" type="pres">
      <dgm:prSet presAssocID="{0D6D4670-B48B-4B88-B0CD-06DB7640D481}" presName="Accent" presStyleLbl="parChTrans1D1" presStyleIdx="0" presStyleCnt="3"/>
      <dgm:spPr/>
    </dgm:pt>
    <dgm:pt modelId="{B219F2ED-8E21-4558-800E-FEC891EDB21E}" type="pres">
      <dgm:prSet presAssocID="{0D6D4670-B48B-4B88-B0CD-06DB7640D481}" presName="Child" presStyleLbl="revTx" presStyleIdx="1" presStyleCnt="6">
        <dgm:presLayoutVars>
          <dgm:chMax val="0"/>
          <dgm:chPref val="0"/>
          <dgm:bulletEnabled val="1"/>
        </dgm:presLayoutVars>
      </dgm:prSet>
      <dgm:spPr/>
    </dgm:pt>
    <dgm:pt modelId="{36BBEE88-2BD5-4656-8735-B6673F8CAD6C}" type="pres">
      <dgm:prSet presAssocID="{141FDA33-D336-4C3F-9E2F-6E43CD4309A9}" presName="sibTrans" presStyleCnt="0"/>
      <dgm:spPr/>
    </dgm:pt>
    <dgm:pt modelId="{D521B8A3-DCB1-45A3-8C5F-3EDC196174BB}" type="pres">
      <dgm:prSet presAssocID="{8D40A8C8-427C-4DAE-A99C-94C8A8AD9E24}" presName="composite" presStyleCnt="0"/>
      <dgm:spPr/>
    </dgm:pt>
    <dgm:pt modelId="{47FF6738-75C6-432A-8BD1-867EB6864493}" type="pres">
      <dgm:prSet presAssocID="{8D40A8C8-427C-4DAE-A99C-94C8A8AD9E24}" presName="FirstChild" presStyleLbl="revTx" presStyleIdx="2" presStyleCnt="6">
        <dgm:presLayoutVars>
          <dgm:chMax val="0"/>
          <dgm:chPref val="0"/>
          <dgm:bulletEnabled val="1"/>
        </dgm:presLayoutVars>
      </dgm:prSet>
      <dgm:spPr/>
    </dgm:pt>
    <dgm:pt modelId="{E178B356-60FD-4820-AD5F-3DA3727D212A}" type="pres">
      <dgm:prSet presAssocID="{8D40A8C8-427C-4DAE-A99C-94C8A8AD9E24}" presName="Parent" presStyleLbl="alignNode1" presStyleIdx="1" presStyleCnt="3">
        <dgm:presLayoutVars>
          <dgm:chMax val="3"/>
          <dgm:chPref val="3"/>
          <dgm:bulletEnabled val="1"/>
        </dgm:presLayoutVars>
      </dgm:prSet>
      <dgm:spPr/>
    </dgm:pt>
    <dgm:pt modelId="{537AAED2-61B8-46CF-AF31-E133E0742836}" type="pres">
      <dgm:prSet presAssocID="{8D40A8C8-427C-4DAE-A99C-94C8A8AD9E24}" presName="Accent" presStyleLbl="parChTrans1D1" presStyleIdx="1" presStyleCnt="3"/>
      <dgm:spPr/>
    </dgm:pt>
    <dgm:pt modelId="{AAD07B52-BE20-4989-8191-068EE337F551}" type="pres">
      <dgm:prSet presAssocID="{8D40A8C8-427C-4DAE-A99C-94C8A8AD9E24}" presName="Child" presStyleLbl="revTx" presStyleIdx="3" presStyleCnt="6">
        <dgm:presLayoutVars>
          <dgm:chMax val="0"/>
          <dgm:chPref val="0"/>
          <dgm:bulletEnabled val="1"/>
        </dgm:presLayoutVars>
      </dgm:prSet>
      <dgm:spPr/>
    </dgm:pt>
    <dgm:pt modelId="{7EF32C5E-ED1C-4B95-AE64-4357E0675F71}" type="pres">
      <dgm:prSet presAssocID="{39FBC89F-BA29-41AE-959B-BF9C7296E16F}" presName="sibTrans" presStyleCnt="0"/>
      <dgm:spPr/>
    </dgm:pt>
    <dgm:pt modelId="{1E0AB330-F98D-4D83-8015-2693B8014EB1}" type="pres">
      <dgm:prSet presAssocID="{8F24553B-EF65-450B-810C-7F3157F483B6}" presName="composite" presStyleCnt="0"/>
      <dgm:spPr/>
    </dgm:pt>
    <dgm:pt modelId="{C433241B-0166-4E6C-807C-6A0DEB81E598}" type="pres">
      <dgm:prSet presAssocID="{8F24553B-EF65-450B-810C-7F3157F483B6}" presName="FirstChild" presStyleLbl="revTx" presStyleIdx="4" presStyleCnt="6">
        <dgm:presLayoutVars>
          <dgm:chMax val="0"/>
          <dgm:chPref val="0"/>
          <dgm:bulletEnabled val="1"/>
        </dgm:presLayoutVars>
      </dgm:prSet>
      <dgm:spPr/>
    </dgm:pt>
    <dgm:pt modelId="{66A6DF00-6BFE-4E3D-87CB-F7FECED5DEBB}" type="pres">
      <dgm:prSet presAssocID="{8F24553B-EF65-450B-810C-7F3157F483B6}" presName="Parent" presStyleLbl="alignNode1" presStyleIdx="2" presStyleCnt="3">
        <dgm:presLayoutVars>
          <dgm:chMax val="3"/>
          <dgm:chPref val="3"/>
          <dgm:bulletEnabled val="1"/>
        </dgm:presLayoutVars>
      </dgm:prSet>
      <dgm:spPr/>
    </dgm:pt>
    <dgm:pt modelId="{A0A1BEC8-4940-49A0-9106-2FF29E87BECB}" type="pres">
      <dgm:prSet presAssocID="{8F24553B-EF65-450B-810C-7F3157F483B6}" presName="Accent" presStyleLbl="parChTrans1D1" presStyleIdx="2" presStyleCnt="3"/>
      <dgm:spPr/>
    </dgm:pt>
    <dgm:pt modelId="{A4038378-1EB3-42F3-B643-37003B9C91AC}" type="pres">
      <dgm:prSet presAssocID="{8F24553B-EF65-450B-810C-7F3157F483B6}" presName="Child" presStyleLbl="revTx" presStyleIdx="5" presStyleCnt="6">
        <dgm:presLayoutVars>
          <dgm:chMax val="0"/>
          <dgm:chPref val="0"/>
          <dgm:bulletEnabled val="1"/>
        </dgm:presLayoutVars>
      </dgm:prSet>
      <dgm:spPr/>
    </dgm:pt>
  </dgm:ptLst>
  <dgm:cxnLst>
    <dgm:cxn modelId="{4DAAD105-3F29-431B-A5F6-A0F476AA26B5}" type="presOf" srcId="{0D925011-28B6-40B0-B84C-7B4B441740B1}" destId="{A2E69EF8-BF74-4148-9E16-50FC6DF91B7A}" srcOrd="0" destOrd="0" presId="urn:microsoft.com/office/officeart/2011/layout/TabList"/>
    <dgm:cxn modelId="{B95F4412-B708-4345-AF3A-DC3DB208DB5F}" srcId="{8D40A8C8-427C-4DAE-A99C-94C8A8AD9E24}" destId="{B9D6CF81-F086-44DD-A452-F2C61B4CFA56}" srcOrd="1" destOrd="0" parTransId="{DC550885-888F-4FC8-9C32-0894BCC10F4B}" sibTransId="{6FA0A905-3AD6-4365-B347-F45C7421900F}"/>
    <dgm:cxn modelId="{5DD37912-88BF-499B-8AB3-AB53BA5E6A05}" type="presOf" srcId="{8289B58B-AD7D-4C21-980B-E6105ED92FEF}" destId="{C433241B-0166-4E6C-807C-6A0DEB81E598}" srcOrd="0" destOrd="0" presId="urn:microsoft.com/office/officeart/2011/layout/TabList"/>
    <dgm:cxn modelId="{A7A0111A-E7D8-4DE3-BC4E-50BFE14D4B86}" type="presOf" srcId="{ADD7ABE1-17F5-48DF-9725-609EA70EFBDC}" destId="{A4038378-1EB3-42F3-B643-37003B9C91AC}" srcOrd="0" destOrd="0" presId="urn:microsoft.com/office/officeart/2011/layout/TabList"/>
    <dgm:cxn modelId="{493FE329-2DF5-40C0-9ABC-E9327D1154A8}" type="presOf" srcId="{8D40A8C8-427C-4DAE-A99C-94C8A8AD9E24}" destId="{E178B356-60FD-4820-AD5F-3DA3727D212A}" srcOrd="0" destOrd="0" presId="urn:microsoft.com/office/officeart/2011/layout/TabList"/>
    <dgm:cxn modelId="{CF1EA92A-014C-4A76-9FFF-FFEA346B1EA5}" type="presOf" srcId="{894832DF-A5FC-4574-86FF-4BC00EBCEEC0}" destId="{47FF6738-75C6-432A-8BD1-867EB6864493}" srcOrd="0" destOrd="0" presId="urn:microsoft.com/office/officeart/2011/layout/TabList"/>
    <dgm:cxn modelId="{73BA6D2E-B538-439C-9580-698E1A03C06C}" srcId="{8D40A8C8-427C-4DAE-A99C-94C8A8AD9E24}" destId="{894832DF-A5FC-4574-86FF-4BC00EBCEEC0}" srcOrd="0" destOrd="0" parTransId="{182362A8-A948-447E-81CB-505BBB083ED0}" sibTransId="{97CC1191-5474-4EF9-9B86-8F16F8A2622E}"/>
    <dgm:cxn modelId="{EA7B1639-AC3B-43F8-B716-C4F9FC13C45D}" srcId="{A5970955-5039-451B-B1F4-4C649F531241}" destId="{8D40A8C8-427C-4DAE-A99C-94C8A8AD9E24}" srcOrd="1" destOrd="0" parTransId="{3FB404C1-60DF-470E-947A-B678C3131D93}" sibTransId="{39FBC89F-BA29-41AE-959B-BF9C7296E16F}"/>
    <dgm:cxn modelId="{83914441-11C6-4D08-9302-E29FDD210FDC}" type="presOf" srcId="{A5970955-5039-451B-B1F4-4C649F531241}" destId="{A0C929FA-AAAA-4D88-AD42-AD3362DFFF9E}" srcOrd="0" destOrd="0" presId="urn:microsoft.com/office/officeart/2011/layout/TabList"/>
    <dgm:cxn modelId="{D6AD5A71-89BD-4508-AAF2-1D76F43E654D}" type="presOf" srcId="{B9D6CF81-F086-44DD-A452-F2C61B4CFA56}" destId="{AAD07B52-BE20-4989-8191-068EE337F551}" srcOrd="0" destOrd="0" presId="urn:microsoft.com/office/officeart/2011/layout/TabList"/>
    <dgm:cxn modelId="{5F3D3D73-EC04-46BA-A359-23EB017A9C38}" srcId="{8F24553B-EF65-450B-810C-7F3157F483B6}" destId="{8289B58B-AD7D-4C21-980B-E6105ED92FEF}" srcOrd="0" destOrd="0" parTransId="{3AEF7371-D58C-4EDA-9A8A-1A66962E4EAD}" sibTransId="{D98A5D35-F720-42E6-909A-A80C8DF21976}"/>
    <dgm:cxn modelId="{2C573B57-5864-4FBE-B543-004C0B50414F}" type="presOf" srcId="{8F24553B-EF65-450B-810C-7F3157F483B6}" destId="{66A6DF00-6BFE-4E3D-87CB-F7FECED5DEBB}" srcOrd="0" destOrd="0" presId="urn:microsoft.com/office/officeart/2011/layout/TabList"/>
    <dgm:cxn modelId="{78A33C79-F6D3-4447-87A5-F4C105B5511E}" srcId="{8F24553B-EF65-450B-810C-7F3157F483B6}" destId="{ADD7ABE1-17F5-48DF-9725-609EA70EFBDC}" srcOrd="1" destOrd="0" parTransId="{61C6155E-0FD1-4E40-A319-DA75A0DE7662}" sibTransId="{DB772D33-FFCB-4220-AA98-7130704D7B64}"/>
    <dgm:cxn modelId="{C7EDAF9D-B0F2-4E43-AABD-0C0D505D3B3E}" srcId="{0D6D4670-B48B-4B88-B0CD-06DB7640D481}" destId="{0D925011-28B6-40B0-B84C-7B4B441740B1}" srcOrd="0" destOrd="0" parTransId="{742790D0-5A57-44C4-9475-16B2AC9B1E21}" sibTransId="{DB3E74A8-F823-42F1-81F3-13929DD63C63}"/>
    <dgm:cxn modelId="{FC3667C5-D6FF-4673-A058-B89ED87BEEE9}" srcId="{A5970955-5039-451B-B1F4-4C649F531241}" destId="{8F24553B-EF65-450B-810C-7F3157F483B6}" srcOrd="2" destOrd="0" parTransId="{C40489E0-B668-4303-9936-16A13361BE7C}" sibTransId="{8CC0CF41-66C9-49E3-B0CC-E57B3B23FFE6}"/>
    <dgm:cxn modelId="{48F1A8C6-CA8B-43D0-91F9-498EA401B967}" srcId="{A5970955-5039-451B-B1F4-4C649F531241}" destId="{0D6D4670-B48B-4B88-B0CD-06DB7640D481}" srcOrd="0" destOrd="0" parTransId="{4BC83308-BA7B-4B01-8B31-7A894CBC343C}" sibTransId="{141FDA33-D336-4C3F-9E2F-6E43CD4309A9}"/>
    <dgm:cxn modelId="{C89AB5C7-4CD4-41B5-9706-7CF13E7E3B02}" srcId="{0D6D4670-B48B-4B88-B0CD-06DB7640D481}" destId="{98272B24-A1B2-46A4-9AF1-FAECC5166F0F}" srcOrd="1" destOrd="0" parTransId="{B25A2BD4-76B8-4E5A-857C-0E858D13C79A}" sibTransId="{7564CF84-F10C-46A7-A4ED-246A3393D5D0}"/>
    <dgm:cxn modelId="{76F590D8-0F5D-4ED2-9A23-7D4BCDC7401C}" type="presOf" srcId="{0D6D4670-B48B-4B88-B0CD-06DB7640D481}" destId="{082463BD-1AF9-4763-B98E-47A038CFC13B}" srcOrd="0" destOrd="0" presId="urn:microsoft.com/office/officeart/2011/layout/TabList"/>
    <dgm:cxn modelId="{351244DF-B756-43E2-BCB9-A37B8722AD90}" type="presOf" srcId="{98272B24-A1B2-46A4-9AF1-FAECC5166F0F}" destId="{B219F2ED-8E21-4558-800E-FEC891EDB21E}" srcOrd="0" destOrd="0" presId="urn:microsoft.com/office/officeart/2011/layout/TabList"/>
    <dgm:cxn modelId="{D16AB8B1-83FF-4A16-B1FF-2EF63F28081E}" type="presParOf" srcId="{A0C929FA-AAAA-4D88-AD42-AD3362DFFF9E}" destId="{BA655469-F54F-40E5-9123-276AB5EA6F39}" srcOrd="0" destOrd="0" presId="urn:microsoft.com/office/officeart/2011/layout/TabList"/>
    <dgm:cxn modelId="{212A8662-41AE-4BC0-A7E7-940E47576DF1}" type="presParOf" srcId="{BA655469-F54F-40E5-9123-276AB5EA6F39}" destId="{A2E69EF8-BF74-4148-9E16-50FC6DF91B7A}" srcOrd="0" destOrd="0" presId="urn:microsoft.com/office/officeart/2011/layout/TabList"/>
    <dgm:cxn modelId="{AFAF0522-8F53-43DA-814F-265044651A21}" type="presParOf" srcId="{BA655469-F54F-40E5-9123-276AB5EA6F39}" destId="{082463BD-1AF9-4763-B98E-47A038CFC13B}" srcOrd="1" destOrd="0" presId="urn:microsoft.com/office/officeart/2011/layout/TabList"/>
    <dgm:cxn modelId="{7C59BCD6-3E78-4577-AF94-7716500C1D3A}" type="presParOf" srcId="{BA655469-F54F-40E5-9123-276AB5EA6F39}" destId="{61E8339A-C2D7-4D7B-B449-BE09A693B91E}" srcOrd="2" destOrd="0" presId="urn:microsoft.com/office/officeart/2011/layout/TabList"/>
    <dgm:cxn modelId="{790355D4-183B-43B5-B8C4-2E0FE6147F75}" type="presParOf" srcId="{A0C929FA-AAAA-4D88-AD42-AD3362DFFF9E}" destId="{B219F2ED-8E21-4558-800E-FEC891EDB21E}" srcOrd="1" destOrd="0" presId="urn:microsoft.com/office/officeart/2011/layout/TabList"/>
    <dgm:cxn modelId="{0E33F292-9CD6-430E-BE6E-70DE4A6F1A72}" type="presParOf" srcId="{A0C929FA-AAAA-4D88-AD42-AD3362DFFF9E}" destId="{36BBEE88-2BD5-4656-8735-B6673F8CAD6C}" srcOrd="2" destOrd="0" presId="urn:microsoft.com/office/officeart/2011/layout/TabList"/>
    <dgm:cxn modelId="{52E1AA1E-75EE-4B43-A21F-B448FC11A291}" type="presParOf" srcId="{A0C929FA-AAAA-4D88-AD42-AD3362DFFF9E}" destId="{D521B8A3-DCB1-45A3-8C5F-3EDC196174BB}" srcOrd="3" destOrd="0" presId="urn:microsoft.com/office/officeart/2011/layout/TabList"/>
    <dgm:cxn modelId="{AF707AF6-0E1F-4F08-BB19-72C01CB81CD2}" type="presParOf" srcId="{D521B8A3-DCB1-45A3-8C5F-3EDC196174BB}" destId="{47FF6738-75C6-432A-8BD1-867EB6864493}" srcOrd="0" destOrd="0" presId="urn:microsoft.com/office/officeart/2011/layout/TabList"/>
    <dgm:cxn modelId="{3CB7A946-4A29-463C-A373-F7D5E1569F0A}" type="presParOf" srcId="{D521B8A3-DCB1-45A3-8C5F-3EDC196174BB}" destId="{E178B356-60FD-4820-AD5F-3DA3727D212A}" srcOrd="1" destOrd="0" presId="urn:microsoft.com/office/officeart/2011/layout/TabList"/>
    <dgm:cxn modelId="{FDAE8073-B02B-4560-9E16-751726355A58}" type="presParOf" srcId="{D521B8A3-DCB1-45A3-8C5F-3EDC196174BB}" destId="{537AAED2-61B8-46CF-AF31-E133E0742836}" srcOrd="2" destOrd="0" presId="urn:microsoft.com/office/officeart/2011/layout/TabList"/>
    <dgm:cxn modelId="{F3D2B341-571F-416A-8911-8F12E47331C9}" type="presParOf" srcId="{A0C929FA-AAAA-4D88-AD42-AD3362DFFF9E}" destId="{AAD07B52-BE20-4989-8191-068EE337F551}" srcOrd="4" destOrd="0" presId="urn:microsoft.com/office/officeart/2011/layout/TabList"/>
    <dgm:cxn modelId="{A5801882-2536-46E5-9E9D-B65C8A148412}" type="presParOf" srcId="{A0C929FA-AAAA-4D88-AD42-AD3362DFFF9E}" destId="{7EF32C5E-ED1C-4B95-AE64-4357E0675F71}" srcOrd="5" destOrd="0" presId="urn:microsoft.com/office/officeart/2011/layout/TabList"/>
    <dgm:cxn modelId="{C08DD639-4677-4C22-887F-1D4720EDAB7F}" type="presParOf" srcId="{A0C929FA-AAAA-4D88-AD42-AD3362DFFF9E}" destId="{1E0AB330-F98D-4D83-8015-2693B8014EB1}" srcOrd="6" destOrd="0" presId="urn:microsoft.com/office/officeart/2011/layout/TabList"/>
    <dgm:cxn modelId="{2B5214E0-82FD-4B33-BB92-9596B73A3D08}" type="presParOf" srcId="{1E0AB330-F98D-4D83-8015-2693B8014EB1}" destId="{C433241B-0166-4E6C-807C-6A0DEB81E598}" srcOrd="0" destOrd="0" presId="urn:microsoft.com/office/officeart/2011/layout/TabList"/>
    <dgm:cxn modelId="{7781E6FC-8DA2-4CC3-9726-CE2A724C9311}" type="presParOf" srcId="{1E0AB330-F98D-4D83-8015-2693B8014EB1}" destId="{66A6DF00-6BFE-4E3D-87CB-F7FECED5DEBB}" srcOrd="1" destOrd="0" presId="urn:microsoft.com/office/officeart/2011/layout/TabList"/>
    <dgm:cxn modelId="{0A50920F-43AD-4211-AE22-F34460297517}" type="presParOf" srcId="{1E0AB330-F98D-4D83-8015-2693B8014EB1}" destId="{A0A1BEC8-4940-49A0-9106-2FF29E87BECB}" srcOrd="2" destOrd="0" presId="urn:microsoft.com/office/officeart/2011/layout/TabList"/>
    <dgm:cxn modelId="{7533E258-100E-4865-A439-7EE0D3AF9521}" type="presParOf" srcId="{A0C929FA-AAAA-4D88-AD42-AD3362DFFF9E}" destId="{A4038378-1EB3-42F3-B643-37003B9C91AC}"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70955-5039-451B-B1F4-4C649F53124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0D6D4670-B48B-4B88-B0CD-06DB7640D481}">
      <dgm:prSet phldrT="[Text]"/>
      <dgm:spPr/>
      <dgm:t>
        <a:bodyPr/>
        <a:lstStyle/>
        <a:p>
          <a:r>
            <a:rPr lang="en-US" dirty="0" err="1"/>
            <a:t>Bước</a:t>
          </a:r>
          <a:r>
            <a:rPr lang="en-US" dirty="0"/>
            <a:t> 4</a:t>
          </a:r>
        </a:p>
      </dgm:t>
    </dgm:pt>
    <dgm:pt modelId="{4BC83308-BA7B-4B01-8B31-7A894CBC343C}" type="parTrans" cxnId="{48F1A8C6-CA8B-43D0-91F9-498EA401B967}">
      <dgm:prSet/>
      <dgm:spPr/>
      <dgm:t>
        <a:bodyPr/>
        <a:lstStyle/>
        <a:p>
          <a:endParaRPr lang="en-US"/>
        </a:p>
      </dgm:t>
    </dgm:pt>
    <dgm:pt modelId="{141FDA33-D336-4C3F-9E2F-6E43CD4309A9}" type="sibTrans" cxnId="{48F1A8C6-CA8B-43D0-91F9-498EA401B967}">
      <dgm:prSet/>
      <dgm:spPr/>
      <dgm:t>
        <a:bodyPr/>
        <a:lstStyle/>
        <a:p>
          <a:endParaRPr lang="en-US"/>
        </a:p>
      </dgm:t>
    </dgm:pt>
    <dgm:pt modelId="{0D925011-28B6-40B0-B84C-7B4B441740B1}">
      <dgm:prSet phldrT="[Text]"/>
      <dgm:spPr/>
      <dgm:t>
        <a:bodyPr/>
        <a:lstStyle/>
        <a:p>
          <a:endParaRPr lang="en-US" dirty="0"/>
        </a:p>
        <a:p>
          <a:endParaRPr lang="en-US" dirty="0"/>
        </a:p>
      </dgm:t>
    </dgm:pt>
    <dgm:pt modelId="{742790D0-5A57-44C4-9475-16B2AC9B1E21}" type="parTrans" cxnId="{C7EDAF9D-B0F2-4E43-AABD-0C0D505D3B3E}">
      <dgm:prSet/>
      <dgm:spPr/>
      <dgm:t>
        <a:bodyPr/>
        <a:lstStyle/>
        <a:p>
          <a:endParaRPr lang="en-US"/>
        </a:p>
      </dgm:t>
    </dgm:pt>
    <dgm:pt modelId="{DB3E74A8-F823-42F1-81F3-13929DD63C63}" type="sibTrans" cxnId="{C7EDAF9D-B0F2-4E43-AABD-0C0D505D3B3E}">
      <dgm:prSet/>
      <dgm:spPr/>
      <dgm:t>
        <a:bodyPr/>
        <a:lstStyle/>
        <a:p>
          <a:endParaRPr lang="en-US"/>
        </a:p>
      </dgm:t>
    </dgm:pt>
    <dgm:pt modelId="{98272B24-A1B2-46A4-9AF1-FAECC5166F0F}">
      <dgm:prSet phldrT="[Text]" custT="1"/>
      <dgm:spPr/>
      <dgm:t>
        <a:bodyPr/>
        <a:lstStyle/>
        <a:p>
          <a:r>
            <a:rPr lang="en-US" sz="1400" i="1" dirty="0">
              <a:solidFill>
                <a:srgbClr val="0070C0"/>
              </a:solidFill>
              <a:latin typeface="Maiandra GD" panose="020E0502030308020204" pitchFamily="34" charset="0"/>
            </a:rPr>
            <a:t>Application generation: </a:t>
          </a:r>
          <a:r>
            <a:rPr lang="en-US" sz="1400" dirty="0" err="1">
              <a:latin typeface="Maiandra GD" panose="020E0502030308020204" pitchFamily="34" charset="0"/>
            </a:rPr>
            <a:t>Đây</a:t>
          </a:r>
          <a:r>
            <a:rPr lang="en-US" sz="1400" dirty="0">
              <a:latin typeface="Maiandra GD" panose="020E0502030308020204" pitchFamily="34" charset="0"/>
            </a:rPr>
            <a:t> </a:t>
          </a:r>
          <a:r>
            <a:rPr lang="en-US" sz="1400" dirty="0" err="1">
              <a:latin typeface="Maiandra GD" panose="020E0502030308020204" pitchFamily="34" charset="0"/>
            </a:rPr>
            <a:t>là</a:t>
          </a:r>
          <a:r>
            <a:rPr lang="en-US" sz="1400" dirty="0">
              <a:latin typeface="Maiandra GD" panose="020E0502030308020204" pitchFamily="34" charset="0"/>
            </a:rPr>
            <a:t>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đoạn</a:t>
          </a:r>
          <a:r>
            <a:rPr lang="en-US" sz="1400" dirty="0">
              <a:latin typeface="Maiandra GD" panose="020E0502030308020204" pitchFamily="34" charset="0"/>
            </a:rPr>
            <a:t> coding </a:t>
          </a:r>
          <a:r>
            <a:rPr lang="en-US" sz="1400" dirty="0" err="1">
              <a:latin typeface="Maiandra GD" panose="020E0502030308020204" pitchFamily="34" charset="0"/>
            </a:rPr>
            <a:t>giống</a:t>
          </a:r>
          <a:r>
            <a:rPr lang="en-US" sz="1400" dirty="0">
              <a:latin typeface="Maiandra GD" panose="020E0502030308020204" pitchFamily="34" charset="0"/>
            </a:rPr>
            <a:t> </a:t>
          </a:r>
          <a:r>
            <a:rPr lang="en-US" sz="1400" dirty="0" err="1">
              <a:latin typeface="Maiandra GD" panose="020E0502030308020204" pitchFamily="34" charset="0"/>
            </a:rPr>
            <a:t>như</a:t>
          </a:r>
          <a:r>
            <a:rPr lang="en-US" sz="1400" dirty="0">
              <a:latin typeface="Maiandra GD" panose="020E0502030308020204" pitchFamily="34" charset="0"/>
            </a:rPr>
            <a:t> </a:t>
          </a:r>
          <a:r>
            <a:rPr lang="en-US" sz="1400" dirty="0" err="1">
              <a:latin typeface="Maiandra GD" panose="020E0502030308020204" pitchFamily="34" charset="0"/>
            </a:rPr>
            <a:t>trong</a:t>
          </a:r>
          <a:r>
            <a:rPr lang="en-US" sz="1400" dirty="0">
              <a:latin typeface="Maiandra GD" panose="020E0502030308020204" pitchFamily="34" charset="0"/>
            </a:rPr>
            <a:t>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quy</a:t>
          </a:r>
          <a:r>
            <a:rPr lang="en-US" sz="1400" dirty="0">
              <a:latin typeface="Maiandra GD" panose="020E0502030308020204" pitchFamily="34" charset="0"/>
            </a:rPr>
            <a:t> </a:t>
          </a:r>
          <a:r>
            <a:rPr lang="en-US" sz="1400" dirty="0" err="1">
              <a:latin typeface="Maiandra GD" panose="020E0502030308020204" pitchFamily="34" charset="0"/>
            </a:rPr>
            <a:t>trình</a:t>
          </a:r>
          <a:r>
            <a:rPr lang="en-US" sz="1400" dirty="0">
              <a:latin typeface="Maiandra GD" panose="020E0502030308020204" pitchFamily="34" charset="0"/>
            </a:rPr>
            <a:t> </a:t>
          </a:r>
          <a:r>
            <a:rPr lang="en-US" sz="1400" dirty="0" err="1">
              <a:latin typeface="Maiandra GD" panose="020E0502030308020204" pitchFamily="34" charset="0"/>
            </a:rPr>
            <a:t>khác</a:t>
          </a:r>
          <a:r>
            <a:rPr lang="en-US" sz="1400" dirty="0">
              <a:latin typeface="Maiandra GD" panose="020E0502030308020204" pitchFamily="34" charset="0"/>
            </a:rPr>
            <a:t>, </a:t>
          </a:r>
          <a:r>
            <a:rPr lang="en-US" sz="1400" dirty="0" err="1">
              <a:latin typeface="Maiandra GD" panose="020E0502030308020204" pitchFamily="34" charset="0"/>
            </a:rPr>
            <a:t>khi</a:t>
          </a:r>
          <a:r>
            <a:rPr lang="en-US" sz="1400" dirty="0">
              <a:latin typeface="Maiandra GD" panose="020E0502030308020204" pitchFamily="34" charset="0"/>
            </a:rPr>
            <a:t> </a:t>
          </a:r>
          <a:r>
            <a:rPr lang="en-US" sz="1400" dirty="0" err="1">
              <a:latin typeface="Maiandra GD" panose="020E0502030308020204" pitchFamily="34" charset="0"/>
            </a:rPr>
            <a:t>dữ</a:t>
          </a:r>
          <a:r>
            <a:rPr lang="en-US" sz="1400" dirty="0">
              <a:latin typeface="Maiandra GD" panose="020E0502030308020204" pitchFamily="34" charset="0"/>
            </a:rPr>
            <a:t> </a:t>
          </a:r>
          <a:r>
            <a:rPr lang="en-US" sz="1400" dirty="0" err="1">
              <a:latin typeface="Maiandra GD" panose="020E0502030308020204" pitchFamily="34" charset="0"/>
            </a:rPr>
            <a:t>liệu</a:t>
          </a:r>
          <a:r>
            <a:rPr lang="en-US" sz="1400" dirty="0">
              <a:latin typeface="Maiandra GD" panose="020E0502030308020204" pitchFamily="34" charset="0"/>
            </a:rPr>
            <a:t> </a:t>
          </a:r>
          <a:r>
            <a:rPr lang="en-US" sz="1400" dirty="0" err="1">
              <a:latin typeface="Maiandra GD" panose="020E0502030308020204" pitchFamily="34" charset="0"/>
            </a:rPr>
            <a:t>và</a:t>
          </a:r>
          <a:r>
            <a:rPr lang="en-US" sz="1400" dirty="0">
              <a:latin typeface="Maiandra GD" panose="020E0502030308020204" pitchFamily="34" charset="0"/>
            </a:rPr>
            <a:t> </a:t>
          </a:r>
          <a:r>
            <a:rPr lang="en-US" sz="1400" dirty="0" err="1">
              <a:latin typeface="Maiandra GD" panose="020E0502030308020204" pitchFamily="34" charset="0"/>
            </a:rPr>
            <a:t>tiến</a:t>
          </a:r>
          <a:r>
            <a:rPr lang="en-US" sz="1400" dirty="0">
              <a:latin typeface="Maiandra GD" panose="020E0502030308020204" pitchFamily="34" charset="0"/>
            </a:rPr>
            <a:t> </a:t>
          </a:r>
          <a:r>
            <a:rPr lang="en-US" sz="1400" dirty="0" err="1">
              <a:latin typeface="Maiandra GD" panose="020E0502030308020204" pitchFamily="34" charset="0"/>
            </a:rPr>
            <a:t>trình</a:t>
          </a:r>
          <a:r>
            <a:rPr lang="en-US" sz="1400" dirty="0">
              <a:latin typeface="Maiandra GD" panose="020E0502030308020204" pitchFamily="34" charset="0"/>
            </a:rPr>
            <a:t> </a:t>
          </a:r>
          <a:r>
            <a:rPr lang="en-US" sz="1400" dirty="0" err="1">
              <a:latin typeface="Maiandra GD" panose="020E0502030308020204" pitchFamily="34" charset="0"/>
            </a:rPr>
            <a:t>thực</a:t>
          </a:r>
          <a:r>
            <a:rPr lang="en-US" sz="1400" dirty="0">
              <a:latin typeface="Maiandra GD" panose="020E0502030308020204" pitchFamily="34" charset="0"/>
            </a:rPr>
            <a:t> </a:t>
          </a:r>
          <a:r>
            <a:rPr lang="en-US" sz="1400" dirty="0" err="1">
              <a:latin typeface="Maiandra GD" panose="020E0502030308020204" pitchFamily="34" charset="0"/>
            </a:rPr>
            <a:t>hiện</a:t>
          </a:r>
          <a:r>
            <a:rPr lang="en-US" sz="1400" dirty="0">
              <a:latin typeface="Maiandra GD" panose="020E0502030308020204" pitchFamily="34" charset="0"/>
            </a:rPr>
            <a:t> </a:t>
          </a:r>
          <a:r>
            <a:rPr lang="en-US" sz="1400" dirty="0" err="1">
              <a:latin typeface="Maiandra GD" panose="020E0502030308020204" pitchFamily="34" charset="0"/>
            </a:rPr>
            <a:t>đã</a:t>
          </a:r>
          <a:r>
            <a:rPr lang="en-US" sz="1400" dirty="0">
              <a:latin typeface="Maiandra GD" panose="020E0502030308020204" pitchFamily="34" charset="0"/>
            </a:rPr>
            <a:t> </a:t>
          </a:r>
          <a:r>
            <a:rPr lang="en-US" sz="1400" dirty="0" err="1">
              <a:latin typeface="Maiandra GD" panose="020E0502030308020204" pitchFamily="34" charset="0"/>
            </a:rPr>
            <a:t>được</a:t>
          </a:r>
          <a:r>
            <a:rPr lang="en-US" sz="1400" dirty="0">
              <a:latin typeface="Maiandra GD" panose="020E0502030308020204" pitchFamily="34" charset="0"/>
            </a:rPr>
            <a:t> </a:t>
          </a:r>
          <a:r>
            <a:rPr lang="en-US" sz="1400" dirty="0" err="1">
              <a:latin typeface="Maiandra GD" panose="020E0502030308020204" pitchFamily="34" charset="0"/>
            </a:rPr>
            <a:t>vạch</a:t>
          </a:r>
          <a:r>
            <a:rPr lang="en-US" sz="1400" dirty="0">
              <a:latin typeface="Maiandra GD" panose="020E0502030308020204" pitchFamily="34" charset="0"/>
            </a:rPr>
            <a:t> ra </a:t>
          </a:r>
          <a:r>
            <a:rPr lang="en-US" sz="1400" dirty="0" err="1">
              <a:latin typeface="Maiandra GD" panose="020E0502030308020204" pitchFamily="34" charset="0"/>
            </a:rPr>
            <a:t>thì</a:t>
          </a:r>
          <a:r>
            <a:rPr lang="en-US" sz="1400" dirty="0">
              <a:latin typeface="Maiandra GD" panose="020E0502030308020204" pitchFamily="34" charset="0"/>
            </a:rPr>
            <a:t>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đoạn</a:t>
          </a:r>
          <a:r>
            <a:rPr lang="en-US" sz="1400" dirty="0">
              <a:latin typeface="Maiandra GD" panose="020E0502030308020204" pitchFamily="34" charset="0"/>
            </a:rPr>
            <a:t> </a:t>
          </a:r>
          <a:r>
            <a:rPr lang="en-US" sz="1400" dirty="0" err="1">
              <a:latin typeface="Maiandra GD" panose="020E0502030308020204" pitchFamily="34" charset="0"/>
            </a:rPr>
            <a:t>này</a:t>
          </a:r>
          <a:r>
            <a:rPr lang="en-US" sz="1400" dirty="0">
              <a:latin typeface="Maiandra GD" panose="020E0502030308020204" pitchFamily="34" charset="0"/>
            </a:rPr>
            <a:t> </a:t>
          </a:r>
          <a:r>
            <a:rPr lang="en-US" sz="1400" dirty="0" err="1">
              <a:latin typeface="Maiandra GD" panose="020E0502030308020204" pitchFamily="34" charset="0"/>
            </a:rPr>
            <a:t>là</a:t>
          </a:r>
          <a:r>
            <a:rPr lang="en-US" sz="1400" dirty="0">
              <a:latin typeface="Maiandra GD" panose="020E0502030308020204" pitchFamily="34" charset="0"/>
            </a:rPr>
            <a:t> </a:t>
          </a:r>
          <a:r>
            <a:rPr lang="en-US" sz="1400" dirty="0" err="1">
              <a:latin typeface="Maiandra GD" panose="020E0502030308020204" pitchFamily="34" charset="0"/>
            </a:rPr>
            <a:t>sử</a:t>
          </a:r>
          <a:r>
            <a:rPr lang="en-US" sz="1400" dirty="0">
              <a:latin typeface="Maiandra GD" panose="020E0502030308020204" pitchFamily="34" charset="0"/>
            </a:rPr>
            <a:t> </a:t>
          </a:r>
          <a:r>
            <a:rPr lang="en-US" sz="1400" dirty="0" err="1">
              <a:latin typeface="Maiandra GD" panose="020E0502030308020204" pitchFamily="34" charset="0"/>
            </a:rPr>
            <a:t>dụng</a:t>
          </a:r>
          <a:r>
            <a:rPr lang="en-US" sz="1400" dirty="0">
              <a:latin typeface="Maiandra GD" panose="020E0502030308020204" pitchFamily="34" charset="0"/>
            </a:rPr>
            <a:t>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cụ</a:t>
          </a:r>
          <a:r>
            <a:rPr lang="en-US" sz="1400" dirty="0">
              <a:latin typeface="Maiandra GD" panose="020E0502030308020204" pitchFamily="34" charset="0"/>
            </a:rPr>
            <a:t> </a:t>
          </a:r>
          <a:r>
            <a:rPr lang="en-US" sz="1400" dirty="0" err="1">
              <a:latin typeface="Maiandra GD" panose="020E0502030308020204" pitchFamily="34" charset="0"/>
            </a:rPr>
            <a:t>lập</a:t>
          </a:r>
          <a:r>
            <a:rPr lang="en-US" sz="1400" dirty="0">
              <a:latin typeface="Maiandra GD" panose="020E0502030308020204" pitchFamily="34" charset="0"/>
            </a:rPr>
            <a:t> </a:t>
          </a:r>
          <a:r>
            <a:rPr lang="en-US" sz="1400" dirty="0" err="1">
              <a:latin typeface="Maiandra GD" panose="020E0502030308020204" pitchFamily="34" charset="0"/>
            </a:rPr>
            <a:t>trình</a:t>
          </a:r>
          <a:r>
            <a:rPr lang="en-US" sz="1400" dirty="0">
              <a:latin typeface="Maiandra GD" panose="020E0502030308020204" pitchFamily="34" charset="0"/>
            </a:rPr>
            <a:t>, </a:t>
          </a:r>
          <a:r>
            <a:rPr lang="en-US" sz="1400" dirty="0" err="1">
              <a:latin typeface="Maiandra GD" panose="020E0502030308020204" pitchFamily="34" charset="0"/>
            </a:rPr>
            <a:t>phần</a:t>
          </a:r>
          <a:r>
            <a:rPr lang="en-US" sz="1400" dirty="0">
              <a:latin typeface="Maiandra GD" panose="020E0502030308020204" pitchFamily="34" charset="0"/>
            </a:rPr>
            <a:t> </a:t>
          </a:r>
          <a:r>
            <a:rPr lang="en-US" sz="1400" dirty="0" err="1">
              <a:latin typeface="Maiandra GD" panose="020E0502030308020204" pitchFamily="34" charset="0"/>
            </a:rPr>
            <a:t>trình</a:t>
          </a:r>
          <a:r>
            <a:rPr lang="en-US" sz="1400" dirty="0">
              <a:latin typeface="Maiandra GD" panose="020E0502030308020204" pitchFamily="34" charset="0"/>
            </a:rPr>
            <a:t> </a:t>
          </a:r>
          <a:r>
            <a:rPr lang="en-US" sz="1400" dirty="0" err="1">
              <a:latin typeface="Maiandra GD" panose="020E0502030308020204" pitchFamily="34" charset="0"/>
            </a:rPr>
            <a:t>biên</a:t>
          </a:r>
          <a:r>
            <a:rPr lang="en-US" sz="1400" dirty="0">
              <a:latin typeface="Maiandra GD" panose="020E0502030308020204" pitchFamily="34" charset="0"/>
            </a:rPr>
            <a:t> </a:t>
          </a:r>
          <a:r>
            <a:rPr lang="en-US" sz="1400" dirty="0" err="1">
              <a:latin typeface="Maiandra GD" panose="020E0502030308020204" pitchFamily="34" charset="0"/>
            </a:rPr>
            <a:t>dịch</a:t>
          </a:r>
          <a:r>
            <a:rPr lang="en-US" sz="1400" dirty="0">
              <a:latin typeface="Maiandra GD" panose="020E0502030308020204" pitchFamily="34" charset="0"/>
            </a:rPr>
            <a:t>, </a:t>
          </a:r>
          <a:r>
            <a:rPr lang="en-US" sz="1400" dirty="0" err="1">
              <a:latin typeface="Maiandra GD" panose="020E0502030308020204" pitchFamily="34" charset="0"/>
            </a:rPr>
            <a:t>và</a:t>
          </a:r>
          <a:r>
            <a:rPr lang="en-US" sz="1400" dirty="0">
              <a:latin typeface="Maiandra GD" panose="020E0502030308020204" pitchFamily="34" charset="0"/>
            </a:rPr>
            <a:t>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ngôn</a:t>
          </a:r>
          <a:r>
            <a:rPr lang="en-US" sz="1400" dirty="0">
              <a:latin typeface="Maiandra GD" panose="020E0502030308020204" pitchFamily="34" charset="0"/>
            </a:rPr>
            <a:t> </a:t>
          </a:r>
          <a:r>
            <a:rPr lang="en-US" sz="1400" dirty="0" err="1">
              <a:latin typeface="Maiandra GD" panose="020E0502030308020204" pitchFamily="34" charset="0"/>
            </a:rPr>
            <a:t>ngữ</a:t>
          </a:r>
          <a:r>
            <a:rPr lang="en-US" sz="1400" dirty="0">
              <a:latin typeface="Maiandra GD" panose="020E0502030308020204" pitchFamily="34" charset="0"/>
            </a:rPr>
            <a:t> </a:t>
          </a:r>
          <a:r>
            <a:rPr lang="en-US" sz="1400" dirty="0" err="1">
              <a:latin typeface="Maiandra GD" panose="020E0502030308020204" pitchFamily="34" charset="0"/>
            </a:rPr>
            <a:t>lập</a:t>
          </a:r>
          <a:r>
            <a:rPr lang="en-US" sz="1400" dirty="0">
              <a:latin typeface="Maiandra GD" panose="020E0502030308020204" pitchFamily="34" charset="0"/>
            </a:rPr>
            <a:t> </a:t>
          </a:r>
          <a:r>
            <a:rPr lang="en-US" sz="1400" dirty="0" err="1">
              <a:latin typeface="Maiandra GD" panose="020E0502030308020204" pitchFamily="34" charset="0"/>
            </a:rPr>
            <a:t>trình</a:t>
          </a:r>
          <a:r>
            <a:rPr lang="en-US" sz="1400" dirty="0">
              <a:latin typeface="Maiandra GD" panose="020E0502030308020204" pitchFamily="34" charset="0"/>
            </a:rPr>
            <a:t> </a:t>
          </a:r>
          <a:r>
            <a:rPr lang="en-US" sz="1400" dirty="0" err="1">
              <a:latin typeface="Maiandra GD" panose="020E0502030308020204" pitchFamily="34" charset="0"/>
            </a:rPr>
            <a:t>để</a:t>
          </a:r>
          <a:r>
            <a:rPr lang="en-US" sz="1400" dirty="0">
              <a:latin typeface="Maiandra GD" panose="020E0502030308020204" pitchFamily="34" charset="0"/>
            </a:rPr>
            <a:t> </a:t>
          </a:r>
          <a:r>
            <a:rPr lang="en-US" sz="1400" dirty="0" err="1">
              <a:latin typeface="Maiandra GD" panose="020E0502030308020204" pitchFamily="34" charset="0"/>
            </a:rPr>
            <a:t>tiến</a:t>
          </a:r>
          <a:r>
            <a:rPr lang="en-US" sz="1400" dirty="0">
              <a:latin typeface="Maiandra GD" panose="020E0502030308020204" pitchFamily="34" charset="0"/>
            </a:rPr>
            <a:t> </a:t>
          </a:r>
          <a:r>
            <a:rPr lang="en-US" sz="1400" dirty="0" err="1">
              <a:latin typeface="Maiandra GD" panose="020E0502030308020204" pitchFamily="34" charset="0"/>
            </a:rPr>
            <a:t>hành</a:t>
          </a:r>
          <a:r>
            <a:rPr lang="en-US" sz="1400" dirty="0">
              <a:latin typeface="Maiandra GD" panose="020E0502030308020204" pitchFamily="34" charset="0"/>
            </a:rPr>
            <a:t> code </a:t>
          </a:r>
          <a:r>
            <a:rPr lang="en-US" sz="1400" dirty="0" err="1">
              <a:latin typeface="Maiandra GD" panose="020E0502030308020204" pitchFamily="34" charset="0"/>
            </a:rPr>
            <a:t>lên</a:t>
          </a:r>
          <a:r>
            <a:rPr lang="en-US" sz="1400" dirty="0">
              <a:latin typeface="Maiandra GD" panose="020E0502030308020204" pitchFamily="34" charset="0"/>
            </a:rPr>
            <a:t> </a:t>
          </a:r>
          <a:r>
            <a:rPr lang="en-US" sz="1400" dirty="0" err="1">
              <a:latin typeface="Maiandra GD" panose="020E0502030308020204" pitchFamily="34" charset="0"/>
            </a:rPr>
            <a:t>các</a:t>
          </a:r>
          <a:r>
            <a:rPr lang="en-US" sz="1400" dirty="0">
              <a:latin typeface="Maiandra GD" panose="020E0502030308020204" pitchFamily="34" charset="0"/>
            </a:rPr>
            <a:t> </a:t>
          </a:r>
          <a:r>
            <a:rPr lang="en-US" sz="1400" dirty="0" err="1">
              <a:latin typeface="Maiandra GD" panose="020E0502030308020204" pitchFamily="34" charset="0"/>
            </a:rPr>
            <a:t>chức</a:t>
          </a:r>
          <a:r>
            <a:rPr lang="en-US" sz="1400" dirty="0">
              <a:latin typeface="Maiandra GD" panose="020E0502030308020204" pitchFamily="34" charset="0"/>
            </a:rPr>
            <a:t> </a:t>
          </a:r>
          <a:r>
            <a:rPr lang="en-US" sz="1400" dirty="0" err="1">
              <a:latin typeface="Maiandra GD" panose="020E0502030308020204" pitchFamily="34" charset="0"/>
            </a:rPr>
            <a:t>năng</a:t>
          </a:r>
          <a:r>
            <a:rPr lang="en-US" sz="1400" dirty="0">
              <a:latin typeface="Maiandra GD" panose="020E0502030308020204" pitchFamily="34" charset="0"/>
            </a:rPr>
            <a:t> </a:t>
          </a:r>
          <a:r>
            <a:rPr lang="en-US" sz="1400" dirty="0" err="1">
              <a:latin typeface="Maiandra GD" panose="020E0502030308020204" pitchFamily="34" charset="0"/>
            </a:rPr>
            <a:t>phần</a:t>
          </a:r>
          <a:r>
            <a:rPr lang="en-US" sz="1400" dirty="0">
              <a:latin typeface="Maiandra GD" panose="020E0502030308020204" pitchFamily="34" charset="0"/>
            </a:rPr>
            <a:t> </a:t>
          </a:r>
          <a:r>
            <a:rPr lang="en-US" sz="1400" dirty="0" err="1">
              <a:latin typeface="Maiandra GD" panose="020E0502030308020204" pitchFamily="34" charset="0"/>
            </a:rPr>
            <a:t>mềm</a:t>
          </a:r>
          <a:r>
            <a:rPr lang="en-US" sz="1400" dirty="0">
              <a:latin typeface="Maiandra GD" panose="020E0502030308020204" pitchFamily="34" charset="0"/>
            </a:rPr>
            <a:t>.</a:t>
          </a:r>
        </a:p>
      </dgm:t>
    </dgm:pt>
    <dgm:pt modelId="{B25A2BD4-76B8-4E5A-857C-0E858D13C79A}" type="parTrans" cxnId="{C89AB5C7-4CD4-41B5-9706-7CF13E7E3B02}">
      <dgm:prSet/>
      <dgm:spPr/>
      <dgm:t>
        <a:bodyPr/>
        <a:lstStyle/>
        <a:p>
          <a:endParaRPr lang="en-US"/>
        </a:p>
      </dgm:t>
    </dgm:pt>
    <dgm:pt modelId="{7564CF84-F10C-46A7-A4ED-246A3393D5D0}" type="sibTrans" cxnId="{C89AB5C7-4CD4-41B5-9706-7CF13E7E3B02}">
      <dgm:prSet/>
      <dgm:spPr/>
      <dgm:t>
        <a:bodyPr/>
        <a:lstStyle/>
        <a:p>
          <a:endParaRPr lang="en-US"/>
        </a:p>
      </dgm:t>
    </dgm:pt>
    <dgm:pt modelId="{8D40A8C8-427C-4DAE-A99C-94C8A8AD9E24}">
      <dgm:prSet phldrT="[Text]"/>
      <dgm:spPr/>
      <dgm:t>
        <a:bodyPr/>
        <a:lstStyle/>
        <a:p>
          <a:r>
            <a:rPr lang="en-US" dirty="0" err="1"/>
            <a:t>Bước</a:t>
          </a:r>
          <a:r>
            <a:rPr lang="en-US" dirty="0"/>
            <a:t> 5</a:t>
          </a:r>
        </a:p>
      </dgm:t>
    </dgm:pt>
    <dgm:pt modelId="{3FB404C1-60DF-470E-947A-B678C3131D93}" type="parTrans" cxnId="{EA7B1639-AC3B-43F8-B716-C4F9FC13C45D}">
      <dgm:prSet/>
      <dgm:spPr/>
      <dgm:t>
        <a:bodyPr/>
        <a:lstStyle/>
        <a:p>
          <a:endParaRPr lang="en-US"/>
        </a:p>
      </dgm:t>
    </dgm:pt>
    <dgm:pt modelId="{39FBC89F-BA29-41AE-959B-BF9C7296E16F}" type="sibTrans" cxnId="{EA7B1639-AC3B-43F8-B716-C4F9FC13C45D}">
      <dgm:prSet/>
      <dgm:spPr/>
      <dgm:t>
        <a:bodyPr/>
        <a:lstStyle/>
        <a:p>
          <a:endParaRPr lang="en-US"/>
        </a:p>
      </dgm:t>
    </dgm:pt>
    <dgm:pt modelId="{894832DF-A5FC-4574-86FF-4BC00EBCEEC0}">
      <dgm:prSet phldrT="[Text]"/>
      <dgm:spPr/>
      <dgm:t>
        <a:bodyPr/>
        <a:lstStyle/>
        <a:p>
          <a:endParaRPr lang="en-US" dirty="0"/>
        </a:p>
        <a:p>
          <a:endParaRPr lang="en-US" dirty="0"/>
        </a:p>
      </dgm:t>
    </dgm:pt>
    <dgm:pt modelId="{182362A8-A948-447E-81CB-505BBB083ED0}" type="parTrans" cxnId="{73BA6D2E-B538-439C-9580-698E1A03C06C}">
      <dgm:prSet/>
      <dgm:spPr/>
      <dgm:t>
        <a:bodyPr/>
        <a:lstStyle/>
        <a:p>
          <a:endParaRPr lang="en-US"/>
        </a:p>
      </dgm:t>
    </dgm:pt>
    <dgm:pt modelId="{97CC1191-5474-4EF9-9B86-8F16F8A2622E}" type="sibTrans" cxnId="{73BA6D2E-B538-439C-9580-698E1A03C06C}">
      <dgm:prSet/>
      <dgm:spPr/>
      <dgm:t>
        <a:bodyPr/>
        <a:lstStyle/>
        <a:p>
          <a:endParaRPr lang="en-US"/>
        </a:p>
      </dgm:t>
    </dgm:pt>
    <dgm:pt modelId="{B9D6CF81-F086-44DD-A452-F2C61B4CFA56}">
      <dgm:prSet phldrT="[Text]" custT="1"/>
      <dgm:spPr/>
      <dgm:t>
        <a:bodyPr/>
        <a:lstStyle/>
        <a:p>
          <a:r>
            <a:rPr lang="en-US" sz="1400" i="1" dirty="0">
              <a:solidFill>
                <a:srgbClr val="0070C0"/>
              </a:solidFill>
              <a:latin typeface="Maiandra GD" panose="020E0502030308020204" pitchFamily="34" charset="0"/>
            </a:rPr>
            <a:t>Testing </a:t>
          </a:r>
          <a:r>
            <a:rPr lang="en-US" sz="1400" i="1" dirty="0" err="1">
              <a:solidFill>
                <a:srgbClr val="0070C0"/>
              </a:solidFill>
              <a:latin typeface="Maiandra GD" panose="020E0502030308020204" pitchFamily="34" charset="0"/>
            </a:rPr>
            <a:t>và</a:t>
          </a:r>
          <a:r>
            <a:rPr lang="en-US" sz="1400" i="1" dirty="0">
              <a:solidFill>
                <a:srgbClr val="0070C0"/>
              </a:solidFill>
              <a:latin typeface="Maiandra GD" panose="020E0502030308020204" pitchFamily="34" charset="0"/>
            </a:rPr>
            <a:t> Turnover:</a:t>
          </a:r>
          <a:r>
            <a:rPr lang="en-US" sz="1400" b="1" i="1" dirty="0">
              <a:solidFill>
                <a:srgbClr val="0070C0"/>
              </a:solidFill>
              <a:latin typeface="Maiandra GD" panose="020E0502030308020204" pitchFamily="34" charset="0"/>
            </a:rPr>
            <a:t> </a:t>
          </a:r>
          <a:r>
            <a:rPr lang="en-US" sz="1400" dirty="0">
              <a:solidFill>
                <a:srgbClr val="0070C0"/>
              </a:solidFill>
              <a:latin typeface="Maiandra GD" panose="020E0502030308020204" pitchFamily="34" charset="0"/>
            </a:rPr>
            <a:t> </a:t>
          </a:r>
          <a:r>
            <a:rPr lang="en-US" sz="1400" dirty="0" err="1">
              <a:latin typeface="Maiandra GD" panose="020E0502030308020204" pitchFamily="34" charset="0"/>
            </a:rPr>
            <a:t>Là</a:t>
          </a:r>
          <a:r>
            <a:rPr lang="en-US" sz="1400" dirty="0">
              <a:latin typeface="Maiandra GD" panose="020E0502030308020204" pitchFamily="34" charset="0"/>
            </a:rPr>
            <a:t> </a:t>
          </a:r>
          <a:r>
            <a:rPr lang="en-US" sz="1400" dirty="0" err="1">
              <a:latin typeface="Maiandra GD" panose="020E0502030308020204" pitchFamily="34" charset="0"/>
            </a:rPr>
            <a:t>công</a:t>
          </a:r>
          <a:r>
            <a:rPr lang="en-US" sz="1400" dirty="0">
              <a:latin typeface="Maiandra GD" panose="020E0502030308020204" pitchFamily="34" charset="0"/>
            </a:rPr>
            <a:t> </a:t>
          </a:r>
          <a:r>
            <a:rPr lang="en-US" sz="1400" dirty="0" err="1">
              <a:latin typeface="Maiandra GD" panose="020E0502030308020204" pitchFamily="34" charset="0"/>
            </a:rPr>
            <a:t>đoạn</a:t>
          </a:r>
          <a:r>
            <a:rPr lang="en-US" sz="1400" dirty="0">
              <a:latin typeface="Maiandra GD" panose="020E0502030308020204" pitchFamily="34" charset="0"/>
            </a:rPr>
            <a:t> test </a:t>
          </a:r>
          <a:r>
            <a:rPr lang="en-US" sz="1400" dirty="0" err="1">
              <a:latin typeface="Maiandra GD" panose="020E0502030308020204" pitchFamily="34" charset="0"/>
            </a:rPr>
            <a:t>sản</a:t>
          </a:r>
          <a:r>
            <a:rPr lang="en-US" sz="1400" dirty="0">
              <a:latin typeface="Maiandra GD" panose="020E0502030308020204" pitchFamily="34" charset="0"/>
            </a:rPr>
            <a:t> </a:t>
          </a:r>
          <a:r>
            <a:rPr lang="en-US" sz="1400" dirty="0" err="1">
              <a:latin typeface="Maiandra GD" panose="020E0502030308020204" pitchFamily="34" charset="0"/>
            </a:rPr>
            <a:t>phẩm</a:t>
          </a:r>
          <a:r>
            <a:rPr lang="en-US" sz="1400" dirty="0">
              <a:latin typeface="Maiandra GD" panose="020E0502030308020204" pitchFamily="34" charset="0"/>
            </a:rPr>
            <a:t> </a:t>
          </a:r>
          <a:r>
            <a:rPr lang="en-US" sz="1400" dirty="0" err="1">
              <a:latin typeface="Maiandra GD" panose="020E0502030308020204" pitchFamily="34" charset="0"/>
            </a:rPr>
            <a:t>được</a:t>
          </a:r>
          <a:r>
            <a:rPr lang="en-US" sz="1400" dirty="0">
              <a:latin typeface="Maiandra GD" panose="020E0502030308020204" pitchFamily="34" charset="0"/>
            </a:rPr>
            <a:t> </a:t>
          </a:r>
          <a:r>
            <a:rPr lang="en-US" sz="1400" dirty="0" err="1">
              <a:latin typeface="Maiandra GD" panose="020E0502030308020204" pitchFamily="34" charset="0"/>
            </a:rPr>
            <a:t>tạo</a:t>
          </a:r>
          <a:r>
            <a:rPr lang="en-US" sz="1400" dirty="0">
              <a:latin typeface="Maiandra GD" panose="020E0502030308020204" pitchFamily="34" charset="0"/>
            </a:rPr>
            <a:t>, </a:t>
          </a:r>
          <a:r>
            <a:rPr lang="en-US" sz="1400" dirty="0" err="1">
              <a:latin typeface="Maiandra GD" panose="020E0502030308020204" pitchFamily="34" charset="0"/>
            </a:rPr>
            <a:t>sau</a:t>
          </a:r>
          <a:r>
            <a:rPr lang="en-US" sz="1400" dirty="0">
              <a:latin typeface="Maiandra GD" panose="020E0502030308020204" pitchFamily="34" charset="0"/>
            </a:rPr>
            <a:t> </a:t>
          </a:r>
          <a:r>
            <a:rPr lang="en-US" sz="1400" dirty="0" err="1">
              <a:latin typeface="Maiandra GD" panose="020E0502030308020204" pitchFamily="34" charset="0"/>
            </a:rPr>
            <a:t>khi</a:t>
          </a:r>
          <a:r>
            <a:rPr lang="en-US" sz="1400" dirty="0">
              <a:latin typeface="Maiandra GD" panose="020E0502030308020204" pitchFamily="34" charset="0"/>
            </a:rPr>
            <a:t> </a:t>
          </a:r>
          <a:r>
            <a:rPr lang="en-US" sz="1400" dirty="0" err="1">
              <a:latin typeface="Maiandra GD" panose="020E0502030308020204" pitchFamily="34" charset="0"/>
            </a:rPr>
            <a:t>việc</a:t>
          </a:r>
          <a:r>
            <a:rPr lang="en-US" sz="1400" dirty="0">
              <a:latin typeface="Maiandra GD" panose="020E0502030308020204" pitchFamily="34" charset="0"/>
            </a:rPr>
            <a:t> coding </a:t>
          </a:r>
          <a:r>
            <a:rPr lang="en-US" sz="1400" dirty="0" err="1">
              <a:latin typeface="Maiandra GD" panose="020E0502030308020204" pitchFamily="34" charset="0"/>
            </a:rPr>
            <a:t>đã</a:t>
          </a:r>
          <a:r>
            <a:rPr lang="en-US" sz="1400" dirty="0">
              <a:latin typeface="Maiandra GD" panose="020E0502030308020204" pitchFamily="34" charset="0"/>
            </a:rPr>
            <a:t> </a:t>
          </a:r>
          <a:r>
            <a:rPr lang="en-US" sz="1400" dirty="0" err="1">
              <a:latin typeface="Maiandra GD" panose="020E0502030308020204" pitchFamily="34" charset="0"/>
            </a:rPr>
            <a:t>hoàn</a:t>
          </a:r>
          <a:r>
            <a:rPr lang="en-US" sz="1400" dirty="0">
              <a:latin typeface="Maiandra GD" panose="020E0502030308020204" pitchFamily="34" charset="0"/>
            </a:rPr>
            <a:t> </a:t>
          </a:r>
          <a:r>
            <a:rPr lang="en-US" sz="1400" dirty="0" err="1">
              <a:latin typeface="Maiandra GD" panose="020E0502030308020204" pitchFamily="34" charset="0"/>
            </a:rPr>
            <a:t>thành</a:t>
          </a:r>
          <a:r>
            <a:rPr lang="en-US" sz="1400" dirty="0">
              <a:latin typeface="Maiandra GD" panose="020E0502030308020204" pitchFamily="34" charset="0"/>
            </a:rPr>
            <a:t>, </a:t>
          </a:r>
          <a:r>
            <a:rPr lang="en-US" sz="1400" dirty="0" err="1">
              <a:latin typeface="Maiandra GD" panose="020E0502030308020204" pitchFamily="34" charset="0"/>
            </a:rPr>
            <a:t>và</a:t>
          </a:r>
          <a:r>
            <a:rPr lang="en-US" sz="1400" dirty="0">
              <a:latin typeface="Maiandra GD" panose="020E0502030308020204" pitchFamily="34" charset="0"/>
            </a:rPr>
            <a:t> </a:t>
          </a:r>
          <a:r>
            <a:rPr lang="en-US" sz="1400" dirty="0" err="1">
              <a:latin typeface="Maiandra GD" panose="020E0502030308020204" pitchFamily="34" charset="0"/>
            </a:rPr>
            <a:t>cuối</a:t>
          </a:r>
          <a:r>
            <a:rPr lang="en-US" sz="1400" dirty="0">
              <a:latin typeface="Maiandra GD" panose="020E0502030308020204" pitchFamily="34" charset="0"/>
            </a:rPr>
            <a:t> </a:t>
          </a:r>
          <a:r>
            <a:rPr lang="en-US" sz="1400" dirty="0" err="1">
              <a:latin typeface="Maiandra GD" panose="020E0502030308020204" pitchFamily="34" charset="0"/>
            </a:rPr>
            <a:t>cùng</a:t>
          </a:r>
          <a:r>
            <a:rPr lang="en-US" sz="1400" dirty="0">
              <a:latin typeface="Maiandra GD" panose="020E0502030308020204" pitchFamily="34" charset="0"/>
            </a:rPr>
            <a:t> </a:t>
          </a:r>
          <a:r>
            <a:rPr lang="en-US" sz="1400" dirty="0" err="1">
              <a:latin typeface="Maiandra GD" panose="020E0502030308020204" pitchFamily="34" charset="0"/>
            </a:rPr>
            <a:t>đưa</a:t>
          </a:r>
          <a:r>
            <a:rPr lang="en-US" sz="1400" dirty="0">
              <a:latin typeface="Maiandra GD" panose="020E0502030308020204" pitchFamily="34" charset="0"/>
            </a:rPr>
            <a:t> </a:t>
          </a:r>
          <a:r>
            <a:rPr lang="en-US" sz="1400" dirty="0" err="1">
              <a:latin typeface="Maiandra GD" panose="020E0502030308020204" pitchFamily="34" charset="0"/>
            </a:rPr>
            <a:t>vào</a:t>
          </a:r>
          <a:r>
            <a:rPr lang="en-US" sz="1400" dirty="0">
              <a:latin typeface="Maiandra GD" panose="020E0502030308020204" pitchFamily="34" charset="0"/>
            </a:rPr>
            <a:t> </a:t>
          </a:r>
          <a:r>
            <a:rPr lang="en-US" sz="1400" dirty="0" err="1">
              <a:latin typeface="Maiandra GD" panose="020E0502030308020204" pitchFamily="34" charset="0"/>
            </a:rPr>
            <a:t>thử</a:t>
          </a:r>
          <a:r>
            <a:rPr lang="en-US" sz="1400" dirty="0">
              <a:latin typeface="Maiandra GD" panose="020E0502030308020204" pitchFamily="34" charset="0"/>
            </a:rPr>
            <a:t> </a:t>
          </a:r>
          <a:r>
            <a:rPr lang="en-US" sz="1400" dirty="0" err="1">
              <a:latin typeface="Maiandra GD" panose="020E0502030308020204" pitchFamily="34" charset="0"/>
            </a:rPr>
            <a:t>nghiệm</a:t>
          </a:r>
          <a:r>
            <a:rPr lang="en-US" sz="1400" dirty="0">
              <a:latin typeface="Maiandra GD" panose="020E0502030308020204" pitchFamily="34" charset="0"/>
            </a:rPr>
            <a:t> </a:t>
          </a:r>
          <a:r>
            <a:rPr lang="en-US" sz="1400" dirty="0" err="1">
              <a:latin typeface="Maiandra GD" panose="020E0502030308020204" pitchFamily="34" charset="0"/>
            </a:rPr>
            <a:t>trong</a:t>
          </a:r>
          <a:r>
            <a:rPr lang="en-US" sz="1400" dirty="0">
              <a:latin typeface="Maiandra GD" panose="020E0502030308020204" pitchFamily="34" charset="0"/>
            </a:rPr>
            <a:t> </a:t>
          </a:r>
          <a:r>
            <a:rPr lang="en-US" sz="1400" dirty="0" err="1">
              <a:latin typeface="Maiandra GD" panose="020E0502030308020204" pitchFamily="34" charset="0"/>
            </a:rPr>
            <a:t>thực</a:t>
          </a:r>
          <a:r>
            <a:rPr lang="en-US" sz="1400" dirty="0">
              <a:latin typeface="Maiandra GD" panose="020E0502030308020204" pitchFamily="34" charset="0"/>
            </a:rPr>
            <a:t> </a:t>
          </a:r>
          <a:r>
            <a:rPr lang="en-US" sz="1400" dirty="0" err="1">
              <a:latin typeface="Maiandra GD" panose="020E0502030308020204" pitchFamily="34" charset="0"/>
            </a:rPr>
            <a:t>tế</a:t>
          </a:r>
          <a:r>
            <a:rPr lang="en-US" sz="1400" dirty="0">
              <a:latin typeface="Maiandra GD" panose="020E0502030308020204" pitchFamily="34" charset="0"/>
            </a:rPr>
            <a:t>, </a:t>
          </a:r>
          <a:r>
            <a:rPr lang="en-US" sz="1400" dirty="0" err="1">
              <a:latin typeface="Maiandra GD" panose="020E0502030308020204" pitchFamily="34" charset="0"/>
            </a:rPr>
            <a:t>giao</a:t>
          </a:r>
          <a:r>
            <a:rPr lang="en-US" sz="1400" dirty="0">
              <a:latin typeface="Maiandra GD" panose="020E0502030308020204" pitchFamily="34" charset="0"/>
            </a:rPr>
            <a:t> </a:t>
          </a:r>
          <a:r>
            <a:rPr lang="en-US" sz="1400" dirty="0" err="1">
              <a:latin typeface="Maiandra GD" panose="020E0502030308020204" pitchFamily="34" charset="0"/>
            </a:rPr>
            <a:t>bán</a:t>
          </a:r>
          <a:r>
            <a:rPr lang="en-US" sz="1400" dirty="0">
              <a:latin typeface="Maiandra GD" panose="020E0502030308020204" pitchFamily="34" charset="0"/>
            </a:rPr>
            <a:t> </a:t>
          </a:r>
          <a:r>
            <a:rPr lang="en-US" sz="1400" dirty="0" err="1">
              <a:latin typeface="Maiandra GD" panose="020E0502030308020204" pitchFamily="34" charset="0"/>
            </a:rPr>
            <a:t>sản</a:t>
          </a:r>
          <a:r>
            <a:rPr lang="en-US" sz="1400" dirty="0">
              <a:latin typeface="Maiandra GD" panose="020E0502030308020204" pitchFamily="34" charset="0"/>
            </a:rPr>
            <a:t> </a:t>
          </a:r>
          <a:r>
            <a:rPr lang="en-US" sz="1400" dirty="0" err="1">
              <a:latin typeface="Maiandra GD" panose="020E0502030308020204" pitchFamily="34" charset="0"/>
            </a:rPr>
            <a:t>phẩm</a:t>
          </a:r>
          <a:r>
            <a:rPr lang="en-US" sz="1400" dirty="0">
              <a:latin typeface="Maiandra GD" panose="020E0502030308020204" pitchFamily="34" charset="0"/>
            </a:rPr>
            <a:t>, </a:t>
          </a:r>
          <a:r>
            <a:rPr lang="en-US" sz="1400" dirty="0" err="1">
              <a:latin typeface="Maiandra GD" panose="020E0502030308020204" pitchFamily="34" charset="0"/>
            </a:rPr>
            <a:t>tính</a:t>
          </a:r>
          <a:r>
            <a:rPr lang="en-US" sz="1400" dirty="0">
              <a:latin typeface="Maiandra GD" panose="020E0502030308020204" pitchFamily="34" charset="0"/>
            </a:rPr>
            <a:t> </a:t>
          </a:r>
          <a:r>
            <a:rPr lang="en-US" sz="1400" dirty="0" err="1">
              <a:latin typeface="Maiandra GD" panose="020E0502030308020204" pitchFamily="34" charset="0"/>
            </a:rPr>
            <a:t>toán</a:t>
          </a:r>
          <a:r>
            <a:rPr lang="en-US" sz="1400" dirty="0">
              <a:latin typeface="Maiandra GD" panose="020E0502030308020204" pitchFamily="34" charset="0"/>
            </a:rPr>
            <a:t> </a:t>
          </a:r>
          <a:r>
            <a:rPr lang="en-US" sz="1400" dirty="0" err="1">
              <a:latin typeface="Maiandra GD" panose="020E0502030308020204" pitchFamily="34" charset="0"/>
            </a:rPr>
            <a:t>doanh</a:t>
          </a:r>
          <a:r>
            <a:rPr lang="en-US" sz="1400" dirty="0">
              <a:latin typeface="Maiandra GD" panose="020E0502030308020204" pitchFamily="34" charset="0"/>
            </a:rPr>
            <a:t> </a:t>
          </a:r>
          <a:r>
            <a:rPr lang="en-US" sz="1400" dirty="0" err="1">
              <a:latin typeface="Maiandra GD" panose="020E0502030308020204" pitchFamily="34" charset="0"/>
            </a:rPr>
            <a:t>thu</a:t>
          </a:r>
          <a:endParaRPr lang="en-US" sz="1400" dirty="0">
            <a:latin typeface="Maiandra GD" panose="020E0502030308020204" pitchFamily="34" charset="0"/>
          </a:endParaRPr>
        </a:p>
      </dgm:t>
    </dgm:pt>
    <dgm:pt modelId="{DC550885-888F-4FC8-9C32-0894BCC10F4B}" type="parTrans" cxnId="{B95F4412-B708-4345-AF3A-DC3DB208DB5F}">
      <dgm:prSet/>
      <dgm:spPr/>
      <dgm:t>
        <a:bodyPr/>
        <a:lstStyle/>
        <a:p>
          <a:endParaRPr lang="en-US"/>
        </a:p>
      </dgm:t>
    </dgm:pt>
    <dgm:pt modelId="{6FA0A905-3AD6-4365-B347-F45C7421900F}" type="sibTrans" cxnId="{B95F4412-B708-4345-AF3A-DC3DB208DB5F}">
      <dgm:prSet/>
      <dgm:spPr/>
      <dgm:t>
        <a:bodyPr/>
        <a:lstStyle/>
        <a:p>
          <a:endParaRPr lang="en-US"/>
        </a:p>
      </dgm:t>
    </dgm:pt>
    <dgm:pt modelId="{A0C929FA-AAAA-4D88-AD42-AD3362DFFF9E}" type="pres">
      <dgm:prSet presAssocID="{A5970955-5039-451B-B1F4-4C649F531241}" presName="Name0" presStyleCnt="0">
        <dgm:presLayoutVars>
          <dgm:chMax/>
          <dgm:chPref val="3"/>
          <dgm:dir/>
          <dgm:animOne val="branch"/>
          <dgm:animLvl val="lvl"/>
        </dgm:presLayoutVars>
      </dgm:prSet>
      <dgm:spPr/>
    </dgm:pt>
    <dgm:pt modelId="{BA655469-F54F-40E5-9123-276AB5EA6F39}" type="pres">
      <dgm:prSet presAssocID="{0D6D4670-B48B-4B88-B0CD-06DB7640D481}" presName="composite" presStyleCnt="0"/>
      <dgm:spPr/>
    </dgm:pt>
    <dgm:pt modelId="{A2E69EF8-BF74-4148-9E16-50FC6DF91B7A}" type="pres">
      <dgm:prSet presAssocID="{0D6D4670-B48B-4B88-B0CD-06DB7640D481}" presName="FirstChild" presStyleLbl="revTx" presStyleIdx="0" presStyleCnt="4">
        <dgm:presLayoutVars>
          <dgm:chMax val="0"/>
          <dgm:chPref val="0"/>
          <dgm:bulletEnabled val="1"/>
        </dgm:presLayoutVars>
      </dgm:prSet>
      <dgm:spPr/>
    </dgm:pt>
    <dgm:pt modelId="{082463BD-1AF9-4763-B98E-47A038CFC13B}" type="pres">
      <dgm:prSet presAssocID="{0D6D4670-B48B-4B88-B0CD-06DB7640D481}" presName="Parent" presStyleLbl="alignNode1" presStyleIdx="0" presStyleCnt="2">
        <dgm:presLayoutVars>
          <dgm:chMax val="3"/>
          <dgm:chPref val="3"/>
          <dgm:bulletEnabled val="1"/>
        </dgm:presLayoutVars>
      </dgm:prSet>
      <dgm:spPr/>
    </dgm:pt>
    <dgm:pt modelId="{61E8339A-C2D7-4D7B-B449-BE09A693B91E}" type="pres">
      <dgm:prSet presAssocID="{0D6D4670-B48B-4B88-B0CD-06DB7640D481}" presName="Accent" presStyleLbl="parChTrans1D1" presStyleIdx="0" presStyleCnt="2"/>
      <dgm:spPr/>
    </dgm:pt>
    <dgm:pt modelId="{B219F2ED-8E21-4558-800E-FEC891EDB21E}" type="pres">
      <dgm:prSet presAssocID="{0D6D4670-B48B-4B88-B0CD-06DB7640D481}" presName="Child" presStyleLbl="revTx" presStyleIdx="1" presStyleCnt="4">
        <dgm:presLayoutVars>
          <dgm:chMax val="0"/>
          <dgm:chPref val="0"/>
          <dgm:bulletEnabled val="1"/>
        </dgm:presLayoutVars>
      </dgm:prSet>
      <dgm:spPr/>
    </dgm:pt>
    <dgm:pt modelId="{36BBEE88-2BD5-4656-8735-B6673F8CAD6C}" type="pres">
      <dgm:prSet presAssocID="{141FDA33-D336-4C3F-9E2F-6E43CD4309A9}" presName="sibTrans" presStyleCnt="0"/>
      <dgm:spPr/>
    </dgm:pt>
    <dgm:pt modelId="{D521B8A3-DCB1-45A3-8C5F-3EDC196174BB}" type="pres">
      <dgm:prSet presAssocID="{8D40A8C8-427C-4DAE-A99C-94C8A8AD9E24}" presName="composite" presStyleCnt="0"/>
      <dgm:spPr/>
    </dgm:pt>
    <dgm:pt modelId="{47FF6738-75C6-432A-8BD1-867EB6864493}" type="pres">
      <dgm:prSet presAssocID="{8D40A8C8-427C-4DAE-A99C-94C8A8AD9E24}" presName="FirstChild" presStyleLbl="revTx" presStyleIdx="2" presStyleCnt="4" custLinFactNeighborX="-703" custLinFactNeighborY="24687">
        <dgm:presLayoutVars>
          <dgm:chMax val="0"/>
          <dgm:chPref val="0"/>
          <dgm:bulletEnabled val="1"/>
        </dgm:presLayoutVars>
      </dgm:prSet>
      <dgm:spPr/>
    </dgm:pt>
    <dgm:pt modelId="{E178B356-60FD-4820-AD5F-3DA3727D212A}" type="pres">
      <dgm:prSet presAssocID="{8D40A8C8-427C-4DAE-A99C-94C8A8AD9E24}" presName="Parent" presStyleLbl="alignNode1" presStyleIdx="1" presStyleCnt="2" custLinFactNeighborX="-1683" custLinFactNeighborY="6164">
        <dgm:presLayoutVars>
          <dgm:chMax val="3"/>
          <dgm:chPref val="3"/>
          <dgm:bulletEnabled val="1"/>
        </dgm:presLayoutVars>
      </dgm:prSet>
      <dgm:spPr/>
    </dgm:pt>
    <dgm:pt modelId="{537AAED2-61B8-46CF-AF31-E133E0742836}" type="pres">
      <dgm:prSet presAssocID="{8D40A8C8-427C-4DAE-A99C-94C8A8AD9E24}" presName="Accent" presStyleLbl="parChTrans1D1" presStyleIdx="1" presStyleCnt="2"/>
      <dgm:spPr/>
    </dgm:pt>
    <dgm:pt modelId="{AAD07B52-BE20-4989-8191-068EE337F551}" type="pres">
      <dgm:prSet presAssocID="{8D40A8C8-427C-4DAE-A99C-94C8A8AD9E24}" presName="Child" presStyleLbl="revTx" presStyleIdx="3" presStyleCnt="4" custAng="10800000" custFlipVert="1" custScaleY="59320">
        <dgm:presLayoutVars>
          <dgm:chMax val="0"/>
          <dgm:chPref val="0"/>
          <dgm:bulletEnabled val="1"/>
        </dgm:presLayoutVars>
      </dgm:prSet>
      <dgm:spPr/>
    </dgm:pt>
  </dgm:ptLst>
  <dgm:cxnLst>
    <dgm:cxn modelId="{4DAAD105-3F29-431B-A5F6-A0F476AA26B5}" type="presOf" srcId="{0D925011-28B6-40B0-B84C-7B4B441740B1}" destId="{A2E69EF8-BF74-4148-9E16-50FC6DF91B7A}" srcOrd="0" destOrd="0" presId="urn:microsoft.com/office/officeart/2011/layout/TabList"/>
    <dgm:cxn modelId="{B95F4412-B708-4345-AF3A-DC3DB208DB5F}" srcId="{8D40A8C8-427C-4DAE-A99C-94C8A8AD9E24}" destId="{B9D6CF81-F086-44DD-A452-F2C61B4CFA56}" srcOrd="1" destOrd="0" parTransId="{DC550885-888F-4FC8-9C32-0894BCC10F4B}" sibTransId="{6FA0A905-3AD6-4365-B347-F45C7421900F}"/>
    <dgm:cxn modelId="{493FE329-2DF5-40C0-9ABC-E9327D1154A8}" type="presOf" srcId="{8D40A8C8-427C-4DAE-A99C-94C8A8AD9E24}" destId="{E178B356-60FD-4820-AD5F-3DA3727D212A}" srcOrd="0" destOrd="0" presId="urn:microsoft.com/office/officeart/2011/layout/TabList"/>
    <dgm:cxn modelId="{CF1EA92A-014C-4A76-9FFF-FFEA346B1EA5}" type="presOf" srcId="{894832DF-A5FC-4574-86FF-4BC00EBCEEC0}" destId="{47FF6738-75C6-432A-8BD1-867EB6864493}" srcOrd="0" destOrd="0" presId="urn:microsoft.com/office/officeart/2011/layout/TabList"/>
    <dgm:cxn modelId="{73BA6D2E-B538-439C-9580-698E1A03C06C}" srcId="{8D40A8C8-427C-4DAE-A99C-94C8A8AD9E24}" destId="{894832DF-A5FC-4574-86FF-4BC00EBCEEC0}" srcOrd="0" destOrd="0" parTransId="{182362A8-A948-447E-81CB-505BBB083ED0}" sibTransId="{97CC1191-5474-4EF9-9B86-8F16F8A2622E}"/>
    <dgm:cxn modelId="{EA7B1639-AC3B-43F8-B716-C4F9FC13C45D}" srcId="{A5970955-5039-451B-B1F4-4C649F531241}" destId="{8D40A8C8-427C-4DAE-A99C-94C8A8AD9E24}" srcOrd="1" destOrd="0" parTransId="{3FB404C1-60DF-470E-947A-B678C3131D93}" sibTransId="{39FBC89F-BA29-41AE-959B-BF9C7296E16F}"/>
    <dgm:cxn modelId="{83914441-11C6-4D08-9302-E29FDD210FDC}" type="presOf" srcId="{A5970955-5039-451B-B1F4-4C649F531241}" destId="{A0C929FA-AAAA-4D88-AD42-AD3362DFFF9E}" srcOrd="0" destOrd="0" presId="urn:microsoft.com/office/officeart/2011/layout/TabList"/>
    <dgm:cxn modelId="{D6AD5A71-89BD-4508-AAF2-1D76F43E654D}" type="presOf" srcId="{B9D6CF81-F086-44DD-A452-F2C61B4CFA56}" destId="{AAD07B52-BE20-4989-8191-068EE337F551}" srcOrd="0" destOrd="0" presId="urn:microsoft.com/office/officeart/2011/layout/TabList"/>
    <dgm:cxn modelId="{C7EDAF9D-B0F2-4E43-AABD-0C0D505D3B3E}" srcId="{0D6D4670-B48B-4B88-B0CD-06DB7640D481}" destId="{0D925011-28B6-40B0-B84C-7B4B441740B1}" srcOrd="0" destOrd="0" parTransId="{742790D0-5A57-44C4-9475-16B2AC9B1E21}" sibTransId="{DB3E74A8-F823-42F1-81F3-13929DD63C63}"/>
    <dgm:cxn modelId="{48F1A8C6-CA8B-43D0-91F9-498EA401B967}" srcId="{A5970955-5039-451B-B1F4-4C649F531241}" destId="{0D6D4670-B48B-4B88-B0CD-06DB7640D481}" srcOrd="0" destOrd="0" parTransId="{4BC83308-BA7B-4B01-8B31-7A894CBC343C}" sibTransId="{141FDA33-D336-4C3F-9E2F-6E43CD4309A9}"/>
    <dgm:cxn modelId="{C89AB5C7-4CD4-41B5-9706-7CF13E7E3B02}" srcId="{0D6D4670-B48B-4B88-B0CD-06DB7640D481}" destId="{98272B24-A1B2-46A4-9AF1-FAECC5166F0F}" srcOrd="1" destOrd="0" parTransId="{B25A2BD4-76B8-4E5A-857C-0E858D13C79A}" sibTransId="{7564CF84-F10C-46A7-A4ED-246A3393D5D0}"/>
    <dgm:cxn modelId="{76F590D8-0F5D-4ED2-9A23-7D4BCDC7401C}" type="presOf" srcId="{0D6D4670-B48B-4B88-B0CD-06DB7640D481}" destId="{082463BD-1AF9-4763-B98E-47A038CFC13B}" srcOrd="0" destOrd="0" presId="urn:microsoft.com/office/officeart/2011/layout/TabList"/>
    <dgm:cxn modelId="{351244DF-B756-43E2-BCB9-A37B8722AD90}" type="presOf" srcId="{98272B24-A1B2-46A4-9AF1-FAECC5166F0F}" destId="{B219F2ED-8E21-4558-800E-FEC891EDB21E}" srcOrd="0" destOrd="0" presId="urn:microsoft.com/office/officeart/2011/layout/TabList"/>
    <dgm:cxn modelId="{D16AB8B1-83FF-4A16-B1FF-2EF63F28081E}" type="presParOf" srcId="{A0C929FA-AAAA-4D88-AD42-AD3362DFFF9E}" destId="{BA655469-F54F-40E5-9123-276AB5EA6F39}" srcOrd="0" destOrd="0" presId="urn:microsoft.com/office/officeart/2011/layout/TabList"/>
    <dgm:cxn modelId="{212A8662-41AE-4BC0-A7E7-940E47576DF1}" type="presParOf" srcId="{BA655469-F54F-40E5-9123-276AB5EA6F39}" destId="{A2E69EF8-BF74-4148-9E16-50FC6DF91B7A}" srcOrd="0" destOrd="0" presId="urn:microsoft.com/office/officeart/2011/layout/TabList"/>
    <dgm:cxn modelId="{AFAF0522-8F53-43DA-814F-265044651A21}" type="presParOf" srcId="{BA655469-F54F-40E5-9123-276AB5EA6F39}" destId="{082463BD-1AF9-4763-B98E-47A038CFC13B}" srcOrd="1" destOrd="0" presId="urn:microsoft.com/office/officeart/2011/layout/TabList"/>
    <dgm:cxn modelId="{7C59BCD6-3E78-4577-AF94-7716500C1D3A}" type="presParOf" srcId="{BA655469-F54F-40E5-9123-276AB5EA6F39}" destId="{61E8339A-C2D7-4D7B-B449-BE09A693B91E}" srcOrd="2" destOrd="0" presId="urn:microsoft.com/office/officeart/2011/layout/TabList"/>
    <dgm:cxn modelId="{790355D4-183B-43B5-B8C4-2E0FE6147F75}" type="presParOf" srcId="{A0C929FA-AAAA-4D88-AD42-AD3362DFFF9E}" destId="{B219F2ED-8E21-4558-800E-FEC891EDB21E}" srcOrd="1" destOrd="0" presId="urn:microsoft.com/office/officeart/2011/layout/TabList"/>
    <dgm:cxn modelId="{0E33F292-9CD6-430E-BE6E-70DE4A6F1A72}" type="presParOf" srcId="{A0C929FA-AAAA-4D88-AD42-AD3362DFFF9E}" destId="{36BBEE88-2BD5-4656-8735-B6673F8CAD6C}" srcOrd="2" destOrd="0" presId="urn:microsoft.com/office/officeart/2011/layout/TabList"/>
    <dgm:cxn modelId="{52E1AA1E-75EE-4B43-A21F-B448FC11A291}" type="presParOf" srcId="{A0C929FA-AAAA-4D88-AD42-AD3362DFFF9E}" destId="{D521B8A3-DCB1-45A3-8C5F-3EDC196174BB}" srcOrd="3" destOrd="0" presId="urn:microsoft.com/office/officeart/2011/layout/TabList"/>
    <dgm:cxn modelId="{AF707AF6-0E1F-4F08-BB19-72C01CB81CD2}" type="presParOf" srcId="{D521B8A3-DCB1-45A3-8C5F-3EDC196174BB}" destId="{47FF6738-75C6-432A-8BD1-867EB6864493}" srcOrd="0" destOrd="0" presId="urn:microsoft.com/office/officeart/2011/layout/TabList"/>
    <dgm:cxn modelId="{3CB7A946-4A29-463C-A373-F7D5E1569F0A}" type="presParOf" srcId="{D521B8A3-DCB1-45A3-8C5F-3EDC196174BB}" destId="{E178B356-60FD-4820-AD5F-3DA3727D212A}" srcOrd="1" destOrd="0" presId="urn:microsoft.com/office/officeart/2011/layout/TabList"/>
    <dgm:cxn modelId="{FDAE8073-B02B-4560-9E16-751726355A58}" type="presParOf" srcId="{D521B8A3-DCB1-45A3-8C5F-3EDC196174BB}" destId="{537AAED2-61B8-46CF-AF31-E133E0742836}" srcOrd="2" destOrd="0" presId="urn:microsoft.com/office/officeart/2011/layout/TabList"/>
    <dgm:cxn modelId="{F3D2B341-571F-416A-8911-8F12E47331C9}" type="presParOf" srcId="{A0C929FA-AAAA-4D88-AD42-AD3362DFFF9E}" destId="{AAD07B52-BE20-4989-8191-068EE337F551}" srcOrd="4" destOrd="0" presId="urn:microsoft.com/office/officeart/2011/layout/Tab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1BEC8-4940-49A0-9106-2FF29E87BECB}">
      <dsp:nvSpPr>
        <dsp:cNvPr id="0" name=""/>
        <dsp:cNvSpPr/>
      </dsp:nvSpPr>
      <dsp:spPr>
        <a:xfrm>
          <a:off x="0" y="1932177"/>
          <a:ext cx="632340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7AAED2-61B8-46CF-AF31-E133E0742836}">
      <dsp:nvSpPr>
        <dsp:cNvPr id="0" name=""/>
        <dsp:cNvSpPr/>
      </dsp:nvSpPr>
      <dsp:spPr>
        <a:xfrm>
          <a:off x="0" y="1102276"/>
          <a:ext cx="632340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E8339A-C2D7-4D7B-B449-BE09A693B91E}">
      <dsp:nvSpPr>
        <dsp:cNvPr id="0" name=""/>
        <dsp:cNvSpPr/>
      </dsp:nvSpPr>
      <dsp:spPr>
        <a:xfrm>
          <a:off x="0" y="272375"/>
          <a:ext cx="6323408"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E69EF8-BF74-4148-9E16-50FC6DF91B7A}">
      <dsp:nvSpPr>
        <dsp:cNvPr id="0" name=""/>
        <dsp:cNvSpPr/>
      </dsp:nvSpPr>
      <dsp:spPr>
        <a:xfrm>
          <a:off x="1644086" y="303"/>
          <a:ext cx="4679321" cy="272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b" anchorCtr="0">
          <a:noAutofit/>
        </a:bodyPr>
        <a:lstStyle/>
        <a:p>
          <a:pPr marL="0" lvl="0" indent="0" algn="l" defTabSz="311150">
            <a:lnSpc>
              <a:spcPct val="90000"/>
            </a:lnSpc>
            <a:spcBef>
              <a:spcPct val="0"/>
            </a:spcBef>
            <a:spcAft>
              <a:spcPct val="35000"/>
            </a:spcAft>
            <a:buNone/>
          </a:pPr>
          <a:endParaRPr lang="en-US" sz="700" kern="1200" dirty="0"/>
        </a:p>
        <a:p>
          <a:pPr marL="0" lvl="0" indent="0" algn="l" defTabSz="311150">
            <a:lnSpc>
              <a:spcPct val="90000"/>
            </a:lnSpc>
            <a:spcBef>
              <a:spcPct val="0"/>
            </a:spcBef>
            <a:spcAft>
              <a:spcPct val="35000"/>
            </a:spcAft>
            <a:buNone/>
          </a:pPr>
          <a:endParaRPr lang="en-US" sz="700" kern="1200" dirty="0"/>
        </a:p>
      </dsp:txBody>
      <dsp:txXfrm>
        <a:off x="1644086" y="303"/>
        <a:ext cx="4679321" cy="272071"/>
      </dsp:txXfrm>
    </dsp:sp>
    <dsp:sp modelId="{082463BD-1AF9-4763-B98E-47A038CFC13B}">
      <dsp:nvSpPr>
        <dsp:cNvPr id="0" name=""/>
        <dsp:cNvSpPr/>
      </dsp:nvSpPr>
      <dsp:spPr>
        <a:xfrm>
          <a:off x="0" y="303"/>
          <a:ext cx="1644086" cy="272071"/>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t>Bước</a:t>
          </a:r>
          <a:r>
            <a:rPr lang="en-US" sz="1400" kern="1200" dirty="0"/>
            <a:t> 1</a:t>
          </a:r>
        </a:p>
      </dsp:txBody>
      <dsp:txXfrm>
        <a:off x="13284" y="13587"/>
        <a:ext cx="1617518" cy="258787"/>
      </dsp:txXfrm>
    </dsp:sp>
    <dsp:sp modelId="{B219F2ED-8E21-4558-800E-FEC891EDB21E}">
      <dsp:nvSpPr>
        <dsp:cNvPr id="0" name=""/>
        <dsp:cNvSpPr/>
      </dsp:nvSpPr>
      <dsp:spPr>
        <a:xfrm>
          <a:off x="0" y="272375"/>
          <a:ext cx="6323408" cy="544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b="0" i="1" kern="1200" dirty="0">
              <a:solidFill>
                <a:srgbClr val="0070C0"/>
              </a:solidFill>
              <a:latin typeface="Maiandra GD" panose="020E0502030308020204" pitchFamily="34" charset="0"/>
            </a:rPr>
            <a:t>Business modeling</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Xác</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định</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các</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luồng</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thông</a:t>
          </a:r>
          <a:r>
            <a:rPr lang="en-US" sz="1400" b="0" i="0" kern="1200" dirty="0">
              <a:solidFill>
                <a:schemeClr val="tx1"/>
              </a:solidFill>
              <a:latin typeface="Maiandra GD" panose="020E0502030308020204" pitchFamily="34" charset="0"/>
            </a:rPr>
            <a:t> tin </a:t>
          </a:r>
          <a:r>
            <a:rPr lang="en-US" sz="1400" b="0" i="0" kern="1200" dirty="0" err="1">
              <a:solidFill>
                <a:schemeClr val="tx1"/>
              </a:solidFill>
              <a:latin typeface="Maiandra GD" panose="020E0502030308020204" pitchFamily="34" charset="0"/>
            </a:rPr>
            <a:t>giữa</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các</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chức</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năng</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khác</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nhau</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của</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công</a:t>
          </a:r>
          <a:r>
            <a:rPr lang="en-US" sz="1400" b="0" i="0" kern="1200" dirty="0">
              <a:solidFill>
                <a:schemeClr val="tx1"/>
              </a:solidFill>
              <a:latin typeface="Maiandra GD" panose="020E0502030308020204" pitchFamily="34" charset="0"/>
            </a:rPr>
            <a:t> </a:t>
          </a:r>
          <a:r>
            <a:rPr lang="en-US" sz="1400" b="0" i="0" kern="1200" dirty="0" err="1">
              <a:solidFill>
                <a:schemeClr val="tx1"/>
              </a:solidFill>
              <a:latin typeface="Maiandra GD" panose="020E0502030308020204" pitchFamily="34" charset="0"/>
            </a:rPr>
            <a:t>việc</a:t>
          </a:r>
          <a:r>
            <a:rPr lang="en-US" sz="600" kern="1200" dirty="0"/>
            <a:t>.</a:t>
          </a:r>
        </a:p>
      </dsp:txBody>
      <dsp:txXfrm>
        <a:off x="0" y="272375"/>
        <a:ext cx="6323408" cy="544225"/>
      </dsp:txXfrm>
    </dsp:sp>
    <dsp:sp modelId="{47FF6738-75C6-432A-8BD1-867EB6864493}">
      <dsp:nvSpPr>
        <dsp:cNvPr id="0" name=""/>
        <dsp:cNvSpPr/>
      </dsp:nvSpPr>
      <dsp:spPr>
        <a:xfrm>
          <a:off x="1644086" y="830204"/>
          <a:ext cx="4679321" cy="272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b" anchorCtr="0">
          <a:noAutofit/>
        </a:bodyPr>
        <a:lstStyle/>
        <a:p>
          <a:pPr marL="0" lvl="0" indent="0" algn="l" defTabSz="311150">
            <a:lnSpc>
              <a:spcPct val="90000"/>
            </a:lnSpc>
            <a:spcBef>
              <a:spcPct val="0"/>
            </a:spcBef>
            <a:spcAft>
              <a:spcPct val="35000"/>
            </a:spcAft>
            <a:buNone/>
          </a:pPr>
          <a:endParaRPr lang="en-US" sz="700" kern="1200" dirty="0"/>
        </a:p>
        <a:p>
          <a:pPr marL="0" lvl="0" indent="0" algn="l" defTabSz="311150">
            <a:lnSpc>
              <a:spcPct val="90000"/>
            </a:lnSpc>
            <a:spcBef>
              <a:spcPct val="0"/>
            </a:spcBef>
            <a:spcAft>
              <a:spcPct val="35000"/>
            </a:spcAft>
            <a:buNone/>
          </a:pPr>
          <a:endParaRPr lang="en-US" sz="700" kern="1200" dirty="0"/>
        </a:p>
      </dsp:txBody>
      <dsp:txXfrm>
        <a:off x="1644086" y="830204"/>
        <a:ext cx="4679321" cy="272071"/>
      </dsp:txXfrm>
    </dsp:sp>
    <dsp:sp modelId="{E178B356-60FD-4820-AD5F-3DA3727D212A}">
      <dsp:nvSpPr>
        <dsp:cNvPr id="0" name=""/>
        <dsp:cNvSpPr/>
      </dsp:nvSpPr>
      <dsp:spPr>
        <a:xfrm>
          <a:off x="0" y="830204"/>
          <a:ext cx="1644086" cy="272071"/>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Maiandra GD" panose="020E0502030308020204" pitchFamily="34" charset="0"/>
            </a:rPr>
            <a:t>Bước</a:t>
          </a:r>
          <a:r>
            <a:rPr lang="en-US" sz="1400" kern="1200" dirty="0">
              <a:latin typeface="Maiandra GD" panose="020E0502030308020204" pitchFamily="34" charset="0"/>
            </a:rPr>
            <a:t> 2</a:t>
          </a:r>
        </a:p>
      </dsp:txBody>
      <dsp:txXfrm>
        <a:off x="13284" y="843488"/>
        <a:ext cx="1617518" cy="258787"/>
      </dsp:txXfrm>
    </dsp:sp>
    <dsp:sp modelId="{AAD07B52-BE20-4989-8191-068EE337F551}">
      <dsp:nvSpPr>
        <dsp:cNvPr id="0" name=""/>
        <dsp:cNvSpPr/>
      </dsp:nvSpPr>
      <dsp:spPr>
        <a:xfrm>
          <a:off x="0" y="1102276"/>
          <a:ext cx="6323408" cy="544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solidFill>
                <a:srgbClr val="0070C0"/>
              </a:solidFill>
              <a:latin typeface="Maiandra GD" panose="020E0502030308020204" pitchFamily="34" charset="0"/>
            </a:rPr>
            <a:t>Data modeling:</a:t>
          </a:r>
          <a:r>
            <a:rPr lang="en-US" sz="1400" kern="1200" dirty="0">
              <a:solidFill>
                <a:srgbClr val="0070C0"/>
              </a:solidFill>
              <a:latin typeface="Maiandra GD" panose="020E0502030308020204" pitchFamily="34" charset="0"/>
            </a:rPr>
            <a:t>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thông</a:t>
          </a:r>
          <a:r>
            <a:rPr lang="en-US" sz="1400" kern="1200" dirty="0">
              <a:latin typeface="Maiandra GD" panose="020E0502030308020204" pitchFamily="34" charset="0"/>
            </a:rPr>
            <a:t> tin </a:t>
          </a:r>
          <a:r>
            <a:rPr lang="en-US" sz="1400" kern="1200" dirty="0" err="1">
              <a:latin typeface="Maiandra GD" panose="020E0502030308020204" pitchFamily="34" charset="0"/>
            </a:rPr>
            <a:t>thu</a:t>
          </a:r>
          <a:r>
            <a:rPr lang="en-US" sz="1400" kern="1200" dirty="0">
              <a:latin typeface="Maiandra GD" panose="020E0502030308020204" pitchFamily="34" charset="0"/>
            </a:rPr>
            <a:t> </a:t>
          </a:r>
          <a:r>
            <a:rPr lang="en-US" sz="1400" kern="1200" dirty="0" err="1">
              <a:latin typeface="Maiandra GD" panose="020E0502030308020204" pitchFamily="34" charset="0"/>
            </a:rPr>
            <a:t>thập</a:t>
          </a:r>
          <a:r>
            <a:rPr lang="en-US" sz="1400" kern="1200" dirty="0">
              <a:latin typeface="Maiandra GD" panose="020E0502030308020204" pitchFamily="34" charset="0"/>
            </a:rPr>
            <a:t> </a:t>
          </a:r>
          <a:r>
            <a:rPr lang="en-US" sz="1400" kern="1200" dirty="0" err="1">
              <a:latin typeface="Maiandra GD" panose="020E0502030308020204" pitchFamily="34" charset="0"/>
            </a:rPr>
            <a:t>được</a:t>
          </a:r>
          <a:r>
            <a:rPr lang="en-US" sz="1400" kern="1200" dirty="0">
              <a:latin typeface="Maiandra GD" panose="020E0502030308020204" pitchFamily="34" charset="0"/>
            </a:rPr>
            <a:t> </a:t>
          </a:r>
          <a:r>
            <a:rPr lang="en-US" sz="1400" kern="1200" dirty="0" err="1">
              <a:latin typeface="Maiandra GD" panose="020E0502030308020204" pitchFamily="34" charset="0"/>
            </a:rPr>
            <a:t>từ</a:t>
          </a:r>
          <a:r>
            <a:rPr lang="en-US" sz="1400" kern="1200" dirty="0">
              <a:latin typeface="Maiandra GD" panose="020E0502030308020204" pitchFamily="34" charset="0"/>
            </a:rPr>
            <a:t>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đoạn</a:t>
          </a:r>
          <a:r>
            <a:rPr lang="en-US" sz="1400" kern="1200" dirty="0">
              <a:latin typeface="Maiandra GD" panose="020E0502030308020204" pitchFamily="34" charset="0"/>
            </a:rPr>
            <a:t> 1 </a:t>
          </a:r>
          <a:r>
            <a:rPr lang="en-US" sz="1400" kern="1200" dirty="0" err="1">
              <a:latin typeface="Maiandra GD" panose="020E0502030308020204" pitchFamily="34" charset="0"/>
            </a:rPr>
            <a:t>sẽ</a:t>
          </a:r>
          <a:r>
            <a:rPr lang="en-US" sz="1400" kern="1200" dirty="0">
              <a:latin typeface="Maiandra GD" panose="020E0502030308020204" pitchFamily="34" charset="0"/>
            </a:rPr>
            <a:t> </a:t>
          </a:r>
          <a:r>
            <a:rPr lang="en-US" sz="1400" kern="1200" dirty="0" err="1">
              <a:latin typeface="Maiandra GD" panose="020E0502030308020204" pitchFamily="34" charset="0"/>
            </a:rPr>
            <a:t>được</a:t>
          </a:r>
          <a:r>
            <a:rPr lang="en-US" sz="1400" kern="1200" dirty="0">
              <a:latin typeface="Maiandra GD" panose="020E0502030308020204" pitchFamily="34" charset="0"/>
            </a:rPr>
            <a:t> </a:t>
          </a:r>
          <a:r>
            <a:rPr lang="en-US" sz="1400" kern="1200" dirty="0" err="1">
              <a:latin typeface="Maiandra GD" panose="020E0502030308020204" pitchFamily="34" charset="0"/>
            </a:rPr>
            <a:t>sử</a:t>
          </a:r>
          <a:r>
            <a:rPr lang="en-US" sz="1400" kern="1200" dirty="0">
              <a:latin typeface="Maiandra GD" panose="020E0502030308020204" pitchFamily="34" charset="0"/>
            </a:rPr>
            <a:t> </a:t>
          </a:r>
          <a:r>
            <a:rPr lang="en-US" sz="1400" kern="1200" dirty="0" err="1">
              <a:latin typeface="Maiandra GD" panose="020E0502030308020204" pitchFamily="34" charset="0"/>
            </a:rPr>
            <a:t>dụng</a:t>
          </a:r>
          <a:r>
            <a:rPr lang="en-US" sz="1400" kern="1200" dirty="0">
              <a:latin typeface="Maiandra GD" panose="020E0502030308020204" pitchFamily="34" charset="0"/>
            </a:rPr>
            <a:t> </a:t>
          </a:r>
          <a:r>
            <a:rPr lang="en-US" sz="1400" kern="1200" dirty="0" err="1">
              <a:latin typeface="Maiandra GD" panose="020E0502030308020204" pitchFamily="34" charset="0"/>
            </a:rPr>
            <a:t>để</a:t>
          </a:r>
          <a:r>
            <a:rPr lang="en-US" sz="1400" kern="1200" dirty="0">
              <a:latin typeface="Maiandra GD" panose="020E0502030308020204" pitchFamily="34" charset="0"/>
            </a:rPr>
            <a:t> </a:t>
          </a:r>
          <a:r>
            <a:rPr lang="en-US" sz="1400" kern="1200" dirty="0" err="1">
              <a:latin typeface="Maiandra GD" panose="020E0502030308020204" pitchFamily="34" charset="0"/>
            </a:rPr>
            <a:t>định</a:t>
          </a:r>
          <a:r>
            <a:rPr lang="en-US" sz="1400" kern="1200" dirty="0">
              <a:latin typeface="Maiandra GD" panose="020E0502030308020204" pitchFamily="34" charset="0"/>
            </a:rPr>
            <a:t> </a:t>
          </a:r>
          <a:r>
            <a:rPr lang="en-US" sz="1400" kern="1200" dirty="0" err="1">
              <a:latin typeface="Maiandra GD" panose="020E0502030308020204" pitchFamily="34" charset="0"/>
            </a:rPr>
            <a:t>nghĩa</a:t>
          </a:r>
          <a:r>
            <a:rPr lang="en-US" sz="1400" kern="1200" dirty="0">
              <a:latin typeface="Maiandra GD" panose="020E0502030308020204" pitchFamily="34" charset="0"/>
            </a:rPr>
            <a:t> ra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đối</a:t>
          </a:r>
          <a:r>
            <a:rPr lang="en-US" sz="1400" kern="1200" dirty="0">
              <a:latin typeface="Maiandra GD" panose="020E0502030308020204" pitchFamily="34" charset="0"/>
            </a:rPr>
            <a:t> </a:t>
          </a:r>
          <a:r>
            <a:rPr lang="en-US" sz="1400" kern="1200" dirty="0" err="1">
              <a:latin typeface="Maiandra GD" panose="020E0502030308020204" pitchFamily="34" charset="0"/>
            </a:rPr>
            <a:t>tượng</a:t>
          </a:r>
          <a:r>
            <a:rPr lang="en-US" sz="1400" kern="1200" dirty="0">
              <a:latin typeface="Maiandra GD" panose="020E0502030308020204" pitchFamily="34" charset="0"/>
            </a:rPr>
            <a:t> </a:t>
          </a:r>
          <a:r>
            <a:rPr lang="en-US" sz="1400" kern="1200" dirty="0" err="1">
              <a:latin typeface="Maiandra GD" panose="020E0502030308020204" pitchFamily="34" charset="0"/>
            </a:rPr>
            <a:t>dữ</a:t>
          </a:r>
          <a:r>
            <a:rPr lang="en-US" sz="1400" kern="1200" dirty="0">
              <a:latin typeface="Maiandra GD" panose="020E0502030308020204" pitchFamily="34" charset="0"/>
            </a:rPr>
            <a:t> </a:t>
          </a:r>
          <a:r>
            <a:rPr lang="en-US" sz="1400" kern="1200" dirty="0" err="1">
              <a:latin typeface="Maiandra GD" panose="020E0502030308020204" pitchFamily="34" charset="0"/>
            </a:rPr>
            <a:t>liệu</a:t>
          </a:r>
          <a:r>
            <a:rPr lang="en-US" sz="1400" kern="1200" dirty="0">
              <a:latin typeface="Maiandra GD" panose="020E0502030308020204" pitchFamily="34" charset="0"/>
            </a:rPr>
            <a:t> </a:t>
          </a:r>
          <a:r>
            <a:rPr lang="en-US" sz="1400" kern="1200" dirty="0" err="1">
              <a:latin typeface="Maiandra GD" panose="020E0502030308020204" pitchFamily="34" charset="0"/>
            </a:rPr>
            <a:t>nó</a:t>
          </a:r>
          <a:r>
            <a:rPr lang="en-US" sz="1400" kern="1200" dirty="0">
              <a:latin typeface="Maiandra GD" panose="020E0502030308020204" pitchFamily="34" charset="0"/>
            </a:rPr>
            <a:t> </a:t>
          </a:r>
          <a:r>
            <a:rPr lang="en-US" sz="1400" kern="1200" dirty="0" err="1">
              <a:latin typeface="Maiandra GD" panose="020E0502030308020204" pitchFamily="34" charset="0"/>
            </a:rPr>
            <a:t>cần</a:t>
          </a:r>
          <a:r>
            <a:rPr lang="en-US" sz="1400" kern="1200" dirty="0">
              <a:latin typeface="Maiandra GD" panose="020E0502030308020204" pitchFamily="34" charset="0"/>
            </a:rPr>
            <a:t> </a:t>
          </a:r>
          <a:r>
            <a:rPr lang="en-US" sz="1400" kern="1200" dirty="0" err="1">
              <a:latin typeface="Maiandra GD" panose="020E0502030308020204" pitchFamily="34" charset="0"/>
            </a:rPr>
            <a:t>thiết</a:t>
          </a:r>
          <a:r>
            <a:rPr lang="en-US" sz="1400" kern="1200" dirty="0">
              <a:latin typeface="Maiandra GD" panose="020E0502030308020204" pitchFamily="34" charset="0"/>
            </a:rPr>
            <a:t> </a:t>
          </a:r>
          <a:r>
            <a:rPr lang="en-US" sz="1400" kern="1200" dirty="0" err="1">
              <a:latin typeface="Maiandra GD" panose="020E0502030308020204" pitchFamily="34" charset="0"/>
            </a:rPr>
            <a:t>cho</a:t>
          </a:r>
          <a:r>
            <a:rPr lang="en-US" sz="1400" kern="1200" dirty="0">
              <a:latin typeface="Maiandra GD" panose="020E0502030308020204" pitchFamily="34" charset="0"/>
            </a:rPr>
            <a:t>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việc</a:t>
          </a:r>
          <a:r>
            <a:rPr lang="en-US" sz="600" kern="1200" dirty="0"/>
            <a:t>.</a:t>
          </a:r>
        </a:p>
      </dsp:txBody>
      <dsp:txXfrm>
        <a:off x="0" y="1102276"/>
        <a:ext cx="6323408" cy="544225"/>
      </dsp:txXfrm>
    </dsp:sp>
    <dsp:sp modelId="{C433241B-0166-4E6C-807C-6A0DEB81E598}">
      <dsp:nvSpPr>
        <dsp:cNvPr id="0" name=""/>
        <dsp:cNvSpPr/>
      </dsp:nvSpPr>
      <dsp:spPr>
        <a:xfrm>
          <a:off x="1644086" y="1660105"/>
          <a:ext cx="4679321" cy="272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b" anchorCtr="0">
          <a:noAutofit/>
        </a:bodyPr>
        <a:lstStyle/>
        <a:p>
          <a:pPr marL="0" lvl="0" indent="0" algn="l" defTabSz="311150">
            <a:lnSpc>
              <a:spcPct val="90000"/>
            </a:lnSpc>
            <a:spcBef>
              <a:spcPct val="0"/>
            </a:spcBef>
            <a:spcAft>
              <a:spcPct val="35000"/>
            </a:spcAft>
            <a:buNone/>
          </a:pPr>
          <a:endParaRPr lang="en-US" sz="700" kern="1200" dirty="0"/>
        </a:p>
        <a:p>
          <a:pPr marL="0" lvl="0" indent="0" algn="l" defTabSz="311150">
            <a:lnSpc>
              <a:spcPct val="90000"/>
            </a:lnSpc>
            <a:spcBef>
              <a:spcPct val="0"/>
            </a:spcBef>
            <a:spcAft>
              <a:spcPct val="35000"/>
            </a:spcAft>
            <a:buNone/>
          </a:pPr>
          <a:endParaRPr lang="en-US" sz="700" kern="1200" dirty="0"/>
        </a:p>
      </dsp:txBody>
      <dsp:txXfrm>
        <a:off x="1644086" y="1660105"/>
        <a:ext cx="4679321" cy="272071"/>
      </dsp:txXfrm>
    </dsp:sp>
    <dsp:sp modelId="{66A6DF00-6BFE-4E3D-87CB-F7FECED5DEBB}">
      <dsp:nvSpPr>
        <dsp:cNvPr id="0" name=""/>
        <dsp:cNvSpPr/>
      </dsp:nvSpPr>
      <dsp:spPr>
        <a:xfrm>
          <a:off x="0" y="1660105"/>
          <a:ext cx="1644086" cy="272071"/>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err="1"/>
            <a:t>Bước</a:t>
          </a:r>
          <a:r>
            <a:rPr lang="en-US" sz="1400" kern="1200" dirty="0"/>
            <a:t> 3</a:t>
          </a:r>
        </a:p>
      </dsp:txBody>
      <dsp:txXfrm>
        <a:off x="13284" y="1673389"/>
        <a:ext cx="1617518" cy="258787"/>
      </dsp:txXfrm>
    </dsp:sp>
    <dsp:sp modelId="{A4038378-1EB3-42F3-B643-37003B9C91AC}">
      <dsp:nvSpPr>
        <dsp:cNvPr id="0" name=""/>
        <dsp:cNvSpPr/>
      </dsp:nvSpPr>
      <dsp:spPr>
        <a:xfrm>
          <a:off x="0" y="1932177"/>
          <a:ext cx="6323408" cy="544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Font typeface="Symbol" panose="05050102010706020507" pitchFamily="18" charset="2"/>
            <a:buChar char=""/>
          </a:pPr>
          <a:r>
            <a:rPr lang="en-US" sz="1400" i="1" kern="1200" dirty="0">
              <a:solidFill>
                <a:srgbClr val="0070C0"/>
              </a:solidFill>
              <a:latin typeface="Maiandra GD" panose="020E0502030308020204" pitchFamily="34" charset="0"/>
            </a:rPr>
            <a:t>Process modeling:</a:t>
          </a:r>
          <a:r>
            <a:rPr lang="en-US" sz="1400" kern="1200" dirty="0">
              <a:solidFill>
                <a:srgbClr val="0070C0"/>
              </a:solidFill>
              <a:latin typeface="Maiandra GD" panose="020E0502030308020204" pitchFamily="34" charset="0"/>
            </a:rPr>
            <a:t> </a:t>
          </a:r>
          <a:r>
            <a:rPr lang="en-US" sz="1400" kern="1200" dirty="0">
              <a:latin typeface="Maiandra GD" panose="020E0502030308020204" pitchFamily="34" charset="0"/>
            </a:rPr>
            <a:t>Sau </a:t>
          </a:r>
          <a:r>
            <a:rPr lang="en-US" sz="1400" kern="1200" dirty="0" err="1">
              <a:latin typeface="Maiandra GD" panose="020E0502030308020204" pitchFamily="34" charset="0"/>
            </a:rPr>
            <a:t>khi</a:t>
          </a:r>
          <a:r>
            <a:rPr lang="en-US" sz="1400" kern="1200" dirty="0">
              <a:latin typeface="Maiandra GD" panose="020E0502030308020204" pitchFamily="34" charset="0"/>
            </a:rPr>
            <a:t> </a:t>
          </a:r>
          <a:r>
            <a:rPr lang="en-US" sz="1400" kern="1200" dirty="0" err="1">
              <a:latin typeface="Maiandra GD" panose="020E0502030308020204" pitchFamily="34" charset="0"/>
            </a:rPr>
            <a:t>đã</a:t>
          </a:r>
          <a:r>
            <a:rPr lang="en-US" sz="1400" kern="1200" dirty="0">
              <a:latin typeface="Maiandra GD" panose="020E0502030308020204" pitchFamily="34" charset="0"/>
            </a:rPr>
            <a:t> </a:t>
          </a:r>
          <a:r>
            <a:rPr lang="en-US" sz="1400" kern="1200" dirty="0" err="1">
              <a:latin typeface="Maiandra GD" panose="020E0502030308020204" pitchFamily="34" charset="0"/>
            </a:rPr>
            <a:t>định</a:t>
          </a:r>
          <a:r>
            <a:rPr lang="en-US" sz="1400" kern="1200" dirty="0">
              <a:latin typeface="Maiandra GD" panose="020E0502030308020204" pitchFamily="34" charset="0"/>
            </a:rPr>
            <a:t> </a:t>
          </a:r>
          <a:r>
            <a:rPr lang="en-US" sz="1400" kern="1200" dirty="0" err="1">
              <a:latin typeface="Maiandra GD" panose="020E0502030308020204" pitchFamily="34" charset="0"/>
            </a:rPr>
            <a:t>nghĩa</a:t>
          </a:r>
          <a:r>
            <a:rPr lang="en-US" sz="1400" kern="1200" dirty="0">
              <a:latin typeface="Maiandra GD" panose="020E0502030308020204" pitchFamily="34" charset="0"/>
            </a:rPr>
            <a:t> ra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đối</a:t>
          </a:r>
          <a:r>
            <a:rPr lang="en-US" sz="1400" kern="1200" dirty="0">
              <a:latin typeface="Maiandra GD" panose="020E0502030308020204" pitchFamily="34" charset="0"/>
            </a:rPr>
            <a:t> </a:t>
          </a:r>
          <a:r>
            <a:rPr lang="en-US" sz="1400" kern="1200" dirty="0" err="1">
              <a:latin typeface="Maiandra GD" panose="020E0502030308020204" pitchFamily="34" charset="0"/>
            </a:rPr>
            <a:t>tượng</a:t>
          </a:r>
          <a:r>
            <a:rPr lang="en-US" sz="1400" kern="1200" dirty="0">
              <a:latin typeface="Maiandra GD" panose="020E0502030308020204" pitchFamily="34" charset="0"/>
            </a:rPr>
            <a:t> </a:t>
          </a:r>
          <a:r>
            <a:rPr lang="en-US" sz="1400" kern="1200" dirty="0" err="1">
              <a:latin typeface="Maiandra GD" panose="020E0502030308020204" pitchFamily="34" charset="0"/>
            </a:rPr>
            <a:t>dữ</a:t>
          </a:r>
          <a:r>
            <a:rPr lang="en-US" sz="1400" kern="1200" dirty="0">
              <a:latin typeface="Maiandra GD" panose="020E0502030308020204" pitchFamily="34" charset="0"/>
            </a:rPr>
            <a:t> </a:t>
          </a:r>
          <a:r>
            <a:rPr lang="en-US" sz="1400" kern="1200" dirty="0" err="1">
              <a:latin typeface="Maiandra GD" panose="020E0502030308020204" pitchFamily="34" charset="0"/>
            </a:rPr>
            <a:t>liệu</a:t>
          </a:r>
          <a:r>
            <a:rPr lang="en-US" sz="1400" kern="1200" dirty="0">
              <a:latin typeface="Maiandra GD" panose="020E0502030308020204" pitchFamily="34" charset="0"/>
            </a:rPr>
            <a:t> </a:t>
          </a:r>
          <a:r>
            <a:rPr lang="en-US" sz="1400" kern="1200" dirty="0" err="1">
              <a:latin typeface="Maiandra GD" panose="020E0502030308020204" pitchFamily="34" charset="0"/>
            </a:rPr>
            <a:t>thì</a:t>
          </a:r>
          <a:r>
            <a:rPr lang="en-US" sz="1400" kern="1200" dirty="0">
              <a:latin typeface="Maiandra GD" panose="020E0502030308020204" pitchFamily="34" charset="0"/>
            </a:rPr>
            <a:t> </a:t>
          </a:r>
          <a:r>
            <a:rPr lang="en-US" sz="1400" kern="1200" dirty="0" err="1">
              <a:latin typeface="Maiandra GD" panose="020E0502030308020204" pitchFamily="34" charset="0"/>
            </a:rPr>
            <a:t>chúng</a:t>
          </a:r>
          <a:r>
            <a:rPr lang="en-US" sz="1400" kern="1200" dirty="0">
              <a:latin typeface="Maiandra GD" panose="020E0502030308020204" pitchFamily="34" charset="0"/>
            </a:rPr>
            <a:t> </a:t>
          </a:r>
          <a:r>
            <a:rPr lang="en-US" sz="1400" kern="1200" dirty="0" err="1">
              <a:latin typeface="Maiandra GD" panose="020E0502030308020204" pitchFamily="34" charset="0"/>
            </a:rPr>
            <a:t>được</a:t>
          </a:r>
          <a:r>
            <a:rPr lang="en-US" sz="1400" kern="1200" dirty="0">
              <a:latin typeface="Maiandra GD" panose="020E0502030308020204" pitchFamily="34" charset="0"/>
            </a:rPr>
            <a:t> </a:t>
          </a:r>
          <a:r>
            <a:rPr lang="en-US" sz="1400" kern="1200" dirty="0" err="1">
              <a:latin typeface="Maiandra GD" panose="020E0502030308020204" pitchFamily="34" charset="0"/>
            </a:rPr>
            <a:t>chuyển</a:t>
          </a:r>
          <a:r>
            <a:rPr lang="en-US" sz="1400" kern="1200" dirty="0">
              <a:latin typeface="Maiandra GD" panose="020E0502030308020204" pitchFamily="34" charset="0"/>
            </a:rPr>
            <a:t> </a:t>
          </a:r>
          <a:r>
            <a:rPr lang="en-US" sz="1400" kern="1200" dirty="0" err="1">
              <a:latin typeface="Maiandra GD" panose="020E0502030308020204" pitchFamily="34" charset="0"/>
            </a:rPr>
            <a:t>đổi</a:t>
          </a:r>
          <a:r>
            <a:rPr lang="en-US" sz="1400" kern="1200" dirty="0">
              <a:latin typeface="Maiandra GD" panose="020E0502030308020204" pitchFamily="34" charset="0"/>
            </a:rPr>
            <a:t> </a:t>
          </a:r>
          <a:r>
            <a:rPr lang="en-US" sz="1400" kern="1200" dirty="0" err="1">
              <a:latin typeface="Maiandra GD" panose="020E0502030308020204" pitchFamily="34" charset="0"/>
            </a:rPr>
            <a:t>để</a:t>
          </a:r>
          <a:r>
            <a:rPr lang="en-US" sz="1400" kern="1200" dirty="0">
              <a:latin typeface="Maiandra GD" panose="020E0502030308020204" pitchFamily="34" charset="0"/>
            </a:rPr>
            <a:t> </a:t>
          </a:r>
          <a:r>
            <a:rPr lang="en-US" sz="1400" kern="1200" dirty="0" err="1">
              <a:latin typeface="Maiandra GD" panose="020E0502030308020204" pitchFamily="34" charset="0"/>
            </a:rPr>
            <a:t>trở</a:t>
          </a:r>
          <a:r>
            <a:rPr lang="en-US" sz="1400" kern="1200" dirty="0">
              <a:latin typeface="Maiandra GD" panose="020E0502030308020204" pitchFamily="34" charset="0"/>
            </a:rPr>
            <a:t> </a:t>
          </a:r>
          <a:r>
            <a:rPr lang="en-US" sz="1400" kern="1200" dirty="0" err="1">
              <a:latin typeface="Maiandra GD" panose="020E0502030308020204" pitchFamily="34" charset="0"/>
            </a:rPr>
            <a:t>thành</a:t>
          </a:r>
          <a:r>
            <a:rPr lang="en-US" sz="1400" kern="1200" dirty="0">
              <a:latin typeface="Maiandra GD" panose="020E0502030308020204" pitchFamily="34" charset="0"/>
            </a:rPr>
            <a:t>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dòng</a:t>
          </a:r>
          <a:r>
            <a:rPr lang="en-US" sz="1400" kern="1200" dirty="0">
              <a:latin typeface="Maiandra GD" panose="020E0502030308020204" pitchFamily="34" charset="0"/>
            </a:rPr>
            <a:t> </a:t>
          </a:r>
          <a:r>
            <a:rPr lang="en-US" sz="1400" kern="1200" dirty="0" err="1">
              <a:latin typeface="Maiandra GD" panose="020E0502030308020204" pitchFamily="34" charset="0"/>
            </a:rPr>
            <a:t>thông</a:t>
          </a:r>
          <a:r>
            <a:rPr lang="en-US" sz="1400" kern="1200" dirty="0">
              <a:latin typeface="Maiandra GD" panose="020E0502030308020204" pitchFamily="34" charset="0"/>
            </a:rPr>
            <a:t> tin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việc</a:t>
          </a:r>
          <a:r>
            <a:rPr lang="en-US" sz="1400" kern="1200" dirty="0">
              <a:latin typeface="Maiandra GD" panose="020E0502030308020204" pitchFamily="34" charset="0"/>
            </a:rPr>
            <a:t>, </a:t>
          </a:r>
          <a:r>
            <a:rPr lang="en-US" sz="1400" kern="1200" dirty="0" err="1">
              <a:latin typeface="Maiandra GD" panose="020E0502030308020204" pitchFamily="34" charset="0"/>
            </a:rPr>
            <a:t>tiến</a:t>
          </a:r>
          <a:r>
            <a:rPr lang="en-US" sz="1400" kern="1200" dirty="0">
              <a:latin typeface="Maiandra GD" panose="020E0502030308020204" pitchFamily="34" charset="0"/>
            </a:rPr>
            <a:t> </a:t>
          </a:r>
          <a:r>
            <a:rPr lang="en-US" sz="1400" kern="1200" dirty="0" err="1">
              <a:latin typeface="Maiandra GD" panose="020E0502030308020204" pitchFamily="34" charset="0"/>
            </a:rPr>
            <a:t>đến</a:t>
          </a:r>
          <a:r>
            <a:rPr lang="en-US" sz="1400" kern="1200" dirty="0">
              <a:latin typeface="Maiandra GD" panose="020E0502030308020204" pitchFamily="34" charset="0"/>
            </a:rPr>
            <a:t> </a:t>
          </a:r>
          <a:r>
            <a:rPr lang="en-US" sz="1400" kern="1200" dirty="0" err="1">
              <a:latin typeface="Maiandra GD" panose="020E0502030308020204" pitchFamily="34" charset="0"/>
            </a:rPr>
            <a:t>một</a:t>
          </a:r>
          <a:r>
            <a:rPr lang="en-US" sz="1400" kern="1200" dirty="0">
              <a:latin typeface="Maiandra GD" panose="020E0502030308020204" pitchFamily="34" charset="0"/>
            </a:rPr>
            <a:t> </a:t>
          </a:r>
          <a:r>
            <a:rPr lang="en-US" sz="1400" kern="1200" dirty="0" err="1">
              <a:latin typeface="Maiandra GD" panose="020E0502030308020204" pitchFamily="34" charset="0"/>
            </a:rPr>
            <a:t>vài</a:t>
          </a:r>
          <a:r>
            <a:rPr lang="en-US" sz="1400" kern="1200" dirty="0">
              <a:latin typeface="Maiandra GD" panose="020E0502030308020204" pitchFamily="34" charset="0"/>
            </a:rPr>
            <a:t> </a:t>
          </a:r>
          <a:r>
            <a:rPr lang="en-US" sz="1400" kern="1200" dirty="0" err="1">
              <a:latin typeface="Maiandra GD" panose="020E0502030308020204" pitchFamily="34" charset="0"/>
            </a:rPr>
            <a:t>đối</a:t>
          </a:r>
          <a:r>
            <a:rPr lang="en-US" sz="1400" kern="1200" dirty="0">
              <a:latin typeface="Maiandra GD" panose="020E0502030308020204" pitchFamily="34" charset="0"/>
            </a:rPr>
            <a:t> </a:t>
          </a:r>
          <a:r>
            <a:rPr lang="en-US" sz="1400" kern="1200" dirty="0" err="1">
              <a:latin typeface="Maiandra GD" panose="020E0502030308020204" pitchFamily="34" charset="0"/>
            </a:rPr>
            <a:t>tượng</a:t>
          </a:r>
          <a:r>
            <a:rPr lang="en-US" sz="1400" kern="1200" dirty="0">
              <a:latin typeface="Maiandra GD" panose="020E0502030308020204" pitchFamily="34" charset="0"/>
            </a:rPr>
            <a:t>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việc</a:t>
          </a:r>
          <a:r>
            <a:rPr lang="en-US" sz="1400" kern="1200" dirty="0">
              <a:latin typeface="Maiandra GD" panose="020E0502030308020204" pitchFamily="34" charset="0"/>
            </a:rPr>
            <a:t> </a:t>
          </a:r>
          <a:r>
            <a:rPr lang="en-US" sz="1400" kern="1200" dirty="0" err="1">
              <a:latin typeface="Maiandra GD" panose="020E0502030308020204" pitchFamily="34" charset="0"/>
            </a:rPr>
            <a:t>riêng</a:t>
          </a:r>
          <a:r>
            <a:rPr lang="en-US" sz="1400" kern="1200" dirty="0">
              <a:latin typeface="Maiandra GD" panose="020E0502030308020204" pitchFamily="34" charset="0"/>
            </a:rPr>
            <a:t>.</a:t>
          </a:r>
        </a:p>
        <a:p>
          <a:pPr marL="114300" lvl="1" indent="-114300" algn="l" defTabSz="622300">
            <a:lnSpc>
              <a:spcPct val="90000"/>
            </a:lnSpc>
            <a:spcBef>
              <a:spcPct val="0"/>
            </a:spcBef>
            <a:spcAft>
              <a:spcPct val="15000"/>
            </a:spcAft>
            <a:buFont typeface="Symbol" panose="05050102010706020507" pitchFamily="18" charset="2"/>
            <a:buChar char=""/>
          </a:pPr>
          <a:endParaRPr lang="en-US" sz="600" kern="1200" dirty="0"/>
        </a:p>
      </dsp:txBody>
      <dsp:txXfrm>
        <a:off x="0" y="1932177"/>
        <a:ext cx="6323408" cy="544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AAED2-61B8-46CF-AF31-E133E0742836}">
      <dsp:nvSpPr>
        <dsp:cNvPr id="0" name=""/>
        <dsp:cNvSpPr/>
      </dsp:nvSpPr>
      <dsp:spPr>
        <a:xfrm>
          <a:off x="0" y="1564741"/>
          <a:ext cx="670385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E8339A-C2D7-4D7B-B449-BE09A693B91E}">
      <dsp:nvSpPr>
        <dsp:cNvPr id="0" name=""/>
        <dsp:cNvSpPr/>
      </dsp:nvSpPr>
      <dsp:spPr>
        <a:xfrm>
          <a:off x="0" y="387194"/>
          <a:ext cx="670385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E69EF8-BF74-4148-9E16-50FC6DF91B7A}">
      <dsp:nvSpPr>
        <dsp:cNvPr id="0" name=""/>
        <dsp:cNvSpPr/>
      </dsp:nvSpPr>
      <dsp:spPr>
        <a:xfrm>
          <a:off x="1743002" y="1151"/>
          <a:ext cx="4960851" cy="386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endParaRPr lang="en-US" sz="1000" kern="1200" dirty="0"/>
        </a:p>
      </dsp:txBody>
      <dsp:txXfrm>
        <a:off x="1743002" y="1151"/>
        <a:ext cx="4960851" cy="386042"/>
      </dsp:txXfrm>
    </dsp:sp>
    <dsp:sp modelId="{082463BD-1AF9-4763-B98E-47A038CFC13B}">
      <dsp:nvSpPr>
        <dsp:cNvPr id="0" name=""/>
        <dsp:cNvSpPr/>
      </dsp:nvSpPr>
      <dsp:spPr>
        <a:xfrm>
          <a:off x="0" y="1151"/>
          <a:ext cx="1743002" cy="38604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t>Bước</a:t>
          </a:r>
          <a:r>
            <a:rPr lang="en-US" sz="2000" kern="1200" dirty="0"/>
            <a:t> 4</a:t>
          </a:r>
        </a:p>
      </dsp:txBody>
      <dsp:txXfrm>
        <a:off x="18848" y="19999"/>
        <a:ext cx="1705306" cy="367194"/>
      </dsp:txXfrm>
    </dsp:sp>
    <dsp:sp modelId="{B219F2ED-8E21-4558-800E-FEC891EDB21E}">
      <dsp:nvSpPr>
        <dsp:cNvPr id="0" name=""/>
        <dsp:cNvSpPr/>
      </dsp:nvSpPr>
      <dsp:spPr>
        <a:xfrm>
          <a:off x="0" y="387194"/>
          <a:ext cx="6703854" cy="77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solidFill>
                <a:srgbClr val="0070C0"/>
              </a:solidFill>
              <a:latin typeface="Maiandra GD" panose="020E0502030308020204" pitchFamily="34" charset="0"/>
            </a:rPr>
            <a:t>Application generation: </a:t>
          </a:r>
          <a:r>
            <a:rPr lang="en-US" sz="1400" kern="1200" dirty="0" err="1">
              <a:latin typeface="Maiandra GD" panose="020E0502030308020204" pitchFamily="34" charset="0"/>
            </a:rPr>
            <a:t>Đây</a:t>
          </a:r>
          <a:r>
            <a:rPr lang="en-US" sz="1400" kern="1200" dirty="0">
              <a:latin typeface="Maiandra GD" panose="020E0502030308020204" pitchFamily="34" charset="0"/>
            </a:rPr>
            <a:t> </a:t>
          </a:r>
          <a:r>
            <a:rPr lang="en-US" sz="1400" kern="1200" dirty="0" err="1">
              <a:latin typeface="Maiandra GD" panose="020E0502030308020204" pitchFamily="34" charset="0"/>
            </a:rPr>
            <a:t>là</a:t>
          </a:r>
          <a:r>
            <a:rPr lang="en-US" sz="1400" kern="1200" dirty="0">
              <a:latin typeface="Maiandra GD" panose="020E0502030308020204" pitchFamily="34" charset="0"/>
            </a:rPr>
            <a:t>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đoạn</a:t>
          </a:r>
          <a:r>
            <a:rPr lang="en-US" sz="1400" kern="1200" dirty="0">
              <a:latin typeface="Maiandra GD" panose="020E0502030308020204" pitchFamily="34" charset="0"/>
            </a:rPr>
            <a:t> coding </a:t>
          </a:r>
          <a:r>
            <a:rPr lang="en-US" sz="1400" kern="1200" dirty="0" err="1">
              <a:latin typeface="Maiandra GD" panose="020E0502030308020204" pitchFamily="34" charset="0"/>
            </a:rPr>
            <a:t>giống</a:t>
          </a:r>
          <a:r>
            <a:rPr lang="en-US" sz="1400" kern="1200" dirty="0">
              <a:latin typeface="Maiandra GD" panose="020E0502030308020204" pitchFamily="34" charset="0"/>
            </a:rPr>
            <a:t> </a:t>
          </a:r>
          <a:r>
            <a:rPr lang="en-US" sz="1400" kern="1200" dirty="0" err="1">
              <a:latin typeface="Maiandra GD" panose="020E0502030308020204" pitchFamily="34" charset="0"/>
            </a:rPr>
            <a:t>như</a:t>
          </a:r>
          <a:r>
            <a:rPr lang="en-US" sz="1400" kern="1200" dirty="0">
              <a:latin typeface="Maiandra GD" panose="020E0502030308020204" pitchFamily="34" charset="0"/>
            </a:rPr>
            <a:t> </a:t>
          </a:r>
          <a:r>
            <a:rPr lang="en-US" sz="1400" kern="1200" dirty="0" err="1">
              <a:latin typeface="Maiandra GD" panose="020E0502030308020204" pitchFamily="34" charset="0"/>
            </a:rPr>
            <a:t>trong</a:t>
          </a:r>
          <a:r>
            <a:rPr lang="en-US" sz="1400" kern="1200" dirty="0">
              <a:latin typeface="Maiandra GD" panose="020E0502030308020204" pitchFamily="34" charset="0"/>
            </a:rPr>
            <a:t>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quy</a:t>
          </a:r>
          <a:r>
            <a:rPr lang="en-US" sz="1400" kern="1200" dirty="0">
              <a:latin typeface="Maiandra GD" panose="020E0502030308020204" pitchFamily="34" charset="0"/>
            </a:rPr>
            <a:t> </a:t>
          </a:r>
          <a:r>
            <a:rPr lang="en-US" sz="1400" kern="1200" dirty="0" err="1">
              <a:latin typeface="Maiandra GD" panose="020E0502030308020204" pitchFamily="34" charset="0"/>
            </a:rPr>
            <a:t>trình</a:t>
          </a:r>
          <a:r>
            <a:rPr lang="en-US" sz="1400" kern="1200" dirty="0">
              <a:latin typeface="Maiandra GD" panose="020E0502030308020204" pitchFamily="34" charset="0"/>
            </a:rPr>
            <a:t> </a:t>
          </a:r>
          <a:r>
            <a:rPr lang="en-US" sz="1400" kern="1200" dirty="0" err="1">
              <a:latin typeface="Maiandra GD" panose="020E0502030308020204" pitchFamily="34" charset="0"/>
            </a:rPr>
            <a:t>khác</a:t>
          </a:r>
          <a:r>
            <a:rPr lang="en-US" sz="1400" kern="1200" dirty="0">
              <a:latin typeface="Maiandra GD" panose="020E0502030308020204" pitchFamily="34" charset="0"/>
            </a:rPr>
            <a:t>, </a:t>
          </a:r>
          <a:r>
            <a:rPr lang="en-US" sz="1400" kern="1200" dirty="0" err="1">
              <a:latin typeface="Maiandra GD" panose="020E0502030308020204" pitchFamily="34" charset="0"/>
            </a:rPr>
            <a:t>khi</a:t>
          </a:r>
          <a:r>
            <a:rPr lang="en-US" sz="1400" kern="1200" dirty="0">
              <a:latin typeface="Maiandra GD" panose="020E0502030308020204" pitchFamily="34" charset="0"/>
            </a:rPr>
            <a:t> </a:t>
          </a:r>
          <a:r>
            <a:rPr lang="en-US" sz="1400" kern="1200" dirty="0" err="1">
              <a:latin typeface="Maiandra GD" panose="020E0502030308020204" pitchFamily="34" charset="0"/>
            </a:rPr>
            <a:t>dữ</a:t>
          </a:r>
          <a:r>
            <a:rPr lang="en-US" sz="1400" kern="1200" dirty="0">
              <a:latin typeface="Maiandra GD" panose="020E0502030308020204" pitchFamily="34" charset="0"/>
            </a:rPr>
            <a:t> </a:t>
          </a:r>
          <a:r>
            <a:rPr lang="en-US" sz="1400" kern="1200" dirty="0" err="1">
              <a:latin typeface="Maiandra GD" panose="020E0502030308020204" pitchFamily="34" charset="0"/>
            </a:rPr>
            <a:t>liệu</a:t>
          </a:r>
          <a:r>
            <a:rPr lang="en-US" sz="1400" kern="1200" dirty="0">
              <a:latin typeface="Maiandra GD" panose="020E0502030308020204" pitchFamily="34" charset="0"/>
            </a:rPr>
            <a:t> </a:t>
          </a:r>
          <a:r>
            <a:rPr lang="en-US" sz="1400" kern="1200" dirty="0" err="1">
              <a:latin typeface="Maiandra GD" panose="020E0502030308020204" pitchFamily="34" charset="0"/>
            </a:rPr>
            <a:t>và</a:t>
          </a:r>
          <a:r>
            <a:rPr lang="en-US" sz="1400" kern="1200" dirty="0">
              <a:latin typeface="Maiandra GD" panose="020E0502030308020204" pitchFamily="34" charset="0"/>
            </a:rPr>
            <a:t> </a:t>
          </a:r>
          <a:r>
            <a:rPr lang="en-US" sz="1400" kern="1200" dirty="0" err="1">
              <a:latin typeface="Maiandra GD" panose="020E0502030308020204" pitchFamily="34" charset="0"/>
            </a:rPr>
            <a:t>tiến</a:t>
          </a:r>
          <a:r>
            <a:rPr lang="en-US" sz="1400" kern="1200" dirty="0">
              <a:latin typeface="Maiandra GD" panose="020E0502030308020204" pitchFamily="34" charset="0"/>
            </a:rPr>
            <a:t> </a:t>
          </a:r>
          <a:r>
            <a:rPr lang="en-US" sz="1400" kern="1200" dirty="0" err="1">
              <a:latin typeface="Maiandra GD" panose="020E0502030308020204" pitchFamily="34" charset="0"/>
            </a:rPr>
            <a:t>trình</a:t>
          </a:r>
          <a:r>
            <a:rPr lang="en-US" sz="1400" kern="1200" dirty="0">
              <a:latin typeface="Maiandra GD" panose="020E0502030308020204" pitchFamily="34" charset="0"/>
            </a:rPr>
            <a:t> </a:t>
          </a:r>
          <a:r>
            <a:rPr lang="en-US" sz="1400" kern="1200" dirty="0" err="1">
              <a:latin typeface="Maiandra GD" panose="020E0502030308020204" pitchFamily="34" charset="0"/>
            </a:rPr>
            <a:t>thực</a:t>
          </a:r>
          <a:r>
            <a:rPr lang="en-US" sz="1400" kern="1200" dirty="0">
              <a:latin typeface="Maiandra GD" panose="020E0502030308020204" pitchFamily="34" charset="0"/>
            </a:rPr>
            <a:t> </a:t>
          </a:r>
          <a:r>
            <a:rPr lang="en-US" sz="1400" kern="1200" dirty="0" err="1">
              <a:latin typeface="Maiandra GD" panose="020E0502030308020204" pitchFamily="34" charset="0"/>
            </a:rPr>
            <a:t>hiện</a:t>
          </a:r>
          <a:r>
            <a:rPr lang="en-US" sz="1400" kern="1200" dirty="0">
              <a:latin typeface="Maiandra GD" panose="020E0502030308020204" pitchFamily="34" charset="0"/>
            </a:rPr>
            <a:t> </a:t>
          </a:r>
          <a:r>
            <a:rPr lang="en-US" sz="1400" kern="1200" dirty="0" err="1">
              <a:latin typeface="Maiandra GD" panose="020E0502030308020204" pitchFamily="34" charset="0"/>
            </a:rPr>
            <a:t>đã</a:t>
          </a:r>
          <a:r>
            <a:rPr lang="en-US" sz="1400" kern="1200" dirty="0">
              <a:latin typeface="Maiandra GD" panose="020E0502030308020204" pitchFamily="34" charset="0"/>
            </a:rPr>
            <a:t> </a:t>
          </a:r>
          <a:r>
            <a:rPr lang="en-US" sz="1400" kern="1200" dirty="0" err="1">
              <a:latin typeface="Maiandra GD" panose="020E0502030308020204" pitchFamily="34" charset="0"/>
            </a:rPr>
            <a:t>được</a:t>
          </a:r>
          <a:r>
            <a:rPr lang="en-US" sz="1400" kern="1200" dirty="0">
              <a:latin typeface="Maiandra GD" panose="020E0502030308020204" pitchFamily="34" charset="0"/>
            </a:rPr>
            <a:t> </a:t>
          </a:r>
          <a:r>
            <a:rPr lang="en-US" sz="1400" kern="1200" dirty="0" err="1">
              <a:latin typeface="Maiandra GD" panose="020E0502030308020204" pitchFamily="34" charset="0"/>
            </a:rPr>
            <a:t>vạch</a:t>
          </a:r>
          <a:r>
            <a:rPr lang="en-US" sz="1400" kern="1200" dirty="0">
              <a:latin typeface="Maiandra GD" panose="020E0502030308020204" pitchFamily="34" charset="0"/>
            </a:rPr>
            <a:t> ra </a:t>
          </a:r>
          <a:r>
            <a:rPr lang="en-US" sz="1400" kern="1200" dirty="0" err="1">
              <a:latin typeface="Maiandra GD" panose="020E0502030308020204" pitchFamily="34" charset="0"/>
            </a:rPr>
            <a:t>thì</a:t>
          </a:r>
          <a:r>
            <a:rPr lang="en-US" sz="1400" kern="1200" dirty="0">
              <a:latin typeface="Maiandra GD" panose="020E0502030308020204" pitchFamily="34" charset="0"/>
            </a:rPr>
            <a:t>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đoạn</a:t>
          </a:r>
          <a:r>
            <a:rPr lang="en-US" sz="1400" kern="1200" dirty="0">
              <a:latin typeface="Maiandra GD" panose="020E0502030308020204" pitchFamily="34" charset="0"/>
            </a:rPr>
            <a:t> </a:t>
          </a:r>
          <a:r>
            <a:rPr lang="en-US" sz="1400" kern="1200" dirty="0" err="1">
              <a:latin typeface="Maiandra GD" panose="020E0502030308020204" pitchFamily="34" charset="0"/>
            </a:rPr>
            <a:t>này</a:t>
          </a:r>
          <a:r>
            <a:rPr lang="en-US" sz="1400" kern="1200" dirty="0">
              <a:latin typeface="Maiandra GD" panose="020E0502030308020204" pitchFamily="34" charset="0"/>
            </a:rPr>
            <a:t> </a:t>
          </a:r>
          <a:r>
            <a:rPr lang="en-US" sz="1400" kern="1200" dirty="0" err="1">
              <a:latin typeface="Maiandra GD" panose="020E0502030308020204" pitchFamily="34" charset="0"/>
            </a:rPr>
            <a:t>là</a:t>
          </a:r>
          <a:r>
            <a:rPr lang="en-US" sz="1400" kern="1200" dirty="0">
              <a:latin typeface="Maiandra GD" panose="020E0502030308020204" pitchFamily="34" charset="0"/>
            </a:rPr>
            <a:t> </a:t>
          </a:r>
          <a:r>
            <a:rPr lang="en-US" sz="1400" kern="1200" dirty="0" err="1">
              <a:latin typeface="Maiandra GD" panose="020E0502030308020204" pitchFamily="34" charset="0"/>
            </a:rPr>
            <a:t>sử</a:t>
          </a:r>
          <a:r>
            <a:rPr lang="en-US" sz="1400" kern="1200" dirty="0">
              <a:latin typeface="Maiandra GD" panose="020E0502030308020204" pitchFamily="34" charset="0"/>
            </a:rPr>
            <a:t> </a:t>
          </a:r>
          <a:r>
            <a:rPr lang="en-US" sz="1400" kern="1200" dirty="0" err="1">
              <a:latin typeface="Maiandra GD" panose="020E0502030308020204" pitchFamily="34" charset="0"/>
            </a:rPr>
            <a:t>dụng</a:t>
          </a:r>
          <a:r>
            <a:rPr lang="en-US" sz="1400" kern="1200" dirty="0">
              <a:latin typeface="Maiandra GD" panose="020E0502030308020204" pitchFamily="34" charset="0"/>
            </a:rPr>
            <a:t>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cụ</a:t>
          </a:r>
          <a:r>
            <a:rPr lang="en-US" sz="1400" kern="1200" dirty="0">
              <a:latin typeface="Maiandra GD" panose="020E0502030308020204" pitchFamily="34" charset="0"/>
            </a:rPr>
            <a:t> </a:t>
          </a:r>
          <a:r>
            <a:rPr lang="en-US" sz="1400" kern="1200" dirty="0" err="1">
              <a:latin typeface="Maiandra GD" panose="020E0502030308020204" pitchFamily="34" charset="0"/>
            </a:rPr>
            <a:t>lập</a:t>
          </a:r>
          <a:r>
            <a:rPr lang="en-US" sz="1400" kern="1200" dirty="0">
              <a:latin typeface="Maiandra GD" panose="020E0502030308020204" pitchFamily="34" charset="0"/>
            </a:rPr>
            <a:t> </a:t>
          </a:r>
          <a:r>
            <a:rPr lang="en-US" sz="1400" kern="1200" dirty="0" err="1">
              <a:latin typeface="Maiandra GD" panose="020E0502030308020204" pitchFamily="34" charset="0"/>
            </a:rPr>
            <a:t>trình</a:t>
          </a:r>
          <a:r>
            <a:rPr lang="en-US" sz="1400" kern="1200" dirty="0">
              <a:latin typeface="Maiandra GD" panose="020E0502030308020204" pitchFamily="34" charset="0"/>
            </a:rPr>
            <a:t>, </a:t>
          </a:r>
          <a:r>
            <a:rPr lang="en-US" sz="1400" kern="1200" dirty="0" err="1">
              <a:latin typeface="Maiandra GD" panose="020E0502030308020204" pitchFamily="34" charset="0"/>
            </a:rPr>
            <a:t>phần</a:t>
          </a:r>
          <a:r>
            <a:rPr lang="en-US" sz="1400" kern="1200" dirty="0">
              <a:latin typeface="Maiandra GD" panose="020E0502030308020204" pitchFamily="34" charset="0"/>
            </a:rPr>
            <a:t> </a:t>
          </a:r>
          <a:r>
            <a:rPr lang="en-US" sz="1400" kern="1200" dirty="0" err="1">
              <a:latin typeface="Maiandra GD" panose="020E0502030308020204" pitchFamily="34" charset="0"/>
            </a:rPr>
            <a:t>trình</a:t>
          </a:r>
          <a:r>
            <a:rPr lang="en-US" sz="1400" kern="1200" dirty="0">
              <a:latin typeface="Maiandra GD" panose="020E0502030308020204" pitchFamily="34" charset="0"/>
            </a:rPr>
            <a:t> </a:t>
          </a:r>
          <a:r>
            <a:rPr lang="en-US" sz="1400" kern="1200" dirty="0" err="1">
              <a:latin typeface="Maiandra GD" panose="020E0502030308020204" pitchFamily="34" charset="0"/>
            </a:rPr>
            <a:t>biên</a:t>
          </a:r>
          <a:r>
            <a:rPr lang="en-US" sz="1400" kern="1200" dirty="0">
              <a:latin typeface="Maiandra GD" panose="020E0502030308020204" pitchFamily="34" charset="0"/>
            </a:rPr>
            <a:t> </a:t>
          </a:r>
          <a:r>
            <a:rPr lang="en-US" sz="1400" kern="1200" dirty="0" err="1">
              <a:latin typeface="Maiandra GD" panose="020E0502030308020204" pitchFamily="34" charset="0"/>
            </a:rPr>
            <a:t>dịch</a:t>
          </a:r>
          <a:r>
            <a:rPr lang="en-US" sz="1400" kern="1200" dirty="0">
              <a:latin typeface="Maiandra GD" panose="020E0502030308020204" pitchFamily="34" charset="0"/>
            </a:rPr>
            <a:t>, </a:t>
          </a:r>
          <a:r>
            <a:rPr lang="en-US" sz="1400" kern="1200" dirty="0" err="1">
              <a:latin typeface="Maiandra GD" panose="020E0502030308020204" pitchFamily="34" charset="0"/>
            </a:rPr>
            <a:t>và</a:t>
          </a:r>
          <a:r>
            <a:rPr lang="en-US" sz="1400" kern="1200" dirty="0">
              <a:latin typeface="Maiandra GD" panose="020E0502030308020204" pitchFamily="34" charset="0"/>
            </a:rPr>
            <a:t>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ngôn</a:t>
          </a:r>
          <a:r>
            <a:rPr lang="en-US" sz="1400" kern="1200" dirty="0">
              <a:latin typeface="Maiandra GD" panose="020E0502030308020204" pitchFamily="34" charset="0"/>
            </a:rPr>
            <a:t> </a:t>
          </a:r>
          <a:r>
            <a:rPr lang="en-US" sz="1400" kern="1200" dirty="0" err="1">
              <a:latin typeface="Maiandra GD" panose="020E0502030308020204" pitchFamily="34" charset="0"/>
            </a:rPr>
            <a:t>ngữ</a:t>
          </a:r>
          <a:r>
            <a:rPr lang="en-US" sz="1400" kern="1200" dirty="0">
              <a:latin typeface="Maiandra GD" panose="020E0502030308020204" pitchFamily="34" charset="0"/>
            </a:rPr>
            <a:t> </a:t>
          </a:r>
          <a:r>
            <a:rPr lang="en-US" sz="1400" kern="1200" dirty="0" err="1">
              <a:latin typeface="Maiandra GD" panose="020E0502030308020204" pitchFamily="34" charset="0"/>
            </a:rPr>
            <a:t>lập</a:t>
          </a:r>
          <a:r>
            <a:rPr lang="en-US" sz="1400" kern="1200" dirty="0">
              <a:latin typeface="Maiandra GD" panose="020E0502030308020204" pitchFamily="34" charset="0"/>
            </a:rPr>
            <a:t> </a:t>
          </a:r>
          <a:r>
            <a:rPr lang="en-US" sz="1400" kern="1200" dirty="0" err="1">
              <a:latin typeface="Maiandra GD" panose="020E0502030308020204" pitchFamily="34" charset="0"/>
            </a:rPr>
            <a:t>trình</a:t>
          </a:r>
          <a:r>
            <a:rPr lang="en-US" sz="1400" kern="1200" dirty="0">
              <a:latin typeface="Maiandra GD" panose="020E0502030308020204" pitchFamily="34" charset="0"/>
            </a:rPr>
            <a:t> </a:t>
          </a:r>
          <a:r>
            <a:rPr lang="en-US" sz="1400" kern="1200" dirty="0" err="1">
              <a:latin typeface="Maiandra GD" panose="020E0502030308020204" pitchFamily="34" charset="0"/>
            </a:rPr>
            <a:t>để</a:t>
          </a:r>
          <a:r>
            <a:rPr lang="en-US" sz="1400" kern="1200" dirty="0">
              <a:latin typeface="Maiandra GD" panose="020E0502030308020204" pitchFamily="34" charset="0"/>
            </a:rPr>
            <a:t> </a:t>
          </a:r>
          <a:r>
            <a:rPr lang="en-US" sz="1400" kern="1200" dirty="0" err="1">
              <a:latin typeface="Maiandra GD" panose="020E0502030308020204" pitchFamily="34" charset="0"/>
            </a:rPr>
            <a:t>tiến</a:t>
          </a:r>
          <a:r>
            <a:rPr lang="en-US" sz="1400" kern="1200" dirty="0">
              <a:latin typeface="Maiandra GD" panose="020E0502030308020204" pitchFamily="34" charset="0"/>
            </a:rPr>
            <a:t> </a:t>
          </a:r>
          <a:r>
            <a:rPr lang="en-US" sz="1400" kern="1200" dirty="0" err="1">
              <a:latin typeface="Maiandra GD" panose="020E0502030308020204" pitchFamily="34" charset="0"/>
            </a:rPr>
            <a:t>hành</a:t>
          </a:r>
          <a:r>
            <a:rPr lang="en-US" sz="1400" kern="1200" dirty="0">
              <a:latin typeface="Maiandra GD" panose="020E0502030308020204" pitchFamily="34" charset="0"/>
            </a:rPr>
            <a:t> code </a:t>
          </a:r>
          <a:r>
            <a:rPr lang="en-US" sz="1400" kern="1200" dirty="0" err="1">
              <a:latin typeface="Maiandra GD" panose="020E0502030308020204" pitchFamily="34" charset="0"/>
            </a:rPr>
            <a:t>lên</a:t>
          </a:r>
          <a:r>
            <a:rPr lang="en-US" sz="1400" kern="1200" dirty="0">
              <a:latin typeface="Maiandra GD" panose="020E0502030308020204" pitchFamily="34" charset="0"/>
            </a:rPr>
            <a:t> </a:t>
          </a:r>
          <a:r>
            <a:rPr lang="en-US" sz="1400" kern="1200" dirty="0" err="1">
              <a:latin typeface="Maiandra GD" panose="020E0502030308020204" pitchFamily="34" charset="0"/>
            </a:rPr>
            <a:t>các</a:t>
          </a:r>
          <a:r>
            <a:rPr lang="en-US" sz="1400" kern="1200" dirty="0">
              <a:latin typeface="Maiandra GD" panose="020E0502030308020204" pitchFamily="34" charset="0"/>
            </a:rPr>
            <a:t> </a:t>
          </a:r>
          <a:r>
            <a:rPr lang="en-US" sz="1400" kern="1200" dirty="0" err="1">
              <a:latin typeface="Maiandra GD" panose="020E0502030308020204" pitchFamily="34" charset="0"/>
            </a:rPr>
            <a:t>chức</a:t>
          </a:r>
          <a:r>
            <a:rPr lang="en-US" sz="1400" kern="1200" dirty="0">
              <a:latin typeface="Maiandra GD" panose="020E0502030308020204" pitchFamily="34" charset="0"/>
            </a:rPr>
            <a:t> </a:t>
          </a:r>
          <a:r>
            <a:rPr lang="en-US" sz="1400" kern="1200" dirty="0" err="1">
              <a:latin typeface="Maiandra GD" panose="020E0502030308020204" pitchFamily="34" charset="0"/>
            </a:rPr>
            <a:t>năng</a:t>
          </a:r>
          <a:r>
            <a:rPr lang="en-US" sz="1400" kern="1200" dirty="0">
              <a:latin typeface="Maiandra GD" panose="020E0502030308020204" pitchFamily="34" charset="0"/>
            </a:rPr>
            <a:t> </a:t>
          </a:r>
          <a:r>
            <a:rPr lang="en-US" sz="1400" kern="1200" dirty="0" err="1">
              <a:latin typeface="Maiandra GD" panose="020E0502030308020204" pitchFamily="34" charset="0"/>
            </a:rPr>
            <a:t>phần</a:t>
          </a:r>
          <a:r>
            <a:rPr lang="en-US" sz="1400" kern="1200" dirty="0">
              <a:latin typeface="Maiandra GD" panose="020E0502030308020204" pitchFamily="34" charset="0"/>
            </a:rPr>
            <a:t> </a:t>
          </a:r>
          <a:r>
            <a:rPr lang="en-US" sz="1400" kern="1200" dirty="0" err="1">
              <a:latin typeface="Maiandra GD" panose="020E0502030308020204" pitchFamily="34" charset="0"/>
            </a:rPr>
            <a:t>mềm</a:t>
          </a:r>
          <a:r>
            <a:rPr lang="en-US" sz="1400" kern="1200" dirty="0">
              <a:latin typeface="Maiandra GD" panose="020E0502030308020204" pitchFamily="34" charset="0"/>
            </a:rPr>
            <a:t>.</a:t>
          </a:r>
        </a:p>
      </dsp:txBody>
      <dsp:txXfrm>
        <a:off x="0" y="387194"/>
        <a:ext cx="6703854" cy="772201"/>
      </dsp:txXfrm>
    </dsp:sp>
    <dsp:sp modelId="{47FF6738-75C6-432A-8BD1-867EB6864493}">
      <dsp:nvSpPr>
        <dsp:cNvPr id="0" name=""/>
        <dsp:cNvSpPr/>
      </dsp:nvSpPr>
      <dsp:spPr>
        <a:xfrm>
          <a:off x="1708127" y="1274000"/>
          <a:ext cx="4960851" cy="386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444500">
            <a:lnSpc>
              <a:spcPct val="90000"/>
            </a:lnSpc>
            <a:spcBef>
              <a:spcPct val="0"/>
            </a:spcBef>
            <a:spcAft>
              <a:spcPct val="35000"/>
            </a:spcAft>
            <a:buNone/>
          </a:pPr>
          <a:endParaRPr lang="en-US" sz="1000" kern="1200" dirty="0"/>
        </a:p>
        <a:p>
          <a:pPr marL="0" lvl="0" indent="0" algn="l" defTabSz="444500">
            <a:lnSpc>
              <a:spcPct val="90000"/>
            </a:lnSpc>
            <a:spcBef>
              <a:spcPct val="0"/>
            </a:spcBef>
            <a:spcAft>
              <a:spcPct val="35000"/>
            </a:spcAft>
            <a:buNone/>
          </a:pPr>
          <a:endParaRPr lang="en-US" sz="1000" kern="1200" dirty="0"/>
        </a:p>
      </dsp:txBody>
      <dsp:txXfrm>
        <a:off x="1708127" y="1274000"/>
        <a:ext cx="4960851" cy="386042"/>
      </dsp:txXfrm>
    </dsp:sp>
    <dsp:sp modelId="{E178B356-60FD-4820-AD5F-3DA3727D212A}">
      <dsp:nvSpPr>
        <dsp:cNvPr id="0" name=""/>
        <dsp:cNvSpPr/>
      </dsp:nvSpPr>
      <dsp:spPr>
        <a:xfrm>
          <a:off x="0" y="1202494"/>
          <a:ext cx="1743002" cy="38604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err="1"/>
            <a:t>Bước</a:t>
          </a:r>
          <a:r>
            <a:rPr lang="en-US" sz="2000" kern="1200" dirty="0"/>
            <a:t> 5</a:t>
          </a:r>
        </a:p>
      </dsp:txBody>
      <dsp:txXfrm>
        <a:off x="18848" y="1221342"/>
        <a:ext cx="1705306" cy="367194"/>
      </dsp:txXfrm>
    </dsp:sp>
    <dsp:sp modelId="{AAD07B52-BE20-4989-8191-068EE337F551}">
      <dsp:nvSpPr>
        <dsp:cNvPr id="0" name=""/>
        <dsp:cNvSpPr/>
      </dsp:nvSpPr>
      <dsp:spPr>
        <a:xfrm rot="10800000" flipV="1">
          <a:off x="0" y="1564741"/>
          <a:ext cx="6703854" cy="458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solidFill>
                <a:srgbClr val="0070C0"/>
              </a:solidFill>
              <a:latin typeface="Maiandra GD" panose="020E0502030308020204" pitchFamily="34" charset="0"/>
            </a:rPr>
            <a:t>Testing </a:t>
          </a:r>
          <a:r>
            <a:rPr lang="en-US" sz="1400" i="1" kern="1200" dirty="0" err="1">
              <a:solidFill>
                <a:srgbClr val="0070C0"/>
              </a:solidFill>
              <a:latin typeface="Maiandra GD" panose="020E0502030308020204" pitchFamily="34" charset="0"/>
            </a:rPr>
            <a:t>và</a:t>
          </a:r>
          <a:r>
            <a:rPr lang="en-US" sz="1400" i="1" kern="1200" dirty="0">
              <a:solidFill>
                <a:srgbClr val="0070C0"/>
              </a:solidFill>
              <a:latin typeface="Maiandra GD" panose="020E0502030308020204" pitchFamily="34" charset="0"/>
            </a:rPr>
            <a:t> Turnover:</a:t>
          </a:r>
          <a:r>
            <a:rPr lang="en-US" sz="1400" b="1" i="1" kern="1200" dirty="0">
              <a:solidFill>
                <a:srgbClr val="0070C0"/>
              </a:solidFill>
              <a:latin typeface="Maiandra GD" panose="020E0502030308020204" pitchFamily="34" charset="0"/>
            </a:rPr>
            <a:t> </a:t>
          </a:r>
          <a:r>
            <a:rPr lang="en-US" sz="1400" kern="1200" dirty="0">
              <a:solidFill>
                <a:srgbClr val="0070C0"/>
              </a:solidFill>
              <a:latin typeface="Maiandra GD" panose="020E0502030308020204" pitchFamily="34" charset="0"/>
            </a:rPr>
            <a:t> </a:t>
          </a:r>
          <a:r>
            <a:rPr lang="en-US" sz="1400" kern="1200" dirty="0" err="1">
              <a:latin typeface="Maiandra GD" panose="020E0502030308020204" pitchFamily="34" charset="0"/>
            </a:rPr>
            <a:t>Là</a:t>
          </a:r>
          <a:r>
            <a:rPr lang="en-US" sz="1400" kern="1200" dirty="0">
              <a:latin typeface="Maiandra GD" panose="020E0502030308020204" pitchFamily="34" charset="0"/>
            </a:rPr>
            <a:t> </a:t>
          </a:r>
          <a:r>
            <a:rPr lang="en-US" sz="1400" kern="1200" dirty="0" err="1">
              <a:latin typeface="Maiandra GD" panose="020E0502030308020204" pitchFamily="34" charset="0"/>
            </a:rPr>
            <a:t>công</a:t>
          </a:r>
          <a:r>
            <a:rPr lang="en-US" sz="1400" kern="1200" dirty="0">
              <a:latin typeface="Maiandra GD" panose="020E0502030308020204" pitchFamily="34" charset="0"/>
            </a:rPr>
            <a:t> </a:t>
          </a:r>
          <a:r>
            <a:rPr lang="en-US" sz="1400" kern="1200" dirty="0" err="1">
              <a:latin typeface="Maiandra GD" panose="020E0502030308020204" pitchFamily="34" charset="0"/>
            </a:rPr>
            <a:t>đoạn</a:t>
          </a:r>
          <a:r>
            <a:rPr lang="en-US" sz="1400" kern="1200" dirty="0">
              <a:latin typeface="Maiandra GD" panose="020E0502030308020204" pitchFamily="34" charset="0"/>
            </a:rPr>
            <a:t> test </a:t>
          </a:r>
          <a:r>
            <a:rPr lang="en-US" sz="1400" kern="1200" dirty="0" err="1">
              <a:latin typeface="Maiandra GD" panose="020E0502030308020204" pitchFamily="34" charset="0"/>
            </a:rPr>
            <a:t>sản</a:t>
          </a:r>
          <a:r>
            <a:rPr lang="en-US" sz="1400" kern="1200" dirty="0">
              <a:latin typeface="Maiandra GD" panose="020E0502030308020204" pitchFamily="34" charset="0"/>
            </a:rPr>
            <a:t> </a:t>
          </a:r>
          <a:r>
            <a:rPr lang="en-US" sz="1400" kern="1200" dirty="0" err="1">
              <a:latin typeface="Maiandra GD" panose="020E0502030308020204" pitchFamily="34" charset="0"/>
            </a:rPr>
            <a:t>phẩm</a:t>
          </a:r>
          <a:r>
            <a:rPr lang="en-US" sz="1400" kern="1200" dirty="0">
              <a:latin typeface="Maiandra GD" panose="020E0502030308020204" pitchFamily="34" charset="0"/>
            </a:rPr>
            <a:t> </a:t>
          </a:r>
          <a:r>
            <a:rPr lang="en-US" sz="1400" kern="1200" dirty="0" err="1">
              <a:latin typeface="Maiandra GD" panose="020E0502030308020204" pitchFamily="34" charset="0"/>
            </a:rPr>
            <a:t>được</a:t>
          </a:r>
          <a:r>
            <a:rPr lang="en-US" sz="1400" kern="1200" dirty="0">
              <a:latin typeface="Maiandra GD" panose="020E0502030308020204" pitchFamily="34" charset="0"/>
            </a:rPr>
            <a:t> </a:t>
          </a:r>
          <a:r>
            <a:rPr lang="en-US" sz="1400" kern="1200" dirty="0" err="1">
              <a:latin typeface="Maiandra GD" panose="020E0502030308020204" pitchFamily="34" charset="0"/>
            </a:rPr>
            <a:t>tạo</a:t>
          </a:r>
          <a:r>
            <a:rPr lang="en-US" sz="1400" kern="1200" dirty="0">
              <a:latin typeface="Maiandra GD" panose="020E0502030308020204" pitchFamily="34" charset="0"/>
            </a:rPr>
            <a:t>, </a:t>
          </a:r>
          <a:r>
            <a:rPr lang="en-US" sz="1400" kern="1200" dirty="0" err="1">
              <a:latin typeface="Maiandra GD" panose="020E0502030308020204" pitchFamily="34" charset="0"/>
            </a:rPr>
            <a:t>sau</a:t>
          </a:r>
          <a:r>
            <a:rPr lang="en-US" sz="1400" kern="1200" dirty="0">
              <a:latin typeface="Maiandra GD" panose="020E0502030308020204" pitchFamily="34" charset="0"/>
            </a:rPr>
            <a:t> </a:t>
          </a:r>
          <a:r>
            <a:rPr lang="en-US" sz="1400" kern="1200" dirty="0" err="1">
              <a:latin typeface="Maiandra GD" panose="020E0502030308020204" pitchFamily="34" charset="0"/>
            </a:rPr>
            <a:t>khi</a:t>
          </a:r>
          <a:r>
            <a:rPr lang="en-US" sz="1400" kern="1200" dirty="0">
              <a:latin typeface="Maiandra GD" panose="020E0502030308020204" pitchFamily="34" charset="0"/>
            </a:rPr>
            <a:t> </a:t>
          </a:r>
          <a:r>
            <a:rPr lang="en-US" sz="1400" kern="1200" dirty="0" err="1">
              <a:latin typeface="Maiandra GD" panose="020E0502030308020204" pitchFamily="34" charset="0"/>
            </a:rPr>
            <a:t>việc</a:t>
          </a:r>
          <a:r>
            <a:rPr lang="en-US" sz="1400" kern="1200" dirty="0">
              <a:latin typeface="Maiandra GD" panose="020E0502030308020204" pitchFamily="34" charset="0"/>
            </a:rPr>
            <a:t> coding </a:t>
          </a:r>
          <a:r>
            <a:rPr lang="en-US" sz="1400" kern="1200" dirty="0" err="1">
              <a:latin typeface="Maiandra GD" panose="020E0502030308020204" pitchFamily="34" charset="0"/>
            </a:rPr>
            <a:t>đã</a:t>
          </a:r>
          <a:r>
            <a:rPr lang="en-US" sz="1400" kern="1200" dirty="0">
              <a:latin typeface="Maiandra GD" panose="020E0502030308020204" pitchFamily="34" charset="0"/>
            </a:rPr>
            <a:t> </a:t>
          </a:r>
          <a:r>
            <a:rPr lang="en-US" sz="1400" kern="1200" dirty="0" err="1">
              <a:latin typeface="Maiandra GD" panose="020E0502030308020204" pitchFamily="34" charset="0"/>
            </a:rPr>
            <a:t>hoàn</a:t>
          </a:r>
          <a:r>
            <a:rPr lang="en-US" sz="1400" kern="1200" dirty="0">
              <a:latin typeface="Maiandra GD" panose="020E0502030308020204" pitchFamily="34" charset="0"/>
            </a:rPr>
            <a:t> </a:t>
          </a:r>
          <a:r>
            <a:rPr lang="en-US" sz="1400" kern="1200" dirty="0" err="1">
              <a:latin typeface="Maiandra GD" panose="020E0502030308020204" pitchFamily="34" charset="0"/>
            </a:rPr>
            <a:t>thành</a:t>
          </a:r>
          <a:r>
            <a:rPr lang="en-US" sz="1400" kern="1200" dirty="0">
              <a:latin typeface="Maiandra GD" panose="020E0502030308020204" pitchFamily="34" charset="0"/>
            </a:rPr>
            <a:t>, </a:t>
          </a:r>
          <a:r>
            <a:rPr lang="en-US" sz="1400" kern="1200" dirty="0" err="1">
              <a:latin typeface="Maiandra GD" panose="020E0502030308020204" pitchFamily="34" charset="0"/>
            </a:rPr>
            <a:t>và</a:t>
          </a:r>
          <a:r>
            <a:rPr lang="en-US" sz="1400" kern="1200" dirty="0">
              <a:latin typeface="Maiandra GD" panose="020E0502030308020204" pitchFamily="34" charset="0"/>
            </a:rPr>
            <a:t> </a:t>
          </a:r>
          <a:r>
            <a:rPr lang="en-US" sz="1400" kern="1200" dirty="0" err="1">
              <a:latin typeface="Maiandra GD" panose="020E0502030308020204" pitchFamily="34" charset="0"/>
            </a:rPr>
            <a:t>cuối</a:t>
          </a:r>
          <a:r>
            <a:rPr lang="en-US" sz="1400" kern="1200" dirty="0">
              <a:latin typeface="Maiandra GD" panose="020E0502030308020204" pitchFamily="34" charset="0"/>
            </a:rPr>
            <a:t> </a:t>
          </a:r>
          <a:r>
            <a:rPr lang="en-US" sz="1400" kern="1200" dirty="0" err="1">
              <a:latin typeface="Maiandra GD" panose="020E0502030308020204" pitchFamily="34" charset="0"/>
            </a:rPr>
            <a:t>cùng</a:t>
          </a:r>
          <a:r>
            <a:rPr lang="en-US" sz="1400" kern="1200" dirty="0">
              <a:latin typeface="Maiandra GD" panose="020E0502030308020204" pitchFamily="34" charset="0"/>
            </a:rPr>
            <a:t> </a:t>
          </a:r>
          <a:r>
            <a:rPr lang="en-US" sz="1400" kern="1200" dirty="0" err="1">
              <a:latin typeface="Maiandra GD" panose="020E0502030308020204" pitchFamily="34" charset="0"/>
            </a:rPr>
            <a:t>đưa</a:t>
          </a:r>
          <a:r>
            <a:rPr lang="en-US" sz="1400" kern="1200" dirty="0">
              <a:latin typeface="Maiandra GD" panose="020E0502030308020204" pitchFamily="34" charset="0"/>
            </a:rPr>
            <a:t> </a:t>
          </a:r>
          <a:r>
            <a:rPr lang="en-US" sz="1400" kern="1200" dirty="0" err="1">
              <a:latin typeface="Maiandra GD" panose="020E0502030308020204" pitchFamily="34" charset="0"/>
            </a:rPr>
            <a:t>vào</a:t>
          </a:r>
          <a:r>
            <a:rPr lang="en-US" sz="1400" kern="1200" dirty="0">
              <a:latin typeface="Maiandra GD" panose="020E0502030308020204" pitchFamily="34" charset="0"/>
            </a:rPr>
            <a:t> </a:t>
          </a:r>
          <a:r>
            <a:rPr lang="en-US" sz="1400" kern="1200" dirty="0" err="1">
              <a:latin typeface="Maiandra GD" panose="020E0502030308020204" pitchFamily="34" charset="0"/>
            </a:rPr>
            <a:t>thử</a:t>
          </a:r>
          <a:r>
            <a:rPr lang="en-US" sz="1400" kern="1200" dirty="0">
              <a:latin typeface="Maiandra GD" panose="020E0502030308020204" pitchFamily="34" charset="0"/>
            </a:rPr>
            <a:t> </a:t>
          </a:r>
          <a:r>
            <a:rPr lang="en-US" sz="1400" kern="1200" dirty="0" err="1">
              <a:latin typeface="Maiandra GD" panose="020E0502030308020204" pitchFamily="34" charset="0"/>
            </a:rPr>
            <a:t>nghiệm</a:t>
          </a:r>
          <a:r>
            <a:rPr lang="en-US" sz="1400" kern="1200" dirty="0">
              <a:latin typeface="Maiandra GD" panose="020E0502030308020204" pitchFamily="34" charset="0"/>
            </a:rPr>
            <a:t> </a:t>
          </a:r>
          <a:r>
            <a:rPr lang="en-US" sz="1400" kern="1200" dirty="0" err="1">
              <a:latin typeface="Maiandra GD" panose="020E0502030308020204" pitchFamily="34" charset="0"/>
            </a:rPr>
            <a:t>trong</a:t>
          </a:r>
          <a:r>
            <a:rPr lang="en-US" sz="1400" kern="1200" dirty="0">
              <a:latin typeface="Maiandra GD" panose="020E0502030308020204" pitchFamily="34" charset="0"/>
            </a:rPr>
            <a:t> </a:t>
          </a:r>
          <a:r>
            <a:rPr lang="en-US" sz="1400" kern="1200" dirty="0" err="1">
              <a:latin typeface="Maiandra GD" panose="020E0502030308020204" pitchFamily="34" charset="0"/>
            </a:rPr>
            <a:t>thực</a:t>
          </a:r>
          <a:r>
            <a:rPr lang="en-US" sz="1400" kern="1200" dirty="0">
              <a:latin typeface="Maiandra GD" panose="020E0502030308020204" pitchFamily="34" charset="0"/>
            </a:rPr>
            <a:t> </a:t>
          </a:r>
          <a:r>
            <a:rPr lang="en-US" sz="1400" kern="1200" dirty="0" err="1">
              <a:latin typeface="Maiandra GD" panose="020E0502030308020204" pitchFamily="34" charset="0"/>
            </a:rPr>
            <a:t>tế</a:t>
          </a:r>
          <a:r>
            <a:rPr lang="en-US" sz="1400" kern="1200" dirty="0">
              <a:latin typeface="Maiandra GD" panose="020E0502030308020204" pitchFamily="34" charset="0"/>
            </a:rPr>
            <a:t>, </a:t>
          </a:r>
          <a:r>
            <a:rPr lang="en-US" sz="1400" kern="1200" dirty="0" err="1">
              <a:latin typeface="Maiandra GD" panose="020E0502030308020204" pitchFamily="34" charset="0"/>
            </a:rPr>
            <a:t>giao</a:t>
          </a:r>
          <a:r>
            <a:rPr lang="en-US" sz="1400" kern="1200" dirty="0">
              <a:latin typeface="Maiandra GD" panose="020E0502030308020204" pitchFamily="34" charset="0"/>
            </a:rPr>
            <a:t> </a:t>
          </a:r>
          <a:r>
            <a:rPr lang="en-US" sz="1400" kern="1200" dirty="0" err="1">
              <a:latin typeface="Maiandra GD" panose="020E0502030308020204" pitchFamily="34" charset="0"/>
            </a:rPr>
            <a:t>bán</a:t>
          </a:r>
          <a:r>
            <a:rPr lang="en-US" sz="1400" kern="1200" dirty="0">
              <a:latin typeface="Maiandra GD" panose="020E0502030308020204" pitchFamily="34" charset="0"/>
            </a:rPr>
            <a:t> </a:t>
          </a:r>
          <a:r>
            <a:rPr lang="en-US" sz="1400" kern="1200" dirty="0" err="1">
              <a:latin typeface="Maiandra GD" panose="020E0502030308020204" pitchFamily="34" charset="0"/>
            </a:rPr>
            <a:t>sản</a:t>
          </a:r>
          <a:r>
            <a:rPr lang="en-US" sz="1400" kern="1200" dirty="0">
              <a:latin typeface="Maiandra GD" panose="020E0502030308020204" pitchFamily="34" charset="0"/>
            </a:rPr>
            <a:t> </a:t>
          </a:r>
          <a:r>
            <a:rPr lang="en-US" sz="1400" kern="1200" dirty="0" err="1">
              <a:latin typeface="Maiandra GD" panose="020E0502030308020204" pitchFamily="34" charset="0"/>
            </a:rPr>
            <a:t>phẩm</a:t>
          </a:r>
          <a:r>
            <a:rPr lang="en-US" sz="1400" kern="1200" dirty="0">
              <a:latin typeface="Maiandra GD" panose="020E0502030308020204" pitchFamily="34" charset="0"/>
            </a:rPr>
            <a:t>, </a:t>
          </a:r>
          <a:r>
            <a:rPr lang="en-US" sz="1400" kern="1200" dirty="0" err="1">
              <a:latin typeface="Maiandra GD" panose="020E0502030308020204" pitchFamily="34" charset="0"/>
            </a:rPr>
            <a:t>tính</a:t>
          </a:r>
          <a:r>
            <a:rPr lang="en-US" sz="1400" kern="1200" dirty="0">
              <a:latin typeface="Maiandra GD" panose="020E0502030308020204" pitchFamily="34" charset="0"/>
            </a:rPr>
            <a:t> </a:t>
          </a:r>
          <a:r>
            <a:rPr lang="en-US" sz="1400" kern="1200" dirty="0" err="1">
              <a:latin typeface="Maiandra GD" panose="020E0502030308020204" pitchFamily="34" charset="0"/>
            </a:rPr>
            <a:t>toán</a:t>
          </a:r>
          <a:r>
            <a:rPr lang="en-US" sz="1400" kern="1200" dirty="0">
              <a:latin typeface="Maiandra GD" panose="020E0502030308020204" pitchFamily="34" charset="0"/>
            </a:rPr>
            <a:t> </a:t>
          </a:r>
          <a:r>
            <a:rPr lang="en-US" sz="1400" kern="1200" dirty="0" err="1">
              <a:latin typeface="Maiandra GD" panose="020E0502030308020204" pitchFamily="34" charset="0"/>
            </a:rPr>
            <a:t>doanh</a:t>
          </a:r>
          <a:r>
            <a:rPr lang="en-US" sz="1400" kern="1200" dirty="0">
              <a:latin typeface="Maiandra GD" panose="020E0502030308020204" pitchFamily="34" charset="0"/>
            </a:rPr>
            <a:t> </a:t>
          </a:r>
          <a:r>
            <a:rPr lang="en-US" sz="1400" kern="1200" dirty="0" err="1">
              <a:latin typeface="Maiandra GD" panose="020E0502030308020204" pitchFamily="34" charset="0"/>
            </a:rPr>
            <a:t>thu</a:t>
          </a:r>
          <a:endParaRPr lang="en-US" sz="1400" kern="1200" dirty="0">
            <a:latin typeface="Maiandra GD" panose="020E0502030308020204" pitchFamily="34" charset="0"/>
          </a:endParaRPr>
        </a:p>
      </dsp:txBody>
      <dsp:txXfrm rot="-10800000">
        <a:off x="0" y="1564741"/>
        <a:ext cx="6703854" cy="458069"/>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6/30/2021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6/30/2021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82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vertical" type="blank">
  <p:cSld name="Blank vertical">
    <p:bg>
      <p:bgPr>
        <a:solidFill>
          <a:srgbClr val="4D4A56"/>
        </a:solidFill>
        <a:effectLst/>
      </p:bgPr>
    </p:bg>
    <p:spTree>
      <p:nvGrpSpPr>
        <p:cNvPr id="1" name="Shape 74"/>
        <p:cNvGrpSpPr/>
        <p:nvPr/>
      </p:nvGrpSpPr>
      <p:grpSpPr>
        <a:xfrm>
          <a:off x="0" y="0"/>
          <a:ext cx="0" cy="0"/>
          <a:chOff x="0" y="0"/>
          <a:chExt cx="0" cy="0"/>
        </a:xfrm>
      </p:grpSpPr>
      <p:pic>
        <p:nvPicPr>
          <p:cNvPr id="75" name="Google Shape;75;p12" descr="organic-01.png"/>
          <p:cNvPicPr preferRelativeResize="0"/>
          <p:nvPr/>
        </p:nvPicPr>
        <p:blipFill>
          <a:blip r:embed="rId2">
            <a:alphaModFix amt="4000"/>
          </a:blip>
          <a:stretch>
            <a:fillRect/>
          </a:stretch>
        </p:blipFill>
        <p:spPr>
          <a:xfrm>
            <a:off x="0" y="0"/>
            <a:ext cx="12192000" cy="6858000"/>
          </a:xfrm>
          <a:prstGeom prst="rect">
            <a:avLst/>
          </a:prstGeom>
          <a:noFill/>
          <a:ln>
            <a:noFill/>
          </a:ln>
        </p:spPr>
      </p:pic>
      <p:sp>
        <p:nvSpPr>
          <p:cNvPr id="76" name="Google Shape;76;p12"/>
          <p:cNvSpPr txBox="1">
            <a:spLocks noGrp="1"/>
          </p:cNvSpPr>
          <p:nvPr>
            <p:ph type="sldNum" idx="12"/>
          </p:nvPr>
        </p:nvSpPr>
        <p:spPr>
          <a:xfrm>
            <a:off x="114090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14903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8"/>
        <p:cNvGrpSpPr/>
        <p:nvPr/>
      </p:nvGrpSpPr>
      <p:grpSpPr>
        <a:xfrm>
          <a:off x="0" y="0"/>
          <a:ext cx="0" cy="0"/>
          <a:chOff x="0" y="0"/>
          <a:chExt cx="0" cy="0"/>
        </a:xfrm>
      </p:grpSpPr>
      <p:sp>
        <p:nvSpPr>
          <p:cNvPr id="49" name="Google Shape;49;p3"/>
          <p:cNvSpPr/>
          <p:nvPr/>
        </p:nvSpPr>
        <p:spPr>
          <a:xfrm rot="10800000" flipH="1">
            <a:off x="-126625" y="405101"/>
            <a:ext cx="1379600" cy="1194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745867" y="2051767"/>
            <a:ext cx="2384000" cy="27528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3657600" y="2314333"/>
            <a:ext cx="75184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52" name="Google Shape;52;p3"/>
          <p:cNvSpPr txBox="1">
            <a:spLocks noGrp="1"/>
          </p:cNvSpPr>
          <p:nvPr>
            <p:ph type="subTitle" idx="1"/>
          </p:nvPr>
        </p:nvSpPr>
        <p:spPr>
          <a:xfrm>
            <a:off x="3657600" y="3761339"/>
            <a:ext cx="7594800" cy="10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88899" y="41805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3"/>
          <p:cNvSpPr/>
          <p:nvPr/>
        </p:nvSpPr>
        <p:spPr>
          <a:xfrm rot="10800000" flipH="1">
            <a:off x="1104900" y="46887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3"/>
          <p:cNvSpPr/>
          <p:nvPr/>
        </p:nvSpPr>
        <p:spPr>
          <a:xfrm rot="10800000" flipH="1">
            <a:off x="1015999" y="1170600"/>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flipH="1">
            <a:off x="1058468" y="6257068"/>
            <a:ext cx="690000" cy="5972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 name="Google Shape;57;p3"/>
          <p:cNvGrpSpPr/>
          <p:nvPr/>
        </p:nvGrpSpPr>
        <p:grpSpPr>
          <a:xfrm>
            <a:off x="1328479" y="1427558"/>
            <a:ext cx="468272" cy="43288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3"/>
          <p:cNvSpPr/>
          <p:nvPr/>
        </p:nvSpPr>
        <p:spPr>
          <a:xfrm>
            <a:off x="524801" y="44621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1" name="Google Shape;61;p3"/>
          <p:cNvGrpSpPr/>
          <p:nvPr/>
        </p:nvGrpSpPr>
        <p:grpSpPr>
          <a:xfrm>
            <a:off x="407005" y="738475"/>
            <a:ext cx="329959" cy="523069"/>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 name="Google Shape;70;p3"/>
          <p:cNvGrpSpPr/>
          <p:nvPr/>
        </p:nvGrpSpPr>
        <p:grpSpPr>
          <a:xfrm>
            <a:off x="1893312" y="4845775"/>
            <a:ext cx="457176" cy="466757"/>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3"/>
          <p:cNvSpPr/>
          <p:nvPr/>
        </p:nvSpPr>
        <p:spPr>
          <a:xfrm rot="10800000" flipH="1">
            <a:off x="977899" y="5248033"/>
            <a:ext cx="1093200" cy="9468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rot="10800000" flipH="1">
            <a:off x="984700" y="134467"/>
            <a:ext cx="571600" cy="494800"/>
          </a:xfrm>
          <a:prstGeom prst="hexagon">
            <a:avLst>
              <a:gd name="adj" fmla="val 28678"/>
              <a:gd name="vf" fmla="val 115470"/>
            </a:avLst>
          </a:pr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rot="10800000" flipH="1">
            <a:off x="-388433" y="5531300"/>
            <a:ext cx="1576400" cy="136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rot="10800000" flipH="1">
            <a:off x="560967" y="-86967"/>
            <a:ext cx="478400" cy="4140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1359118" y="5556077"/>
            <a:ext cx="330764" cy="33074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0" name="Google Shape;80;p3"/>
          <p:cNvGrpSpPr/>
          <p:nvPr/>
        </p:nvGrpSpPr>
        <p:grpSpPr>
          <a:xfrm>
            <a:off x="-67047" y="1937059"/>
            <a:ext cx="833125" cy="799168"/>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3"/>
          <p:cNvSpPr/>
          <p:nvPr/>
        </p:nvSpPr>
        <p:spPr>
          <a:xfrm>
            <a:off x="62933" y="5907294"/>
            <a:ext cx="673641" cy="61274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706806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
        <p:cNvGrpSpPr/>
        <p:nvPr/>
      </p:nvGrpSpPr>
      <p:grpSpPr>
        <a:xfrm>
          <a:off x="0" y="0"/>
          <a:ext cx="0" cy="0"/>
          <a:chOff x="0" y="0"/>
          <a:chExt cx="0" cy="0"/>
        </a:xfrm>
      </p:grpSpPr>
      <p:sp>
        <p:nvSpPr>
          <p:cNvPr id="213" name="Google Shape;213;p7"/>
          <p:cNvSpPr/>
          <p:nvPr/>
        </p:nvSpPr>
        <p:spPr>
          <a:xfrm rot="5400000">
            <a:off x="666132" y="209467"/>
            <a:ext cx="1528000" cy="17644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33" tIns="67733" rIns="67733" bIns="67733" anchor="ctr" anchorCtr="0">
            <a:noAutofit/>
          </a:bodyPr>
          <a:lstStyle/>
          <a:p>
            <a:pPr marL="0" marR="0" lvl="0" indent="0" algn="ctr" rtl="0">
              <a:lnSpc>
                <a:spcPct val="100000"/>
              </a:lnSpc>
              <a:spcBef>
                <a:spcPts val="0"/>
              </a:spcBef>
              <a:spcAft>
                <a:spcPts val="0"/>
              </a:spcAft>
              <a:buClr>
                <a:srgbClr val="FFFFFF"/>
              </a:buClr>
              <a:buFont typeface="Helvetica Neue"/>
              <a:buNone/>
            </a:pPr>
            <a:endParaRPr sz="4267"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2310267" y="2314133"/>
            <a:ext cx="6592400" cy="8604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231026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5361296"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8412327" y="3174533"/>
            <a:ext cx="2902400" cy="33932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8" name="Google Shape;218;p7"/>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7"/>
          <p:cNvSpPr/>
          <p:nvPr/>
        </p:nvSpPr>
        <p:spPr>
          <a:xfrm rot="10800000" flipH="1">
            <a:off x="850900" y="1920133"/>
            <a:ext cx="571600" cy="4948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7"/>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7"/>
          <p:cNvSpPr/>
          <p:nvPr/>
        </p:nvSpPr>
        <p:spPr>
          <a:xfrm rot="10800000" flipH="1">
            <a:off x="437067" y="118567"/>
            <a:ext cx="4784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2" name="Google Shape;222;p7"/>
          <p:cNvGrpSpPr/>
          <p:nvPr/>
        </p:nvGrpSpPr>
        <p:grpSpPr>
          <a:xfrm>
            <a:off x="2306379" y="81425"/>
            <a:ext cx="468272" cy="43288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5" name="Google Shape;225;p7"/>
          <p:cNvSpPr/>
          <p:nvPr/>
        </p:nvSpPr>
        <p:spPr>
          <a:xfrm>
            <a:off x="270801" y="1693570"/>
            <a:ext cx="221415" cy="38360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6" name="Google Shape;226;p7"/>
          <p:cNvGrpSpPr/>
          <p:nvPr/>
        </p:nvGrpSpPr>
        <p:grpSpPr>
          <a:xfrm>
            <a:off x="1205701" y="686924"/>
            <a:ext cx="510611" cy="80948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5" name="Google Shape;235;p7"/>
          <p:cNvGrpSpPr/>
          <p:nvPr/>
        </p:nvGrpSpPr>
        <p:grpSpPr>
          <a:xfrm>
            <a:off x="447679" y="2454042"/>
            <a:ext cx="457176" cy="466757"/>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40" name="Google Shape;240;p7"/>
          <p:cNvSpPr txBox="1">
            <a:spLocks noGrp="1"/>
          </p:cNvSpPr>
          <p:nvPr>
            <p:ph type="sldNum" idx="12"/>
          </p:nvPr>
        </p:nvSpPr>
        <p:spPr>
          <a:xfrm>
            <a:off x="18076" y="6380700"/>
            <a:ext cx="731600" cy="4772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74422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 id="2147483676" r:id="rId24"/>
    <p:sldLayoutId id="2147483677" r:id="rId25"/>
    <p:sldLayoutId id="2147483678" r:id="rId26"/>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4.jpeg"/><Relationship Id="rId1" Type="http://schemas.openxmlformats.org/officeDocument/2006/relationships/slideLayout" Target="../slideLayouts/slideLayout24.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pPr algn="ctr"/>
            <a:r>
              <a:rPr lang="en-US" sz="8000" dirty="0" err="1">
                <a:solidFill>
                  <a:srgbClr val="FF0000"/>
                </a:solidFill>
                <a:latin typeface="Gabriola" panose="04040605051002020D02" pitchFamily="82" charset="0"/>
              </a:rPr>
              <a:t>Mô</a:t>
            </a:r>
            <a:r>
              <a:rPr lang="en-US" sz="8000" dirty="0">
                <a:solidFill>
                  <a:srgbClr val="FF0000"/>
                </a:solidFill>
                <a:latin typeface="Gabriola" panose="04040605051002020D02" pitchFamily="82" charset="0"/>
              </a:rPr>
              <a:t> </a:t>
            </a:r>
            <a:r>
              <a:rPr lang="en-US" sz="8000" dirty="0" err="1">
                <a:solidFill>
                  <a:srgbClr val="FF0000"/>
                </a:solidFill>
                <a:latin typeface="Gabriola" panose="04040605051002020D02" pitchFamily="82" charset="0"/>
              </a:rPr>
              <a:t>hình</a:t>
            </a:r>
            <a:r>
              <a:rPr lang="en-US" sz="8000" dirty="0">
                <a:solidFill>
                  <a:srgbClr val="FF0000"/>
                </a:solidFill>
                <a:latin typeface="Gabriola" panose="04040605051002020D02" pitchFamily="82" charset="0"/>
              </a:rPr>
              <a:t> RAD</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pPr algn="ctr">
              <a:lnSpc>
                <a:spcPct val="107000"/>
              </a:lnSpc>
              <a:spcAft>
                <a:spcPts val="800"/>
              </a:spcAft>
            </a:pPr>
            <a:r>
              <a:rPr lang="en-US" sz="2800" dirty="0">
                <a:effectLst/>
                <a:latin typeface="Garamond" panose="02020404030301010803" pitchFamily="18" charset="0"/>
                <a:ea typeface="Calibri" panose="020F0502020204030204" pitchFamily="34" charset="0"/>
                <a:cs typeface="Times New Roman" panose="02020603050405020304" pitchFamily="18" charset="0"/>
              </a:rPr>
              <a:t>Rapid Application Development model</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1</a:t>
            </a:fld>
            <a:endParaRPr lang="en-US" dirty="0"/>
          </a:p>
        </p:txBody>
      </p:sp>
    </p:spTree>
    <p:extLst>
      <p:ext uri="{BB962C8B-B14F-4D97-AF65-F5344CB8AC3E}">
        <p14:creationId xmlns:p14="http://schemas.microsoft.com/office/powerpoint/2010/main" val="40916746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pPr algn="ctr"/>
            <a:r>
              <a:rPr lang="en-US" sz="7200" b="0" dirty="0" err="1">
                <a:latin typeface="Maiandra GD" panose="020E0502030308020204" pitchFamily="34" charset="0"/>
                <a:cs typeface="Calibri" panose="020F0502020204030204" pitchFamily="34" charset="0"/>
              </a:rPr>
              <a:t>Nội</a:t>
            </a:r>
            <a:r>
              <a:rPr lang="en-US" sz="7200" b="0" dirty="0">
                <a:latin typeface="Maiandra GD" panose="020E0502030308020204" pitchFamily="34" charset="0"/>
                <a:cs typeface="Calibri" panose="020F0502020204030204" pitchFamily="34" charset="0"/>
              </a:rPr>
              <a:t>  dung  </a:t>
            </a:r>
            <a:r>
              <a:rPr lang="en-US" sz="7200" b="0" dirty="0" err="1">
                <a:latin typeface="Maiandra GD" panose="020E0502030308020204" pitchFamily="34" charset="0"/>
                <a:cs typeface="Calibri" panose="020F0502020204030204" pitchFamily="34" charset="0"/>
              </a:rPr>
              <a:t>gồm</a:t>
            </a:r>
            <a:endParaRPr lang="en-US" sz="7200" b="0" dirty="0">
              <a:latin typeface="Maiandra GD" panose="020E050203030802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marL="0" indent="0">
              <a:buNone/>
            </a:pPr>
            <a:r>
              <a:rPr lang="en-US" sz="2400" dirty="0">
                <a:latin typeface="Maiandra GD" panose="020E0502030308020204" pitchFamily="34" charset="0"/>
              </a:rPr>
              <a:t>1. </a:t>
            </a:r>
            <a:r>
              <a:rPr lang="en-US" sz="2400" dirty="0" err="1">
                <a:latin typeface="Maiandra GD" panose="020E0502030308020204" pitchFamily="34" charset="0"/>
              </a:rPr>
              <a:t>Mô</a:t>
            </a:r>
            <a:r>
              <a:rPr lang="en-US" sz="2400" dirty="0">
                <a:latin typeface="Maiandra GD" panose="020E0502030308020204" pitchFamily="34" charset="0"/>
              </a:rPr>
              <a:t> </a:t>
            </a:r>
            <a:r>
              <a:rPr lang="en-US" sz="2400" dirty="0" err="1">
                <a:latin typeface="Maiandra GD" panose="020E0502030308020204" pitchFamily="34" charset="0"/>
              </a:rPr>
              <a:t>tả</a:t>
            </a:r>
            <a:endParaRPr lang="en-US" sz="2400" dirty="0">
              <a:latin typeface="Maiandra GD" panose="020E0502030308020204" pitchFamily="34" charset="0"/>
            </a:endParaRPr>
          </a:p>
          <a:p>
            <a:pPr marL="0" indent="0">
              <a:buNone/>
            </a:pPr>
            <a:r>
              <a:rPr lang="en-US" sz="2400" dirty="0">
                <a:latin typeface="Maiandra GD" panose="020E0502030308020204" pitchFamily="34" charset="0"/>
              </a:rPr>
              <a:t>2. </a:t>
            </a:r>
            <a:r>
              <a:rPr lang="en-US" sz="2400" dirty="0" err="1">
                <a:latin typeface="Maiandra GD" panose="020E0502030308020204" pitchFamily="34" charset="0"/>
              </a:rPr>
              <a:t>Nguyên</a:t>
            </a:r>
            <a:r>
              <a:rPr lang="en-US" sz="2400" dirty="0">
                <a:latin typeface="Maiandra GD" panose="020E0502030308020204" pitchFamily="34" charset="0"/>
              </a:rPr>
              <a:t> </a:t>
            </a:r>
            <a:r>
              <a:rPr lang="en-US" sz="2400" dirty="0" err="1">
                <a:latin typeface="Maiandra GD" panose="020E0502030308020204" pitchFamily="34" charset="0"/>
              </a:rPr>
              <a:t>lý</a:t>
            </a:r>
            <a:endParaRPr lang="en-US" sz="2400" dirty="0">
              <a:latin typeface="Maiandra GD" panose="020E0502030308020204" pitchFamily="34" charset="0"/>
            </a:endParaRPr>
          </a:p>
          <a:p>
            <a:pPr marL="0" indent="0">
              <a:buNone/>
            </a:pPr>
            <a:r>
              <a:rPr lang="en-US" sz="2400" dirty="0">
                <a:latin typeface="Maiandra GD" panose="020E0502030308020204" pitchFamily="34" charset="0"/>
              </a:rPr>
              <a:t>3. </a:t>
            </a:r>
            <a:r>
              <a:rPr lang="en-US" sz="2400" dirty="0" err="1">
                <a:latin typeface="Maiandra GD" panose="020E0502030308020204" pitchFamily="34" charset="0"/>
              </a:rPr>
              <a:t>Ứng</a:t>
            </a:r>
            <a:r>
              <a:rPr lang="en-US" sz="2400" dirty="0">
                <a:latin typeface="Maiandra GD" panose="020E0502030308020204" pitchFamily="34" charset="0"/>
              </a:rPr>
              <a:t> </a:t>
            </a:r>
            <a:r>
              <a:rPr lang="en-US" sz="2400" dirty="0" err="1">
                <a:latin typeface="Maiandra GD" panose="020E0502030308020204" pitchFamily="34" charset="0"/>
              </a:rPr>
              <a:t>dụng</a:t>
            </a:r>
            <a:endParaRPr lang="en-US" sz="2400" dirty="0">
              <a:latin typeface="Maiandra GD" panose="020E0502030308020204" pitchFamily="34" charset="0"/>
            </a:endParaRPr>
          </a:p>
          <a:p>
            <a:pPr marL="0" indent="0">
              <a:buNone/>
            </a:pPr>
            <a:r>
              <a:rPr lang="en-US" sz="2400" dirty="0">
                <a:latin typeface="Maiandra GD" panose="020E0502030308020204" pitchFamily="34" charset="0"/>
              </a:rPr>
              <a:t>4. </a:t>
            </a:r>
            <a:r>
              <a:rPr lang="en-US" sz="2400" dirty="0" err="1">
                <a:latin typeface="Maiandra GD" panose="020E0502030308020204" pitchFamily="34" charset="0"/>
              </a:rPr>
              <a:t>Ưu</a:t>
            </a:r>
            <a:r>
              <a:rPr lang="en-US" sz="2400" dirty="0">
                <a:latin typeface="Maiandra GD" panose="020E0502030308020204" pitchFamily="34" charset="0"/>
              </a:rPr>
              <a:t>, </a:t>
            </a:r>
            <a:r>
              <a:rPr lang="en-US" sz="2400" dirty="0" err="1">
                <a:latin typeface="Maiandra GD" panose="020E0502030308020204" pitchFamily="34" charset="0"/>
              </a:rPr>
              <a:t>nhược</a:t>
            </a:r>
            <a:r>
              <a:rPr lang="en-US" sz="2400" dirty="0">
                <a:latin typeface="Maiandra GD" panose="020E0502030308020204" pitchFamily="34" charset="0"/>
              </a:rPr>
              <a:t> </a:t>
            </a:r>
            <a:r>
              <a:rPr lang="en-US" sz="2400" dirty="0" err="1">
                <a:latin typeface="Maiandra GD" panose="020E0502030308020204" pitchFamily="34" charset="0"/>
              </a:rPr>
              <a:t>điểm</a:t>
            </a:r>
            <a:r>
              <a:rPr lang="en-US" sz="2400" dirty="0">
                <a:latin typeface="Maiandra GD" panose="020E0502030308020204" pitchFamily="34" charset="0"/>
              </a:rPr>
              <a:t> </a:t>
            </a:r>
            <a:r>
              <a:rPr lang="en-US" sz="2400" dirty="0" err="1">
                <a:latin typeface="Maiandra GD" panose="020E0502030308020204" pitchFamily="34" charset="0"/>
              </a:rPr>
              <a:t>của</a:t>
            </a:r>
            <a:r>
              <a:rPr lang="en-US" sz="2400" dirty="0">
                <a:latin typeface="Maiandra GD" panose="020E0502030308020204" pitchFamily="34" charset="0"/>
              </a:rPr>
              <a:t> RAD model</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7220987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002B4C"/>
            </a:gs>
            <a:gs pos="100000">
              <a:srgbClr val="002B4C"/>
            </a:gs>
            <a:gs pos="84000">
              <a:srgbClr val="002B4C"/>
            </a:gs>
            <a:gs pos="100000">
              <a:srgbClr val="0070C0"/>
            </a:gs>
          </a:gsLst>
          <a:path path="shape">
            <a:fillToRect l="50000" t="50000" r="50000" b="50000"/>
          </a:path>
          <a:tileRect/>
        </a:gradFill>
        <a:effectLst/>
      </p:bgPr>
    </p:bg>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3965825" y="915579"/>
            <a:ext cx="7518400" cy="1017142"/>
          </a:xfrm>
          <a:prstGeom prst="rect">
            <a:avLst/>
          </a:prstGeom>
        </p:spPr>
        <p:txBody>
          <a:bodyPr spcFirstLastPara="1" vert="horz" wrap="square" lIns="121900" tIns="121900" rIns="121900" bIns="121900" rtlCol="0" anchor="b" anchorCtr="0">
            <a:noAutofit/>
          </a:bodyPr>
          <a:lstStyle/>
          <a:p>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Mô</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hình</a:t>
            </a:r>
            <a:r>
              <a:rPr lang="en-US" sz="2400" b="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RAD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là</a:t>
            </a:r>
            <a:r>
              <a:rPr lang="en-US" sz="2400" b="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mô</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hình</a:t>
            </a:r>
            <a:r>
              <a:rPr lang="en-US" sz="2400" b="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latin typeface="Calibri" panose="020F0502020204030204" pitchFamily="34" charset="0"/>
                <a:ea typeface="Calibri" panose="020F0502020204030204" pitchFamily="34" charset="0"/>
                <a:cs typeface="Calibri" panose="020F0502020204030204" pitchFamily="34" charset="0"/>
              </a:rPr>
              <a:t>p</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hát</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triển</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ứng</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dụng</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nhanh</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Nó</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là</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một</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loại</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mô</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hình</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tăng</a:t>
            </a:r>
            <a:r>
              <a:rPr lang="en-US" sz="2400" b="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dần</a:t>
            </a:r>
            <a:br>
              <a:rPr lang="en-US" sz="1800" dirty="0">
                <a:effectLst/>
                <a:latin typeface="Maiandra GD" panose="020E0502030308020204" pitchFamily="34" charset="0"/>
                <a:ea typeface="Calibri" panose="020F0502020204030204" pitchFamily="34" charset="0"/>
                <a:cs typeface="Times New Roman" panose="02020603050405020304" pitchFamily="18" charset="0"/>
              </a:rPr>
            </a:br>
            <a:endParaRPr lang="en-US" sz="1600" dirty="0">
              <a:solidFill>
                <a:schemeClr val="bg1"/>
              </a:solidFill>
              <a:latin typeface="Maiandra GD" panose="020E0502030308020204" pitchFamily="34" charset="0"/>
            </a:endParaRPr>
          </a:p>
        </p:txBody>
      </p:sp>
      <p:sp>
        <p:nvSpPr>
          <p:cNvPr id="361" name="Google Shape;361;p14"/>
          <p:cNvSpPr txBox="1"/>
          <p:nvPr/>
        </p:nvSpPr>
        <p:spPr>
          <a:xfrm>
            <a:off x="546100" y="2235200"/>
            <a:ext cx="2756000" cy="2362400"/>
          </a:xfrm>
          <a:prstGeom prst="rect">
            <a:avLst/>
          </a:prstGeom>
          <a:noFill/>
          <a:ln>
            <a:noFill/>
          </a:ln>
        </p:spPr>
        <p:txBody>
          <a:bodyPr spcFirstLastPara="1" wrap="square" lIns="121900" tIns="121900" rIns="121900" bIns="121900" anchor="ctr" anchorCtr="0">
            <a:noAutofit/>
          </a:bodyPr>
          <a:lstStyle/>
          <a:p>
            <a:pPr algn="ctr"/>
            <a:r>
              <a:rPr lang="en" sz="4800" b="1" dirty="0">
                <a:solidFill>
                  <a:srgbClr val="FFFFFF"/>
                </a:solidFill>
                <a:latin typeface="Maiandra GD" panose="020E0502030308020204" pitchFamily="34" charset="0"/>
                <a:sym typeface="Nixie One"/>
              </a:rPr>
              <a:t>Mô tả</a:t>
            </a:r>
            <a:endParaRPr sz="4800" b="1" dirty="0">
              <a:solidFill>
                <a:srgbClr val="FFFFFF"/>
              </a:solidFill>
              <a:latin typeface="Maiandra GD" panose="020E0502030308020204" pitchFamily="34" charset="0"/>
            </a:endParaRPr>
          </a:p>
        </p:txBody>
      </p:sp>
      <p:sp>
        <p:nvSpPr>
          <p:cNvPr id="9" name="Subtitle 3">
            <a:extLst>
              <a:ext uri="{FF2B5EF4-FFF2-40B4-BE49-F238E27FC236}">
                <a16:creationId xmlns:a16="http://schemas.microsoft.com/office/drawing/2014/main" id="{EFEF1EED-6DF2-4465-9097-16EACDF38B07}"/>
              </a:ext>
            </a:extLst>
          </p:cNvPr>
          <p:cNvSpPr>
            <a:spLocks noGrp="1"/>
          </p:cNvSpPr>
          <p:nvPr>
            <p:ph type="subTitle" idx="1"/>
          </p:nvPr>
        </p:nvSpPr>
        <p:spPr>
          <a:xfrm>
            <a:off x="3965825" y="4964993"/>
            <a:ext cx="6580188" cy="774757"/>
          </a:xfrm>
        </p:spPr>
        <p:txBody>
          <a:bodyPr/>
          <a:lstStyle/>
          <a:p>
            <a:r>
              <a:rPr lang="vi-VN" sz="2400" b="0" i="0" dirty="0">
                <a:solidFill>
                  <a:schemeClr val="bg1"/>
                </a:solidFill>
                <a:effectLst/>
                <a:latin typeface="Calibri" panose="020F0502020204030204" pitchFamily="34" charset="0"/>
                <a:cs typeface="Calibri" panose="020F0502020204030204" pitchFamily="34" charset="0"/>
              </a:rPr>
              <a:t>-</a:t>
            </a:r>
            <a:r>
              <a:rPr lang="en-US" sz="2400" b="0" i="0" dirty="0">
                <a:solidFill>
                  <a:schemeClr val="bg1"/>
                </a:solidFill>
                <a:effectLst/>
                <a:latin typeface="Calibri" panose="020F0502020204030204" pitchFamily="34" charset="0"/>
                <a:cs typeface="Calibri" panose="020F0502020204030204" pitchFamily="34" charset="0"/>
              </a:rPr>
              <a:t> </a:t>
            </a:r>
            <a:r>
              <a:rPr lang="vi-VN" sz="2400" b="0" i="0" dirty="0">
                <a:solidFill>
                  <a:schemeClr val="bg1"/>
                </a:solidFill>
                <a:effectLst/>
                <a:latin typeface="Calibri" panose="020F0502020204030204" pitchFamily="34" charset="0"/>
                <a:cs typeface="Calibri" panose="020F0502020204030204" pitchFamily="34" charset="0"/>
              </a:rPr>
              <a:t>Đảm bảo rằng các nguyên mẫu được phát triển có thể tái sử dụng được</a:t>
            </a:r>
            <a:endParaRPr lang="en-US" sz="2400" dirty="0">
              <a:solidFill>
                <a:schemeClr val="bg1"/>
              </a:solidFill>
              <a:latin typeface="Calibri" panose="020F0502020204030204" pitchFamily="34" charset="0"/>
              <a:cs typeface="Calibri" panose="020F0502020204030204" pitchFamily="34" charset="0"/>
            </a:endParaRPr>
          </a:p>
        </p:txBody>
      </p:sp>
      <p:sp>
        <p:nvSpPr>
          <p:cNvPr id="10" name="Subtitle 3">
            <a:extLst>
              <a:ext uri="{FF2B5EF4-FFF2-40B4-BE49-F238E27FC236}">
                <a16:creationId xmlns:a16="http://schemas.microsoft.com/office/drawing/2014/main" id="{139A7496-3703-467F-AEE0-48BFACD92518}"/>
              </a:ext>
            </a:extLst>
          </p:cNvPr>
          <p:cNvSpPr txBox="1">
            <a:spLocks/>
          </p:cNvSpPr>
          <p:nvPr/>
        </p:nvSpPr>
        <p:spPr>
          <a:xfrm>
            <a:off x="3965825" y="1998895"/>
            <a:ext cx="6580188" cy="2834362"/>
          </a:xfrm>
          <a:prstGeom prst="rect">
            <a:avLst/>
          </a:prstGeom>
        </p:spPr>
        <p:txBody>
          <a:bodyPr spcFirstLastPara="1" vert="horz" wrap="square" lIns="91425" tIns="91425" rIns="91425" bIns="91425" rtlCol="0" anchor="t" anchorCtr="0">
            <a:noAutofit/>
          </a:bodyPr>
          <a:lstStyle>
            <a:lvl1pPr marL="266700" lvl="0" indent="-2667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lumMod val="75000"/>
                    <a:lumOff val="25000"/>
                  </a:schemeClr>
                </a:solidFill>
                <a:latin typeface="+mn-lt"/>
                <a:ea typeface="+mn-ea"/>
                <a:cs typeface="+mn-cs"/>
              </a:defRPr>
            </a:lvl1pPr>
            <a:lvl2pPr marL="542925" lvl="1" indent="-276225" algn="l" defTabSz="914400" rtl="0" eaLnBrk="1" latinLnBrk="0" hangingPunct="1">
              <a:lnSpc>
                <a:spcPct val="90000"/>
              </a:lnSpc>
              <a:spcBef>
                <a:spcPts val="0"/>
              </a:spcBef>
              <a:spcAft>
                <a:spcPts val="0"/>
              </a:spcAft>
              <a:buSzPts val="1400"/>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lvl="2" indent="-266700" algn="l" defTabSz="914400" rtl="0" eaLnBrk="1" latinLnBrk="0" hangingPunct="1">
              <a:lnSpc>
                <a:spcPct val="90000"/>
              </a:lnSpc>
              <a:spcBef>
                <a:spcPts val="0"/>
              </a:spcBef>
              <a:spcAft>
                <a:spcPts val="0"/>
              </a:spcAft>
              <a:buSzPts val="1400"/>
              <a:buFont typeface="Arial" panose="020B0604020202020204" pitchFamily="34" charset="0"/>
              <a:buNone/>
              <a:defRPr sz="1400" kern="1200">
                <a:solidFill>
                  <a:schemeClr val="tx1">
                    <a:lumMod val="75000"/>
                    <a:lumOff val="25000"/>
                  </a:schemeClr>
                </a:solidFill>
                <a:latin typeface="+mn-lt"/>
                <a:ea typeface="+mn-ea"/>
                <a:cs typeface="+mn-cs"/>
              </a:defRPr>
            </a:lvl3pPr>
            <a:lvl4pPr marL="1076325" lvl="3" indent="-266700" algn="l" defTabSz="914400" rtl="0" eaLnBrk="1" latinLnBrk="0" hangingPunct="1">
              <a:lnSpc>
                <a:spcPct val="90000"/>
              </a:lnSpc>
              <a:spcBef>
                <a:spcPts val="0"/>
              </a:spcBef>
              <a:spcAft>
                <a:spcPts val="0"/>
              </a:spcAft>
              <a:buSzPts val="1400"/>
              <a:buFont typeface="Arial" panose="020B0604020202020204" pitchFamily="34" charset="0"/>
              <a:buNone/>
              <a:defRPr sz="1400" kern="1200">
                <a:solidFill>
                  <a:schemeClr val="tx1">
                    <a:lumMod val="75000"/>
                    <a:lumOff val="25000"/>
                  </a:schemeClr>
                </a:solidFill>
                <a:latin typeface="+mn-lt"/>
                <a:ea typeface="+mn-ea"/>
                <a:cs typeface="+mn-cs"/>
              </a:defRPr>
            </a:lvl4pPr>
            <a:lvl5pPr marL="1343025" lvl="4" indent="-266700" algn="l" defTabSz="914400" rtl="0" eaLnBrk="1" latinLnBrk="0" hangingPunct="1">
              <a:lnSpc>
                <a:spcPct val="90000"/>
              </a:lnSpc>
              <a:spcBef>
                <a:spcPts val="0"/>
              </a:spcBef>
              <a:spcAft>
                <a:spcPts val="0"/>
              </a:spcAft>
              <a:buSzPts val="1400"/>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lvl="5"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Trong</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mô</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hình</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RAD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các</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thành</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phần</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và</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chức</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năng</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được</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phát</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triển</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song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song</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như</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các</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dự</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án</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nhỏ</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Các</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quá</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trình</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phát</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triển</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được</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đóng</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hộp</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thời</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gian</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chuyển</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giao</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sau</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đó</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được</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lắp</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ráp</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thành</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một</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nguyên</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mẫu</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hoạt</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động</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-&gt;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Để</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khách</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hàng</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có</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thể</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xem</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sử</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dụng</a:t>
            </a: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rồi</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cung</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cấp</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những</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thông</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tin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phản</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hồi</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liên</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quan</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về</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việc</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giao</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hàng</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và</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yêu</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cầu</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của</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spc="75"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họ</a:t>
            </a:r>
            <a:r>
              <a:rPr lang="en-US" sz="2400" spc="75"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buFontTx/>
              <a:buChar char="-"/>
            </a:pP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DB0C0D-8267-4B52-A842-956313B5B23C}"/>
              </a:ext>
            </a:extLst>
          </p:cNvPr>
          <p:cNvSpPr>
            <a:spLocks noGrp="1"/>
          </p:cNvSpPr>
          <p:nvPr>
            <p:ph type="sldNum" idx="12"/>
          </p:nvPr>
        </p:nvSpPr>
        <p:spPr>
          <a:xfrm>
            <a:off x="11517330" y="6411074"/>
            <a:ext cx="674670" cy="380962"/>
          </a:xfrm>
        </p:spPr>
        <p:txBody>
          <a:bodyPr/>
          <a:lstStyle/>
          <a:p>
            <a:pPr algn="r"/>
            <a:fld id="{00000000-1234-1234-1234-123412341234}" type="slidenum">
              <a:rPr lang="en" smtClean="0"/>
              <a:pPr algn="r"/>
              <a:t>4</a:t>
            </a:fld>
            <a:endParaRPr lang="en"/>
          </a:p>
        </p:txBody>
      </p:sp>
      <p:sp>
        <p:nvSpPr>
          <p:cNvPr id="13" name="Rectangle 12">
            <a:extLst>
              <a:ext uri="{FF2B5EF4-FFF2-40B4-BE49-F238E27FC236}">
                <a16:creationId xmlns:a16="http://schemas.microsoft.com/office/drawing/2014/main" id="{97689CF2-8FC0-4809-9E76-FD77A954C551}"/>
              </a:ext>
            </a:extLst>
          </p:cNvPr>
          <p:cNvSpPr/>
          <p:nvPr/>
        </p:nvSpPr>
        <p:spPr>
          <a:xfrm>
            <a:off x="0" y="0"/>
            <a:ext cx="12192000" cy="6411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E0B4A6D8-EE33-49E8-A5E9-E60905163F0B}"/>
              </a:ext>
            </a:extLst>
          </p:cNvPr>
          <p:cNvPicPr>
            <a:picLocks noChangeAspect="1"/>
          </p:cNvPicPr>
          <p:nvPr/>
        </p:nvPicPr>
        <p:blipFill>
          <a:blip r:embed="rId3"/>
          <a:stretch>
            <a:fillRect/>
          </a:stretch>
        </p:blipFill>
        <p:spPr>
          <a:xfrm>
            <a:off x="7240356" y="143838"/>
            <a:ext cx="4910106" cy="6189362"/>
          </a:xfrm>
          <a:prstGeom prst="rect">
            <a:avLst/>
          </a:prstGeom>
        </p:spPr>
      </p:pic>
      <p:sp>
        <p:nvSpPr>
          <p:cNvPr id="46" name="Rectangle 45">
            <a:extLst>
              <a:ext uri="{FF2B5EF4-FFF2-40B4-BE49-F238E27FC236}">
                <a16:creationId xmlns:a16="http://schemas.microsoft.com/office/drawing/2014/main" id="{9CC76A44-1F07-44C0-ACF9-10F1F99AEF91}"/>
              </a:ext>
              <a:ext uri="{C183D7F6-B498-43B3-948B-1728B52AA6E4}">
                <adec:decorative xmlns:adec="http://schemas.microsoft.com/office/drawing/2017/decorative" val="1"/>
              </a:ext>
            </a:extLst>
          </p:cNvPr>
          <p:cNvSpPr/>
          <p:nvPr/>
        </p:nvSpPr>
        <p:spPr>
          <a:xfrm>
            <a:off x="4593432" y="95483"/>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7" name="Title 1">
            <a:extLst>
              <a:ext uri="{FF2B5EF4-FFF2-40B4-BE49-F238E27FC236}">
                <a16:creationId xmlns:a16="http://schemas.microsoft.com/office/drawing/2014/main" id="{1254FCA6-8802-4A87-9BFE-8EF29AE50647}"/>
              </a:ext>
            </a:extLst>
          </p:cNvPr>
          <p:cNvSpPr txBox="1">
            <a:spLocks/>
          </p:cNvSpPr>
          <p:nvPr/>
        </p:nvSpPr>
        <p:spPr>
          <a:xfrm>
            <a:off x="1082029" y="237686"/>
            <a:ext cx="5495578" cy="610663"/>
          </a:xfrm>
          <a:prstGeom prst="rect">
            <a:avLst/>
          </a:prstGeom>
          <a:solidFill>
            <a:schemeClr val="bg1">
              <a:lumMod val="95000"/>
            </a:schemeClr>
          </a:solidFill>
        </p:spPr>
        <p:txBody>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ctr"/>
            <a:r>
              <a:rPr lang="en-US" sz="4400" b="0" dirty="0" err="1">
                <a:solidFill>
                  <a:srgbClr val="00B0F0"/>
                </a:solidFill>
                <a:latin typeface="Maiandra GD" panose="020E0502030308020204" pitchFamily="34" charset="0"/>
                <a:cs typeface="Calibri" panose="020F0502020204030204" pitchFamily="34" charset="0"/>
              </a:rPr>
              <a:t>Nguyên</a:t>
            </a:r>
            <a:r>
              <a:rPr lang="en-US" sz="4400" b="0" dirty="0">
                <a:solidFill>
                  <a:srgbClr val="00B0F0"/>
                </a:solidFill>
                <a:latin typeface="Maiandra GD" panose="020E0502030308020204" pitchFamily="34" charset="0"/>
                <a:cs typeface="Calibri" panose="020F0502020204030204" pitchFamily="34" charset="0"/>
              </a:rPr>
              <a:t> </a:t>
            </a:r>
            <a:r>
              <a:rPr lang="en-US" sz="4400" b="0" dirty="0" err="1">
                <a:solidFill>
                  <a:srgbClr val="00B0F0"/>
                </a:solidFill>
                <a:latin typeface="Maiandra GD" panose="020E0502030308020204" pitchFamily="34" charset="0"/>
                <a:cs typeface="Calibri" panose="020F0502020204030204" pitchFamily="34" charset="0"/>
              </a:rPr>
              <a:t>lý</a:t>
            </a:r>
            <a:endParaRPr lang="en-US" sz="4400" b="0" dirty="0">
              <a:solidFill>
                <a:srgbClr val="00B0F0"/>
              </a:solidFill>
              <a:latin typeface="Maiandra GD" panose="020E0502030308020204" pitchFamily="34" charset="0"/>
              <a:cs typeface="Calibri" panose="020F0502020204030204" pitchFamily="34" charset="0"/>
            </a:endParaRPr>
          </a:p>
        </p:txBody>
      </p:sp>
      <p:sp>
        <p:nvSpPr>
          <p:cNvPr id="48" name="Text Placeholder 2">
            <a:extLst>
              <a:ext uri="{FF2B5EF4-FFF2-40B4-BE49-F238E27FC236}">
                <a16:creationId xmlns:a16="http://schemas.microsoft.com/office/drawing/2014/main" id="{36F83AB4-AC76-4FF0-9086-89E764CE66BA}"/>
              </a:ext>
            </a:extLst>
          </p:cNvPr>
          <p:cNvSpPr txBox="1">
            <a:spLocks/>
          </p:cNvSpPr>
          <p:nvPr/>
        </p:nvSpPr>
        <p:spPr>
          <a:xfrm>
            <a:off x="1082029" y="875728"/>
            <a:ext cx="5495258" cy="267614"/>
          </a:xfrm>
          <a:prstGeom prst="rect">
            <a:avLst/>
          </a:prstGeom>
          <a:solidFill>
            <a:schemeClr val="tx1"/>
          </a:solidFill>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graphicFrame>
        <p:nvGraphicFramePr>
          <p:cNvPr id="50" name="Diagram 49">
            <a:extLst>
              <a:ext uri="{FF2B5EF4-FFF2-40B4-BE49-F238E27FC236}">
                <a16:creationId xmlns:a16="http://schemas.microsoft.com/office/drawing/2014/main" id="{7194CDC3-AE88-4266-87BD-ACAAB49660AC}"/>
              </a:ext>
            </a:extLst>
          </p:cNvPr>
          <p:cNvGraphicFramePr/>
          <p:nvPr>
            <p:extLst>
              <p:ext uri="{D42A27DB-BD31-4B8C-83A1-F6EECF244321}">
                <p14:modId xmlns:p14="http://schemas.microsoft.com/office/powerpoint/2010/main" val="2604216954"/>
              </p:ext>
            </p:extLst>
          </p:nvPr>
        </p:nvGraphicFramePr>
        <p:xfrm>
          <a:off x="323670" y="1325925"/>
          <a:ext cx="6323408" cy="2476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2" name="Diagram 51">
            <a:extLst>
              <a:ext uri="{FF2B5EF4-FFF2-40B4-BE49-F238E27FC236}">
                <a16:creationId xmlns:a16="http://schemas.microsoft.com/office/drawing/2014/main" id="{2DA6E584-1E5B-44BC-AE5C-A0645A777455}"/>
              </a:ext>
            </a:extLst>
          </p:cNvPr>
          <p:cNvGraphicFramePr/>
          <p:nvPr>
            <p:extLst>
              <p:ext uri="{D42A27DB-BD31-4B8C-83A1-F6EECF244321}">
                <p14:modId xmlns:p14="http://schemas.microsoft.com/office/powerpoint/2010/main" val="4221018481"/>
              </p:ext>
            </p:extLst>
          </p:nvPr>
        </p:nvGraphicFramePr>
        <p:xfrm>
          <a:off x="239863" y="4094871"/>
          <a:ext cx="6703854" cy="20239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362593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2B4C"/>
            </a:gs>
            <a:gs pos="100000">
              <a:srgbClr val="002B4C"/>
            </a:gs>
            <a:gs pos="84000">
              <a:srgbClr val="002B4C"/>
            </a:gs>
            <a:gs pos="100000">
              <a:srgbClr val="0070C0"/>
            </a:gs>
          </a:gsLst>
          <a:path path="shape">
            <a:fillToRect l="50000" t="50000" r="50000" b="50000"/>
          </a:path>
        </a:gradFill>
        <a:effectLst/>
      </p:bgPr>
    </p:bg>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369840" y="2515360"/>
            <a:ext cx="11630346" cy="3462390"/>
          </a:xfrm>
          <a:prstGeom prst="rect">
            <a:avLst/>
          </a:prstGeom>
        </p:spPr>
        <p:txBody>
          <a:bodyPr spcFirstLastPara="1" vert="horz" wrap="square" lIns="121900" tIns="121900" rIns="121900" bIns="121900" rtlCol="0" anchor="b" anchorCtr="0">
            <a:noAutofit/>
          </a:bodyPr>
          <a:lstStyle/>
          <a:p>
            <a:r>
              <a:rPr lang="en-US" dirty="0">
                <a:solidFill>
                  <a:schemeClr val="bg1"/>
                </a:solidFill>
                <a:latin typeface="Maiandra GD" panose="020E0502030308020204" pitchFamily="34" charset="0"/>
              </a:rPr>
              <a:t>1. </a:t>
            </a:r>
            <a:r>
              <a:rPr lang="vi-VN" dirty="0">
                <a:solidFill>
                  <a:schemeClr val="bg1"/>
                </a:solidFill>
              </a:rPr>
              <a:t>Module hóa rõ ràng. Nếu dự án không thể được chia thành các mô-đun, RAD có thể không thành công.</a:t>
            </a:r>
            <a:br>
              <a:rPr lang="en-US" dirty="0">
                <a:solidFill>
                  <a:schemeClr val="bg1"/>
                </a:solidFill>
              </a:rPr>
            </a:br>
            <a:br>
              <a:rPr lang="vi-VN" dirty="0">
                <a:solidFill>
                  <a:schemeClr val="bg1"/>
                </a:solidFill>
              </a:rPr>
            </a:br>
            <a:r>
              <a:rPr lang="en-US" dirty="0">
                <a:solidFill>
                  <a:schemeClr val="bg1"/>
                </a:solidFill>
                <a:latin typeface="Maiandra GD" panose="020E0502030308020204" pitchFamily="34" charset="0"/>
              </a:rPr>
              <a:t>2. </a:t>
            </a:r>
            <a:r>
              <a:rPr lang="vi-VN" dirty="0">
                <a:solidFill>
                  <a:schemeClr val="bg1"/>
                </a:solidFill>
              </a:rPr>
              <a:t>RAD nên được sử dụng khi có nhu cầu để tạo ra một hệ thống có yêu cầu khách hàng thay đổi trong khoảng thời gian nhỏ 2-3 tháng.</a:t>
            </a:r>
            <a:br>
              <a:rPr lang="en-US" dirty="0">
                <a:solidFill>
                  <a:schemeClr val="bg1"/>
                </a:solidFill>
              </a:rPr>
            </a:br>
            <a:br>
              <a:rPr lang="vi-VN" dirty="0">
                <a:solidFill>
                  <a:schemeClr val="bg1"/>
                </a:solidFill>
              </a:rPr>
            </a:br>
            <a:r>
              <a:rPr lang="en-US" dirty="0">
                <a:solidFill>
                  <a:schemeClr val="bg1"/>
                </a:solidFill>
                <a:latin typeface="Maiandra GD" panose="020E0502030308020204" pitchFamily="34" charset="0"/>
              </a:rPr>
              <a:t>3. </a:t>
            </a:r>
            <a:r>
              <a:rPr lang="vi-VN" dirty="0">
                <a:solidFill>
                  <a:schemeClr val="bg1"/>
                </a:solidFill>
              </a:rPr>
              <a:t>Nên được sử dụng khi đã có sẵn designer cho model và chi phí cao.</a:t>
            </a:r>
          </a:p>
        </p:txBody>
      </p:sp>
      <p:sp>
        <p:nvSpPr>
          <p:cNvPr id="410" name="Google Shape;410;p19"/>
          <p:cNvSpPr txBox="1">
            <a:spLocks noGrp="1"/>
          </p:cNvSpPr>
          <p:nvPr>
            <p:ph type="sldNum" idx="12"/>
          </p:nvPr>
        </p:nvSpPr>
        <p:spPr>
          <a:xfrm>
            <a:off x="11630345" y="6294150"/>
            <a:ext cx="561655" cy="456652"/>
          </a:xfrm>
          <a:prstGeom prst="rect">
            <a:avLst/>
          </a:prstGeom>
        </p:spPr>
        <p:txBody>
          <a:bodyPr spcFirstLastPara="1" vert="horz" wrap="square" lIns="121900" tIns="121900" rIns="121900" bIns="121900" rtlCol="0" anchor="t" anchorCtr="0">
            <a:noAutofit/>
          </a:bodyPr>
          <a:lstStyle/>
          <a:p>
            <a:pPr algn="l"/>
            <a:fld id="{00000000-1234-1234-1234-123412341234}" type="slidenum">
              <a:rPr lang="en"/>
              <a:pPr algn="l"/>
              <a:t>5</a:t>
            </a:fld>
            <a:endParaRPr dirty="0"/>
          </a:p>
        </p:txBody>
      </p:sp>
      <p:sp>
        <p:nvSpPr>
          <p:cNvPr id="13" name="Rectangle 12">
            <a:extLst>
              <a:ext uri="{FF2B5EF4-FFF2-40B4-BE49-F238E27FC236}">
                <a16:creationId xmlns:a16="http://schemas.microsoft.com/office/drawing/2014/main" id="{C9472F62-8BF1-4F4A-9B43-72B64507CE89}"/>
              </a:ext>
              <a:ext uri="{C183D7F6-B498-43B3-948B-1728B52AA6E4}">
                <adec:decorative xmlns:adec="http://schemas.microsoft.com/office/drawing/2017/decorative" val="1"/>
              </a:ext>
            </a:extLst>
          </p:cNvPr>
          <p:cNvSpPr/>
          <p:nvPr/>
        </p:nvSpPr>
        <p:spPr>
          <a:xfrm>
            <a:off x="9478109" y="38419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4" name="Title 1">
            <a:extLst>
              <a:ext uri="{FF2B5EF4-FFF2-40B4-BE49-F238E27FC236}">
                <a16:creationId xmlns:a16="http://schemas.microsoft.com/office/drawing/2014/main" id="{368BE2D1-1753-4F95-89E0-1D131E841738}"/>
              </a:ext>
            </a:extLst>
          </p:cNvPr>
          <p:cNvSpPr txBox="1">
            <a:spLocks/>
          </p:cNvSpPr>
          <p:nvPr/>
        </p:nvSpPr>
        <p:spPr>
          <a:xfrm>
            <a:off x="4820384" y="499018"/>
            <a:ext cx="6641900" cy="1124345"/>
          </a:xfrm>
          <a:prstGeom prst="rect">
            <a:avLst/>
          </a:prstGeom>
          <a:solidFill>
            <a:schemeClr val="bg1">
              <a:lumMod val="95000"/>
            </a:schemeClr>
          </a:solidFill>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3200" b="1" kern="1200" spc="-150">
                <a:solidFill>
                  <a:schemeClr val="tx1">
                    <a:lumMod val="75000"/>
                    <a:lumOff val="25000"/>
                  </a:schemeClr>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pPr algn="ctr"/>
            <a:r>
              <a:rPr lang="en-US" sz="7200" b="0" dirty="0" err="1">
                <a:latin typeface="Maiandra GD" panose="020E0502030308020204" pitchFamily="34" charset="0"/>
                <a:cs typeface="Calibri" panose="020F0502020204030204" pitchFamily="34" charset="0"/>
              </a:rPr>
              <a:t>Ứng</a:t>
            </a:r>
            <a:r>
              <a:rPr lang="en-US" sz="7200" b="0" dirty="0">
                <a:latin typeface="Maiandra GD" panose="020E0502030308020204" pitchFamily="34" charset="0"/>
                <a:cs typeface="Calibri" panose="020F0502020204030204" pitchFamily="34" charset="0"/>
              </a:rPr>
              <a:t> </a:t>
            </a:r>
            <a:r>
              <a:rPr lang="en-US" sz="7200" b="0" dirty="0" err="1">
                <a:latin typeface="Maiandra GD" panose="020E0502030308020204" pitchFamily="34" charset="0"/>
                <a:cs typeface="Calibri" panose="020F0502020204030204" pitchFamily="34" charset="0"/>
              </a:rPr>
              <a:t>dụng</a:t>
            </a:r>
            <a:endParaRPr lang="en-US" sz="7200" b="0" dirty="0">
              <a:latin typeface="Maiandra GD" panose="020E0502030308020204" pitchFamily="34" charset="0"/>
              <a:cs typeface="Calibri" panose="020F0502020204030204" pitchFamily="34" charset="0"/>
            </a:endParaRPr>
          </a:p>
        </p:txBody>
      </p:sp>
      <p:sp>
        <p:nvSpPr>
          <p:cNvPr id="15" name="Text Placeholder 2">
            <a:extLst>
              <a:ext uri="{FF2B5EF4-FFF2-40B4-BE49-F238E27FC236}">
                <a16:creationId xmlns:a16="http://schemas.microsoft.com/office/drawing/2014/main" id="{F81AA581-01C4-40A1-B01F-3BA0281E04AC}"/>
              </a:ext>
            </a:extLst>
          </p:cNvPr>
          <p:cNvSpPr txBox="1">
            <a:spLocks/>
          </p:cNvSpPr>
          <p:nvPr/>
        </p:nvSpPr>
        <p:spPr>
          <a:xfrm>
            <a:off x="4820658" y="1608805"/>
            <a:ext cx="6641626" cy="590155"/>
          </a:xfrm>
          <a:prstGeom prst="rect">
            <a:avLst/>
          </a:prstGeom>
          <a:solidFill>
            <a:schemeClr val="tx1"/>
          </a:solidFill>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 </a:t>
            </a:r>
          </a:p>
        </p:txBody>
      </p:sp>
    </p:spTree>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2B4C"/>
            </a:gs>
            <a:gs pos="100000">
              <a:srgbClr val="002B4C"/>
            </a:gs>
            <a:gs pos="84000">
              <a:srgbClr val="002B4C"/>
            </a:gs>
            <a:gs pos="100000">
              <a:srgbClr val="0070C0"/>
            </a:gs>
          </a:gsLst>
          <a:path path="shape">
            <a:fillToRect l="50000" t="50000" r="50000" b="50000"/>
          </a:path>
        </a:gradFill>
        <a:effectLst/>
      </p:bgPr>
    </p:bg>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xfrm>
            <a:off x="11630346" y="6380800"/>
            <a:ext cx="561654" cy="379596"/>
          </a:xfrm>
          <a:prstGeom prst="rect">
            <a:avLst/>
          </a:prstGeom>
        </p:spPr>
        <p:txBody>
          <a:bodyPr spcFirstLastPara="1" vert="horz" wrap="square" lIns="121900" tIns="121900" rIns="121900" bIns="121900" rtlCol="0" anchor="t" anchorCtr="0">
            <a:noAutofit/>
          </a:bodyPr>
          <a:lstStyle/>
          <a:p>
            <a:pPr algn="l"/>
            <a:fld id="{00000000-1234-1234-1234-123412341234}" type="slidenum">
              <a:rPr lang="en"/>
              <a:pPr algn="l"/>
              <a:t>6</a:t>
            </a:fld>
            <a:endParaRPr/>
          </a:p>
        </p:txBody>
      </p:sp>
      <p:sp>
        <p:nvSpPr>
          <p:cNvPr id="7" name="Title 2">
            <a:extLst>
              <a:ext uri="{FF2B5EF4-FFF2-40B4-BE49-F238E27FC236}">
                <a16:creationId xmlns:a16="http://schemas.microsoft.com/office/drawing/2014/main" id="{A4BBB314-D401-4B05-A914-90FB7BB9071C}"/>
              </a:ext>
            </a:extLst>
          </p:cNvPr>
          <p:cNvSpPr txBox="1">
            <a:spLocks/>
          </p:cNvSpPr>
          <p:nvPr/>
        </p:nvSpPr>
        <p:spPr>
          <a:xfrm>
            <a:off x="2501758" y="343104"/>
            <a:ext cx="8296382" cy="792842"/>
          </a:xfrm>
          <a:prstGeom prst="rect">
            <a:avLst/>
          </a:prstGeom>
          <a:solidFill>
            <a:schemeClr val="bg1"/>
          </a:solidFill>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000"/>
              <a:buNone/>
              <a:defRPr sz="3200" b="1" kern="1200" spc="-150">
                <a:solidFill>
                  <a:schemeClr val="tx1">
                    <a:lumMod val="75000"/>
                    <a:lumOff val="25000"/>
                  </a:schemeClr>
                </a:solidFill>
                <a:latin typeface="+mj-lt"/>
                <a:ea typeface="+mj-ea"/>
                <a:cs typeface="+mj-c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pPr algn="ctr"/>
            <a:r>
              <a:rPr lang="en-US" sz="4000" dirty="0" err="1">
                <a:solidFill>
                  <a:srgbClr val="00B0F0"/>
                </a:solidFill>
                <a:latin typeface="Maiandra GD" panose="020E0502030308020204" pitchFamily="34" charset="0"/>
              </a:rPr>
              <a:t>Ưu</a:t>
            </a:r>
            <a:r>
              <a:rPr lang="en-US" sz="4000" dirty="0">
                <a:solidFill>
                  <a:srgbClr val="00B0F0"/>
                </a:solidFill>
                <a:latin typeface="Maiandra GD" panose="020E0502030308020204" pitchFamily="34" charset="0"/>
              </a:rPr>
              <a:t>, </a:t>
            </a:r>
            <a:r>
              <a:rPr lang="en-US" sz="4000" dirty="0" err="1">
                <a:solidFill>
                  <a:srgbClr val="00B0F0"/>
                </a:solidFill>
                <a:latin typeface="Maiandra GD" panose="020E0502030308020204" pitchFamily="34" charset="0"/>
              </a:rPr>
              <a:t>nhược</a:t>
            </a:r>
            <a:r>
              <a:rPr lang="en-US" sz="4000" dirty="0">
                <a:solidFill>
                  <a:srgbClr val="00B0F0"/>
                </a:solidFill>
                <a:latin typeface="Maiandra GD" panose="020E0502030308020204" pitchFamily="34" charset="0"/>
              </a:rPr>
              <a:t> </a:t>
            </a:r>
            <a:r>
              <a:rPr lang="en-US" sz="4000" dirty="0" err="1">
                <a:solidFill>
                  <a:srgbClr val="00B0F0"/>
                </a:solidFill>
                <a:latin typeface="Maiandra GD" panose="020E0502030308020204" pitchFamily="34" charset="0"/>
              </a:rPr>
              <a:t>điểm</a:t>
            </a:r>
            <a:r>
              <a:rPr lang="en-US" sz="4000" dirty="0">
                <a:solidFill>
                  <a:srgbClr val="00B0F0"/>
                </a:solidFill>
                <a:latin typeface="Maiandra GD" panose="020E0502030308020204" pitchFamily="34" charset="0"/>
              </a:rPr>
              <a:t> </a:t>
            </a:r>
            <a:r>
              <a:rPr lang="en-US" sz="4000" dirty="0" err="1">
                <a:solidFill>
                  <a:srgbClr val="00B0F0"/>
                </a:solidFill>
                <a:latin typeface="Maiandra GD" panose="020E0502030308020204" pitchFamily="34" charset="0"/>
              </a:rPr>
              <a:t>của</a:t>
            </a:r>
            <a:r>
              <a:rPr lang="en-US" sz="4000" dirty="0">
                <a:solidFill>
                  <a:srgbClr val="00B0F0"/>
                </a:solidFill>
                <a:latin typeface="Maiandra GD" panose="020E0502030308020204" pitchFamily="34" charset="0"/>
              </a:rPr>
              <a:t> RAD model</a:t>
            </a:r>
          </a:p>
        </p:txBody>
      </p:sp>
      <p:sp>
        <p:nvSpPr>
          <p:cNvPr id="8" name="Subtitle 3">
            <a:extLst>
              <a:ext uri="{FF2B5EF4-FFF2-40B4-BE49-F238E27FC236}">
                <a16:creationId xmlns:a16="http://schemas.microsoft.com/office/drawing/2014/main" id="{4D3C5A0F-9DA4-470F-8D2C-24E1E2A98D85}"/>
              </a:ext>
            </a:extLst>
          </p:cNvPr>
          <p:cNvSpPr txBox="1">
            <a:spLocks/>
          </p:cNvSpPr>
          <p:nvPr/>
        </p:nvSpPr>
        <p:spPr>
          <a:xfrm>
            <a:off x="2501758" y="1215030"/>
            <a:ext cx="5871681" cy="395337"/>
          </a:xfrm>
          <a:prstGeom prst="rect">
            <a:avLst/>
          </a:prstGeom>
          <a:solidFill>
            <a:schemeClr val="tx1"/>
          </a:solidFill>
        </p:spPr>
        <p:txBody>
          <a:bodyPr spcFirstLastPara="1" vert="horz" wrap="square" lIns="91425" tIns="91425" rIns="91425" bIns="91425" rtlCol="0" anchor="t" anchorCtr="0">
            <a:noAutofit/>
          </a:bodyPr>
          <a:lstStyle>
            <a:lvl1pPr marL="609585" lvl="0" indent="-423323" algn="l" defTabSz="914400" rtl="0" eaLnBrk="1" latinLnBrk="0" hangingPunct="1">
              <a:lnSpc>
                <a:spcPct val="90000"/>
              </a:lnSpc>
              <a:spcBef>
                <a:spcPts val="800"/>
              </a:spcBef>
              <a:spcAft>
                <a:spcPts val="0"/>
              </a:spcAft>
              <a:buSzPts val="1400"/>
              <a:buFont typeface="Arial" panose="020B0604020202020204" pitchFamily="34" charset="0"/>
              <a:buChar char="◇"/>
              <a:defRPr sz="1800" kern="1200">
                <a:solidFill>
                  <a:schemeClr val="tx1">
                    <a:lumMod val="75000"/>
                    <a:lumOff val="25000"/>
                  </a:schemeClr>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sz="1400" kern="1200">
                <a:solidFill>
                  <a:schemeClr val="tx1">
                    <a:lumMod val="75000"/>
                    <a:lumOff val="25000"/>
                  </a:schemeClr>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sz="1400" kern="1200">
                <a:solidFill>
                  <a:schemeClr val="tx1">
                    <a:lumMod val="75000"/>
                    <a:lumOff val="25000"/>
                  </a:schemeClr>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sz="1400" kern="1200">
                <a:solidFill>
                  <a:schemeClr val="tx1">
                    <a:lumMod val="75000"/>
                    <a:lumOff val="25000"/>
                  </a:schemeClr>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sz="1800" kern="1200">
                <a:solidFill>
                  <a:schemeClr val="tx1"/>
                </a:solidFill>
                <a:latin typeface="+mn-lt"/>
                <a:ea typeface="+mn-ea"/>
                <a:cs typeface="+mn-cs"/>
              </a:defRPr>
            </a:lvl9pPr>
          </a:lstStyle>
          <a:p>
            <a:pPr marL="186262" indent="0">
              <a:buNone/>
            </a:pPr>
            <a:endParaRPr lang="en-US" dirty="0"/>
          </a:p>
          <a:p>
            <a:pPr marL="186262" indent="0">
              <a:buNone/>
            </a:pPr>
            <a:endParaRPr lang="en-US" dirty="0"/>
          </a:p>
        </p:txBody>
      </p:sp>
      <p:sp>
        <p:nvSpPr>
          <p:cNvPr id="4" name="Callout: Right Arrow 3">
            <a:extLst>
              <a:ext uri="{FF2B5EF4-FFF2-40B4-BE49-F238E27FC236}">
                <a16:creationId xmlns:a16="http://schemas.microsoft.com/office/drawing/2014/main" id="{72BD715E-CDEA-4E07-A02F-205260DCDF9D}"/>
              </a:ext>
            </a:extLst>
          </p:cNvPr>
          <p:cNvSpPr/>
          <p:nvPr/>
        </p:nvSpPr>
        <p:spPr>
          <a:xfrm>
            <a:off x="383876" y="1962366"/>
            <a:ext cx="5496674" cy="4243226"/>
          </a:xfrm>
          <a:prstGeom prst="rightArrowCallo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Maiandra GD" panose="020E0502030308020204" pitchFamily="34" charset="0"/>
            </a:endParaRPr>
          </a:p>
          <a:p>
            <a:pPr algn="ctr"/>
            <a:r>
              <a:rPr lang="en-US" sz="2400" dirty="0" err="1">
                <a:solidFill>
                  <a:srgbClr val="00B050"/>
                </a:solidFill>
                <a:latin typeface="Maiandra GD" panose="020E0502030308020204" pitchFamily="34" charset="0"/>
              </a:rPr>
              <a:t>Ưu</a:t>
            </a:r>
            <a:r>
              <a:rPr lang="en-US" sz="2400" dirty="0">
                <a:solidFill>
                  <a:srgbClr val="00B050"/>
                </a:solidFill>
                <a:latin typeface="Maiandra GD" panose="020E0502030308020204" pitchFamily="34" charset="0"/>
              </a:rPr>
              <a:t> </a:t>
            </a:r>
            <a:r>
              <a:rPr lang="en-US" sz="2400" dirty="0" err="1">
                <a:solidFill>
                  <a:srgbClr val="00B050"/>
                </a:solidFill>
                <a:latin typeface="Maiandra GD" panose="020E0502030308020204" pitchFamily="34" charset="0"/>
              </a:rPr>
              <a:t>điểm</a:t>
            </a:r>
            <a:endParaRPr lang="en-US" sz="2400" dirty="0">
              <a:solidFill>
                <a:srgbClr val="00B050"/>
              </a:solidFill>
              <a:latin typeface="Maiandra GD" panose="020E0502030308020204" pitchFamily="34" charset="0"/>
            </a:endParaRPr>
          </a:p>
          <a:p>
            <a:pPr marL="342900" lvl="0" indent="-342900" fontAlgn="base">
              <a:buClr>
                <a:srgbClr val="000000"/>
              </a:buClr>
              <a:buSzPts val="1000"/>
              <a:buFont typeface="Wingdings" panose="05000000000000000000" pitchFamily="2" charset="2"/>
              <a:buChar char=""/>
              <a:tabLst>
                <a:tab pos="457200" algn="l"/>
              </a:tabLst>
            </a:pPr>
            <a:r>
              <a:rPr lang="en-US" sz="2000" dirty="0" err="1">
                <a:solidFill>
                  <a:srgbClr val="0070C0"/>
                </a:solidFill>
                <a:effectLst/>
                <a:latin typeface="Maiandra GD" panose="020E0502030308020204" pitchFamily="34" charset="0"/>
                <a:ea typeface="Times New Roman" panose="02020603050405020304" pitchFamily="18" charset="0"/>
              </a:rPr>
              <a:t>Giảm</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được</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thời</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gian</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phát</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triển</a:t>
            </a:r>
            <a:r>
              <a:rPr lang="en-US" sz="2000" dirty="0">
                <a:solidFill>
                  <a:srgbClr val="0070C0"/>
                </a:solidFill>
                <a:effectLst/>
                <a:latin typeface="Maiandra GD" panose="020E0502030308020204" pitchFamily="34" charset="0"/>
                <a:ea typeface="Times New Roman" panose="02020603050405020304" pitchFamily="18" charset="0"/>
              </a:rPr>
              <a:t>.</a:t>
            </a:r>
          </a:p>
          <a:p>
            <a:pPr marL="342900" lvl="0" indent="-342900" fontAlgn="base">
              <a:spcAft>
                <a:spcPts val="1125"/>
              </a:spcAft>
              <a:buClr>
                <a:srgbClr val="000000"/>
              </a:buClr>
              <a:buSzPts val="1000"/>
              <a:buFont typeface="Wingdings" panose="05000000000000000000" pitchFamily="2" charset="2"/>
              <a:buChar char=""/>
              <a:tabLst>
                <a:tab pos="457200" algn="l"/>
              </a:tabLst>
            </a:pPr>
            <a:r>
              <a:rPr lang="en-US" sz="2000" dirty="0" err="1">
                <a:solidFill>
                  <a:srgbClr val="0070C0"/>
                </a:solidFill>
                <a:effectLst/>
                <a:latin typeface="Maiandra GD" panose="020E0502030308020204" pitchFamily="34" charset="0"/>
                <a:ea typeface="Times New Roman" panose="02020603050405020304" pitchFamily="18" charset="0"/>
              </a:rPr>
              <a:t>Tăng</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khả</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năng</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sử</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dụng</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lại</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của</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thành</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phẩm</a:t>
            </a:r>
            <a:r>
              <a:rPr lang="en-US" sz="2000" dirty="0">
                <a:solidFill>
                  <a:srgbClr val="0070C0"/>
                </a:solidFill>
                <a:effectLst/>
                <a:latin typeface="Maiandra GD" panose="020E0502030308020204" pitchFamily="34" charset="0"/>
                <a:ea typeface="Times New Roman" panose="02020603050405020304" pitchFamily="18" charset="0"/>
              </a:rPr>
              <a:t>.</a:t>
            </a:r>
          </a:p>
          <a:p>
            <a:pPr marL="342900" lvl="0" indent="-342900" fontAlgn="base">
              <a:spcAft>
                <a:spcPts val="1125"/>
              </a:spcAft>
              <a:buClr>
                <a:srgbClr val="000000"/>
              </a:buClr>
              <a:buSzPts val="1000"/>
              <a:buFont typeface="Wingdings" panose="05000000000000000000" pitchFamily="2" charset="2"/>
              <a:buChar char=""/>
              <a:tabLst>
                <a:tab pos="457200" algn="l"/>
              </a:tabLst>
            </a:pPr>
            <a:r>
              <a:rPr lang="en-US" sz="2000" dirty="0" err="1">
                <a:solidFill>
                  <a:srgbClr val="0070C0"/>
                </a:solidFill>
                <a:effectLst/>
                <a:latin typeface="Maiandra GD" panose="020E0502030308020204" pitchFamily="34" charset="0"/>
                <a:ea typeface="Times New Roman" panose="02020603050405020304" pitchFamily="18" charset="0"/>
              </a:rPr>
              <a:t>Sớm</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đưa</a:t>
            </a:r>
            <a:r>
              <a:rPr lang="en-US" sz="2000" dirty="0">
                <a:solidFill>
                  <a:srgbClr val="0070C0"/>
                </a:solidFill>
                <a:effectLst/>
                <a:latin typeface="Maiandra GD" panose="020E0502030308020204" pitchFamily="34" charset="0"/>
                <a:ea typeface="Times New Roman" panose="02020603050405020304" pitchFamily="18" charset="0"/>
              </a:rPr>
              <a:t> ra </a:t>
            </a:r>
            <a:r>
              <a:rPr lang="en-US" sz="2000" dirty="0" err="1">
                <a:solidFill>
                  <a:srgbClr val="0070C0"/>
                </a:solidFill>
                <a:effectLst/>
                <a:latin typeface="Maiandra GD" panose="020E0502030308020204" pitchFamily="34" charset="0"/>
                <a:ea typeface="Times New Roman" panose="02020603050405020304" pitchFamily="18" charset="0"/>
              </a:rPr>
              <a:t>được</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những</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đánh</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giá</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nhận</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xét</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để</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dễ</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dàng</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điều</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chỉnh</a:t>
            </a:r>
            <a:r>
              <a:rPr lang="en-US" sz="2000" dirty="0">
                <a:solidFill>
                  <a:srgbClr val="0070C0"/>
                </a:solidFill>
                <a:effectLst/>
                <a:latin typeface="Maiandra GD" panose="020E0502030308020204" pitchFamily="34" charset="0"/>
                <a:ea typeface="Times New Roman" panose="02020603050405020304" pitchFamily="18" charset="0"/>
              </a:rPr>
              <a:t>.</a:t>
            </a:r>
          </a:p>
          <a:p>
            <a:pPr marL="342900" lvl="0" indent="-342900" fontAlgn="base">
              <a:spcAft>
                <a:spcPts val="1125"/>
              </a:spcAft>
              <a:buClr>
                <a:srgbClr val="000000"/>
              </a:buClr>
              <a:buSzPts val="1000"/>
              <a:buFont typeface="Wingdings" panose="05000000000000000000" pitchFamily="2" charset="2"/>
              <a:buChar char=""/>
              <a:tabLst>
                <a:tab pos="457200" algn="l"/>
              </a:tabLst>
            </a:pPr>
            <a:r>
              <a:rPr lang="en-US" sz="2000" dirty="0" err="1">
                <a:solidFill>
                  <a:srgbClr val="0070C0"/>
                </a:solidFill>
                <a:effectLst/>
                <a:latin typeface="Maiandra GD" panose="020E0502030308020204" pitchFamily="34" charset="0"/>
                <a:ea typeface="Times New Roman" panose="02020603050405020304" pitchFamily="18" charset="0"/>
              </a:rPr>
              <a:t>Khuyến</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khích</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khách</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hàng</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đưa</a:t>
            </a:r>
            <a:r>
              <a:rPr lang="en-US" sz="2000" dirty="0">
                <a:solidFill>
                  <a:srgbClr val="0070C0"/>
                </a:solidFill>
                <a:effectLst/>
                <a:latin typeface="Maiandra GD" panose="020E0502030308020204" pitchFamily="34" charset="0"/>
                <a:ea typeface="Times New Roman" panose="02020603050405020304" pitchFamily="18" charset="0"/>
              </a:rPr>
              <a:t> ra </a:t>
            </a:r>
            <a:r>
              <a:rPr lang="en-US" sz="2000" dirty="0" err="1">
                <a:solidFill>
                  <a:srgbClr val="0070C0"/>
                </a:solidFill>
                <a:effectLst/>
                <a:latin typeface="Maiandra GD" panose="020E0502030308020204" pitchFamily="34" charset="0"/>
                <a:ea typeface="Times New Roman" panose="02020603050405020304" pitchFamily="18" charset="0"/>
              </a:rPr>
              <a:t>phản</a:t>
            </a:r>
            <a:r>
              <a:rPr lang="en-US" sz="2000" dirty="0">
                <a:solidFill>
                  <a:srgbClr val="0070C0"/>
                </a:solidFill>
                <a:effectLst/>
                <a:latin typeface="Maiandra GD" panose="020E0502030308020204" pitchFamily="34" charset="0"/>
                <a:ea typeface="Times New Roman" panose="02020603050405020304" pitchFamily="18" charset="0"/>
              </a:rPr>
              <a:t> </a:t>
            </a:r>
            <a:r>
              <a:rPr lang="en-US" sz="2000" dirty="0" err="1">
                <a:solidFill>
                  <a:srgbClr val="0070C0"/>
                </a:solidFill>
                <a:effectLst/>
                <a:latin typeface="Maiandra GD" panose="020E0502030308020204" pitchFamily="34" charset="0"/>
                <a:ea typeface="Times New Roman" panose="02020603050405020304" pitchFamily="18" charset="0"/>
              </a:rPr>
              <a:t>hồi</a:t>
            </a:r>
            <a:r>
              <a:rPr lang="en-US" sz="2000" dirty="0">
                <a:solidFill>
                  <a:srgbClr val="0070C0"/>
                </a:solidFill>
                <a:effectLst/>
                <a:latin typeface="Maiandra GD" panose="020E0502030308020204" pitchFamily="34" charset="0"/>
                <a:ea typeface="Times New Roman" panose="02020603050405020304" pitchFamily="18" charset="0"/>
              </a:rPr>
              <a:t>.</a:t>
            </a:r>
          </a:p>
          <a:p>
            <a:pPr algn="ctr"/>
            <a:endParaRPr lang="en-US" dirty="0"/>
          </a:p>
        </p:txBody>
      </p:sp>
      <p:sp>
        <p:nvSpPr>
          <p:cNvPr id="5" name="Callout: Left Arrow 4">
            <a:extLst>
              <a:ext uri="{FF2B5EF4-FFF2-40B4-BE49-F238E27FC236}">
                <a16:creationId xmlns:a16="http://schemas.microsoft.com/office/drawing/2014/main" id="{B2A25178-6600-45F3-BFDC-B197CB6B18BE}"/>
              </a:ext>
            </a:extLst>
          </p:cNvPr>
          <p:cNvSpPr/>
          <p:nvPr/>
        </p:nvSpPr>
        <p:spPr>
          <a:xfrm>
            <a:off x="5880550" y="1900505"/>
            <a:ext cx="5969285" cy="4366948"/>
          </a:xfrm>
          <a:prstGeom prst="leftArrowCallo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002B4C"/>
              </a:solidFill>
              <a:latin typeface="Maiandra GD" panose="020E0502030308020204" pitchFamily="34" charset="0"/>
            </a:endParaRPr>
          </a:p>
          <a:p>
            <a:pPr algn="ctr"/>
            <a:r>
              <a:rPr lang="en-US" sz="2000" dirty="0" err="1">
                <a:solidFill>
                  <a:srgbClr val="FF0000"/>
                </a:solidFill>
                <a:latin typeface="Maiandra GD" panose="020E0502030308020204" pitchFamily="34" charset="0"/>
              </a:rPr>
              <a:t>Nhược</a:t>
            </a:r>
            <a:r>
              <a:rPr lang="en-US" sz="2000" dirty="0">
                <a:solidFill>
                  <a:srgbClr val="FF0000"/>
                </a:solidFill>
                <a:latin typeface="Maiandra GD" panose="020E0502030308020204" pitchFamily="34" charset="0"/>
              </a:rPr>
              <a:t> </a:t>
            </a:r>
            <a:r>
              <a:rPr lang="en-US" sz="2000" dirty="0" err="1">
                <a:solidFill>
                  <a:srgbClr val="FF0000"/>
                </a:solidFill>
                <a:latin typeface="Maiandra GD" panose="020E0502030308020204" pitchFamily="34" charset="0"/>
              </a:rPr>
              <a:t>điểm</a:t>
            </a:r>
            <a:endParaRPr lang="en-US" sz="2000" dirty="0">
              <a:solidFill>
                <a:srgbClr val="FF0000"/>
              </a:solidFill>
              <a:latin typeface="Maiandra GD" panose="020E0502030308020204" pitchFamily="34" charset="0"/>
            </a:endParaRPr>
          </a:p>
          <a:p>
            <a:pPr marL="342900" lvl="0" indent="-342900">
              <a:lnSpc>
                <a:spcPct val="107000"/>
              </a:lnSpc>
              <a:buClr>
                <a:srgbClr val="000000"/>
              </a:buClr>
              <a:buFont typeface="Wingdings" panose="05000000000000000000" pitchFamily="2" charset="2"/>
              <a:buChar char=""/>
            </a:pP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Phụ</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thuộc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vào</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kết</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quả</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hoạt</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động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của</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đội</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và</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cá</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nhân</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mạnh</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mẽ</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để</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xác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định</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các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yêu</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cầu</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kinh</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doanh</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a:t>
            </a:r>
            <a:endParaRPr lang="en-US" sz="1600" dirty="0">
              <a:solidFill>
                <a:srgbClr val="0070C0"/>
              </a:solidFill>
              <a:effectLst/>
              <a:latin typeface="Maiandra GD" panose="020E0502030308020204" pitchFamily="34"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Wingdings" panose="05000000000000000000" pitchFamily="2" charset="2"/>
              <a:buChar char=""/>
            </a:pP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Chỉ</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hệ</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thống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có</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thể</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được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mô-đun</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hóa</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mới</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có</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thể</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được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xây</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dựng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bằng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RAD.</a:t>
            </a:r>
            <a:endParaRPr lang="en-US" sz="1600" dirty="0">
              <a:solidFill>
                <a:srgbClr val="0070C0"/>
              </a:solidFill>
              <a:effectLst/>
              <a:latin typeface="Maiandra GD" panose="020E0502030308020204" pitchFamily="34"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Wingdings" panose="05000000000000000000" pitchFamily="2" charset="2"/>
              <a:buChar char=""/>
            </a:pP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Yêu</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cầu</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các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nhà</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phát</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triển</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nhà</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thiết</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kế</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có</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tay</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nghề</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cao</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a:t>
            </a:r>
            <a:endParaRPr lang="en-US" sz="1600" dirty="0">
              <a:solidFill>
                <a:srgbClr val="0070C0"/>
              </a:solidFill>
              <a:effectLst/>
              <a:latin typeface="Maiandra GD" panose="020E0502030308020204" pitchFamily="34" charset="0"/>
              <a:ea typeface="Calibri" panose="020F0502020204030204" pitchFamily="34" charset="0"/>
              <a:cs typeface="Times New Roman" panose="02020603050405020304" pitchFamily="18" charset="0"/>
            </a:endParaRPr>
          </a:p>
          <a:p>
            <a:pPr marL="342900" lvl="0" indent="-342900">
              <a:lnSpc>
                <a:spcPct val="107000"/>
              </a:lnSpc>
              <a:buClr>
                <a:srgbClr val="000000"/>
              </a:buClr>
              <a:buFont typeface="Wingdings" panose="05000000000000000000" pitchFamily="2" charset="2"/>
              <a:buChar char=""/>
            </a:pP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Phụ</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thuộc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nhiều</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vào</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kỹ</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năng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lập</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mô</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hình</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a:t>
            </a:r>
            <a:endParaRPr lang="en-US" sz="1600" dirty="0">
              <a:solidFill>
                <a:srgbClr val="0070C0"/>
              </a:solidFill>
              <a:effectLst/>
              <a:latin typeface="Maiandra GD" panose="020E0502030308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rgbClr val="000000"/>
              </a:buClr>
              <a:buFont typeface="Wingdings" panose="05000000000000000000" pitchFamily="2" charset="2"/>
              <a:buChar char=""/>
            </a:pP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Không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thể</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áp</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dụng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cho</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các</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dự</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án</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rẻ</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hơn</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vì</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chi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phí</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tạo</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mô</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hình</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và</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tạo</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mã</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tự</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động</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rất</a:t>
            </a:r>
            <a:r>
              <a:rPr lang="en-US" sz="1600" dirty="0">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 </a:t>
            </a:r>
            <a:r>
              <a:rPr lang="en-US" sz="1600" dirty="0" err="1">
                <a:solidFill>
                  <a:srgbClr val="0070C0"/>
                </a:solidFill>
                <a:effectLst/>
                <a:latin typeface="Maiandra GD" panose="020E0502030308020204" pitchFamily="34" charset="0"/>
                <a:ea typeface="Times New Roman" panose="02020603050405020304" pitchFamily="18" charset="0"/>
                <a:cs typeface="Times New Roman" panose="02020603050405020304" pitchFamily="18" charset="0"/>
              </a:rPr>
              <a:t>cao</a:t>
            </a:r>
            <a:r>
              <a:rPr lang="en-US" sz="1600" dirty="0">
                <a:solidFill>
                  <a:schemeClr val="bg1"/>
                </a:solidFill>
                <a:effectLst/>
                <a:latin typeface="Maiandra GD" panose="020E0502030308020204" pitchFamily="34" charset="0"/>
                <a:ea typeface="Times New Roman" panose="02020603050405020304" pitchFamily="18" charset="0"/>
                <a:cs typeface="Times New Roman" panose="02020603050405020304" pitchFamily="18" charset="0"/>
              </a:rPr>
              <a:t>.</a:t>
            </a:r>
            <a:endParaRPr lang="en-US" sz="1600" dirty="0">
              <a:solidFill>
                <a:schemeClr val="bg1"/>
              </a:solidFill>
              <a:effectLst/>
              <a:latin typeface="Maiandra GD" panose="020E0502030308020204" pitchFamily="34" charset="0"/>
              <a:ea typeface="Calibri" panose="020F0502020204030204" pitchFamily="34"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212410832"/>
      </p:ext>
    </p:extLst>
  </p:cSld>
  <p:clrMapOvr>
    <a:masterClrMapping/>
  </p:clrMapOvr>
  <p:transition spd="slow">
    <p:comb/>
  </p:transition>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234</TotalTime>
  <Words>585</Words>
  <Application>Microsoft Office PowerPoint</Application>
  <PresentationFormat>Widescreen</PresentationFormat>
  <Paragraphs>47</Paragraphs>
  <Slides>6</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Arial</vt:lpstr>
      <vt:lpstr>Calibri</vt:lpstr>
      <vt:lpstr>Candara</vt:lpstr>
      <vt:lpstr>Corbel</vt:lpstr>
      <vt:lpstr>Gabriola</vt:lpstr>
      <vt:lpstr>Garamond</vt:lpstr>
      <vt:lpstr>Helvetica Neue</vt:lpstr>
      <vt:lpstr>Maiandra GD</vt:lpstr>
      <vt:lpstr>Symbol</vt:lpstr>
      <vt:lpstr>Times New Roman</vt:lpstr>
      <vt:lpstr>Wingdings</vt:lpstr>
      <vt:lpstr>Office Theme</vt:lpstr>
      <vt:lpstr>Mô hình RAD</vt:lpstr>
      <vt:lpstr>Nội  dung  gồm</vt:lpstr>
      <vt:lpstr>- Mô  hình RAD là mô hình phát triển ứng dụng nhanh. Nó là một loại mô hình tăng dần </vt:lpstr>
      <vt:lpstr>PowerPoint Presentation</vt:lpstr>
      <vt:lpstr>1. Module hóa rõ ràng. Nếu dự án không thể được chia thành các mô-đun, RAD có thể không thành công.  2. RAD nên được sử dụng khi có nhu cầu để tạo ra một hệ thống có yêu cầu khách hàng thay đổi trong khoảng thời gian nhỏ 2-3 tháng.  3. Nên được sử dụng khi đã có sẵn designer cho model và chi phí cao.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RAD</dc:title>
  <dc:creator>Admin</dc:creator>
  <cp:lastModifiedBy>Admin</cp:lastModifiedBy>
  <cp:revision>30</cp:revision>
  <dcterms:created xsi:type="dcterms:W3CDTF">2021-06-29T10:41:10Z</dcterms:created>
  <dcterms:modified xsi:type="dcterms:W3CDTF">2021-06-30T05:49:19Z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