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58" r:id="rId4"/>
    <p:sldId id="268" r:id="rId5"/>
    <p:sldId id="320" r:id="rId6"/>
    <p:sldId id="321" r:id="rId7"/>
    <p:sldId id="326" r:id="rId8"/>
    <p:sldId id="327" r:id="rId9"/>
    <p:sldId id="328" r:id="rId10"/>
    <p:sldId id="329" r:id="rId11"/>
    <p:sldId id="313" r:id="rId12"/>
  </p:sldIdLst>
  <p:sldSz cx="12192000" cy="6858000"/>
  <p:notesSz cx="6858000" cy="9144000"/>
  <p:embeddedFontLst>
    <p:embeddedFont>
      <p:font typeface="#9Slide01 Tieu de ngan" panose="00000800000000000000" pitchFamily="2" charset="0"/>
      <p:bold r:id="rId14"/>
    </p:embeddedFont>
    <p:embeddedFont>
      <p:font typeface="#9Slide02 Noi dung dai" panose="02000000000000000000" pitchFamily="2" charset="0"/>
      <p:regular r:id="rId15"/>
    </p:embeddedFont>
    <p:embeddedFont>
      <p:font typeface="#9Slide02 Noi dung rat dai" panose="02000000000000000000" pitchFamily="2" charset="0"/>
      <p:regular r:id="rId16"/>
    </p:embeddedFont>
    <p:embeddedFont>
      <p:font typeface="#9Slide02 Tieu de dai" panose="02000000000000000000" pitchFamily="2" charset="0"/>
      <p:bold r:id="rId17"/>
    </p:embeddedFont>
    <p:embeddedFont>
      <p:font typeface="#9Slide02 Tieu de rat dai 01" panose="02000000000000000000" pitchFamily="2" charset="0"/>
      <p:bold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969696"/>
    <a:srgbClr val="000000"/>
    <a:srgbClr val="1488DB"/>
    <a:srgbClr val="E9EEF2"/>
    <a:srgbClr val="106DAF"/>
    <a:srgbClr val="898989"/>
    <a:srgbClr val="595959"/>
    <a:srgbClr val="A6A8A9"/>
    <a:srgbClr val="CDD0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1A7E9E-8498-48A9-B851-E8BF6223DE94}" v="1907" dt="2024-08-16T16:53:50.482"/>
  </p1510:revLst>
</p1510:revInfo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0927" autoAdjust="0"/>
  </p:normalViewPr>
  <p:slideViewPr>
    <p:cSldViewPr showGuides="1">
      <p:cViewPr>
        <p:scale>
          <a:sx n="100" d="100"/>
          <a:sy n="100" d="100"/>
        </p:scale>
        <p:origin x="1920" y="5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ình Bùi Thanh" userId="74c66c16981bb079" providerId="LiveId" clId="{A09910FC-E78B-4C7F-BFDB-C78E6601A081}"/>
    <pc:docChg chg="undo custSel addSld delSld modSld sldOrd modMainMaster">
      <pc:chgData name="Bình Bùi Thanh" userId="74c66c16981bb079" providerId="LiveId" clId="{A09910FC-E78B-4C7F-BFDB-C78E6601A081}" dt="2024-08-07T07:17:17.990" v="18314"/>
      <pc:docMkLst>
        <pc:docMk/>
      </pc:docMkLst>
      <pc:sldChg chg="modSp mod">
        <pc:chgData name="Bình Bùi Thanh" userId="74c66c16981bb079" providerId="LiveId" clId="{A09910FC-E78B-4C7F-BFDB-C78E6601A081}" dt="2024-08-02T15:28:43.207" v="16609" actId="12788"/>
        <pc:sldMkLst>
          <pc:docMk/>
          <pc:sldMk cId="2817079516" sldId="256"/>
        </pc:sldMkLst>
        <pc:picChg chg="mod">
          <ac:chgData name="Bình Bùi Thanh" userId="74c66c16981bb079" providerId="LiveId" clId="{A09910FC-E78B-4C7F-BFDB-C78E6601A081}" dt="2024-08-02T15:28:43.207" v="16609" actId="12788"/>
          <ac:picMkLst>
            <pc:docMk/>
            <pc:sldMk cId="2817079516" sldId="256"/>
            <ac:picMk id="9" creationId="{CEFA310A-D5C6-363A-88A2-CEDC23DB0765}"/>
          </ac:picMkLst>
        </pc:picChg>
      </pc:sldChg>
      <pc:sldChg chg="addSp delSp modSp mod">
        <pc:chgData name="Bình Bùi Thanh" userId="74c66c16981bb079" providerId="LiveId" clId="{A09910FC-E78B-4C7F-BFDB-C78E6601A081}" dt="2024-08-02T15:15:58.429" v="15014" actId="1076"/>
        <pc:sldMkLst>
          <pc:docMk/>
          <pc:sldMk cId="1237788459" sldId="257"/>
        </pc:sldMkLst>
        <pc:spChg chg="add del mod">
          <ac:chgData name="Bình Bùi Thanh" userId="74c66c16981bb079" providerId="LiveId" clId="{A09910FC-E78B-4C7F-BFDB-C78E6601A081}" dt="2024-08-02T15:05:19.916" v="13915" actId="478"/>
          <ac:spMkLst>
            <pc:docMk/>
            <pc:sldMk cId="1237788459" sldId="257"/>
            <ac:spMk id="2" creationId="{0F199696-3129-94AB-27D1-73A7A6F3044B}"/>
          </ac:spMkLst>
        </pc:spChg>
        <pc:spChg chg="add mod ord">
          <ac:chgData name="Bình Bùi Thanh" userId="74c66c16981bb079" providerId="LiveId" clId="{A09910FC-E78B-4C7F-BFDB-C78E6601A081}" dt="2024-08-02T15:13:35.676" v="14748" actId="13244"/>
          <ac:spMkLst>
            <pc:docMk/>
            <pc:sldMk cId="1237788459" sldId="257"/>
            <ac:spMk id="4" creationId="{6ED07908-D512-2D78-5377-87DFF9A342F6}"/>
          </ac:spMkLst>
        </pc:spChg>
        <pc:spChg chg="add mod ord">
          <ac:chgData name="Bình Bùi Thanh" userId="74c66c16981bb079" providerId="LiveId" clId="{A09910FC-E78B-4C7F-BFDB-C78E6601A081}" dt="2024-08-02T15:13:35.676" v="14748" actId="13244"/>
          <ac:spMkLst>
            <pc:docMk/>
            <pc:sldMk cId="1237788459" sldId="257"/>
            <ac:spMk id="5" creationId="{65C7DFC7-8E4E-AA42-5203-1CDAAA9B3991}"/>
          </ac:spMkLst>
        </pc:spChg>
        <pc:spChg chg="add mod ord">
          <ac:chgData name="Bình Bùi Thanh" userId="74c66c16981bb079" providerId="LiveId" clId="{A09910FC-E78B-4C7F-BFDB-C78E6601A081}" dt="2024-08-02T15:13:35.676" v="14748" actId="13244"/>
          <ac:spMkLst>
            <pc:docMk/>
            <pc:sldMk cId="1237788459" sldId="257"/>
            <ac:spMk id="6" creationId="{DE567194-9AA3-3AEA-FCA1-06860ABA9F17}"/>
          </ac:spMkLst>
        </pc:spChg>
        <pc:spChg chg="add mod ord">
          <ac:chgData name="Bình Bùi Thanh" userId="74c66c16981bb079" providerId="LiveId" clId="{A09910FC-E78B-4C7F-BFDB-C78E6601A081}" dt="2024-08-02T15:13:35.676" v="14748" actId="13244"/>
          <ac:spMkLst>
            <pc:docMk/>
            <pc:sldMk cId="1237788459" sldId="257"/>
            <ac:spMk id="7" creationId="{185F68F5-E2DF-E619-1AD0-15E2A4A1192A}"/>
          </ac:spMkLst>
        </pc:spChg>
        <pc:spChg chg="add del mod">
          <ac:chgData name="Bình Bùi Thanh" userId="74c66c16981bb079" providerId="LiveId" clId="{A09910FC-E78B-4C7F-BFDB-C78E6601A081}" dt="2024-08-02T15:10:36.134" v="14568" actId="478"/>
          <ac:spMkLst>
            <pc:docMk/>
            <pc:sldMk cId="1237788459" sldId="257"/>
            <ac:spMk id="8" creationId="{011A241A-8EAE-0BB0-342F-75BD4E472195}"/>
          </ac:spMkLst>
        </pc:spChg>
        <pc:spChg chg="add del mod replST modCrop">
          <ac:chgData name="Bình Bùi Thanh" userId="74c66c16981bb079" providerId="LiveId" clId="{A09910FC-E78B-4C7F-BFDB-C78E6601A081}" dt="2024-08-02T15:12:41.067" v="14628" actId="478"/>
          <ac:spMkLst>
            <pc:docMk/>
            <pc:sldMk cId="1237788459" sldId="257"/>
            <ac:spMk id="9" creationId="{9D295272-C011-5C09-0CBD-B81E5058241C}"/>
          </ac:spMkLst>
        </pc:spChg>
        <pc:spChg chg="add del mod">
          <ac:chgData name="Bình Bùi Thanh" userId="74c66c16981bb079" providerId="LiveId" clId="{A09910FC-E78B-4C7F-BFDB-C78E6601A081}" dt="2024-08-02T15:15:21.188" v="14896"/>
          <ac:spMkLst>
            <pc:docMk/>
            <pc:sldMk cId="1237788459" sldId="257"/>
            <ac:spMk id="11" creationId="{E11979DE-23D9-F874-FE51-7D715F4DDBF9}"/>
          </ac:spMkLst>
        </pc:spChg>
        <pc:spChg chg="add del mod">
          <ac:chgData name="Bình Bùi Thanh" userId="74c66c16981bb079" providerId="LiveId" clId="{A09910FC-E78B-4C7F-BFDB-C78E6601A081}" dt="2024-08-02T15:15:52.304" v="15012"/>
          <ac:spMkLst>
            <pc:docMk/>
            <pc:sldMk cId="1237788459" sldId="257"/>
            <ac:spMk id="13" creationId="{6FE4048D-58EA-B6A6-D84D-75AA34F43262}"/>
          </ac:spMkLst>
        </pc:spChg>
        <pc:picChg chg="add del mod">
          <ac:chgData name="Bình Bùi Thanh" userId="74c66c16981bb079" providerId="LiveId" clId="{A09910FC-E78B-4C7F-BFDB-C78E6601A081}" dt="2024-08-02T15:09:53.565" v="14442" actId="478"/>
          <ac:picMkLst>
            <pc:docMk/>
            <pc:sldMk cId="1237788459" sldId="257"/>
            <ac:picMk id="3" creationId="{04212DF1-C869-EF38-0705-6DB042FDC3A6}"/>
          </ac:picMkLst>
        </pc:picChg>
        <pc:picChg chg="add del mod">
          <ac:chgData name="Bình Bùi Thanh" userId="74c66c16981bb079" providerId="LiveId" clId="{A09910FC-E78B-4C7F-BFDB-C78E6601A081}" dt="2024-08-02T15:15:21.188" v="14896"/>
          <ac:picMkLst>
            <pc:docMk/>
            <pc:sldMk cId="1237788459" sldId="257"/>
            <ac:picMk id="10" creationId="{2711D685-7749-2AE9-DFE2-298B55CDA39A}"/>
          </ac:picMkLst>
        </pc:picChg>
        <pc:picChg chg="del mod">
          <ac:chgData name="Bình Bùi Thanh" userId="74c66c16981bb079" providerId="LiveId" clId="{A09910FC-E78B-4C7F-BFDB-C78E6601A081}" dt="2024-08-02T15:15:52.304" v="15012"/>
          <ac:picMkLst>
            <pc:docMk/>
            <pc:sldMk cId="1237788459" sldId="257"/>
            <ac:picMk id="12" creationId="{3A45A4ED-46CA-AFB1-AF41-15C812F8A200}"/>
          </ac:picMkLst>
        </pc:picChg>
        <pc:picChg chg="mod">
          <ac:chgData name="Bình Bùi Thanh" userId="74c66c16981bb079" providerId="LiveId" clId="{A09910FC-E78B-4C7F-BFDB-C78E6601A081}" dt="2024-08-02T15:15:58.429" v="15014" actId="1076"/>
          <ac:picMkLst>
            <pc:docMk/>
            <pc:sldMk cId="1237788459" sldId="257"/>
            <ac:picMk id="14" creationId="{48C527B4-436B-38F5-39D1-EF89B107ADD0}"/>
          </ac:picMkLst>
        </pc:picChg>
        <pc:picChg chg="add del mod">
          <ac:chgData name="Bình Bùi Thanh" userId="74c66c16981bb079" providerId="LiveId" clId="{A09910FC-E78B-4C7F-BFDB-C78E6601A081}" dt="2024-08-02T15:05:19.916" v="13915" actId="478"/>
          <ac:picMkLst>
            <pc:docMk/>
            <pc:sldMk cId="1237788459" sldId="257"/>
            <ac:picMk id="25" creationId="{ED6B487B-1F7E-843A-499F-EFED9662CC8B}"/>
          </ac:picMkLst>
        </pc:picChg>
      </pc:sldChg>
      <pc:sldChg chg="addSp delSp modSp mod">
        <pc:chgData name="Bình Bùi Thanh" userId="74c66c16981bb079" providerId="LiveId" clId="{A09910FC-E78B-4C7F-BFDB-C78E6601A081}" dt="2024-08-02T15:06:51.286" v="14207" actId="12789"/>
        <pc:sldMkLst>
          <pc:docMk/>
          <pc:sldMk cId="3135341965" sldId="258"/>
        </pc:sldMkLst>
        <pc:spChg chg="del mod topLvl">
          <ac:chgData name="Bình Bùi Thanh" userId="74c66c16981bb079" providerId="LiveId" clId="{A09910FC-E78B-4C7F-BFDB-C78E6601A081}" dt="2024-08-02T13:55:23.065" v="3457" actId="478"/>
          <ac:spMkLst>
            <pc:docMk/>
            <pc:sldMk cId="3135341965" sldId="258"/>
            <ac:spMk id="3" creationId="{5B9EDF90-E207-66DB-3FDD-6D9345A5EE68}"/>
          </ac:spMkLst>
        </pc:spChg>
        <pc:spChg chg="del mod topLvl">
          <ac:chgData name="Bình Bùi Thanh" userId="74c66c16981bb079" providerId="LiveId" clId="{A09910FC-E78B-4C7F-BFDB-C78E6601A081}" dt="2024-08-02T13:55:23.065" v="3457" actId="478"/>
          <ac:spMkLst>
            <pc:docMk/>
            <pc:sldMk cId="3135341965" sldId="258"/>
            <ac:spMk id="6" creationId="{A44E09F8-C3F9-08A6-E475-11F710D0599B}"/>
          </ac:spMkLst>
        </pc:spChg>
        <pc:spChg chg="del mod topLvl">
          <ac:chgData name="Bình Bùi Thanh" userId="74c66c16981bb079" providerId="LiveId" clId="{A09910FC-E78B-4C7F-BFDB-C78E6601A081}" dt="2024-08-02T13:55:23.065" v="3457" actId="478"/>
          <ac:spMkLst>
            <pc:docMk/>
            <pc:sldMk cId="3135341965" sldId="258"/>
            <ac:spMk id="9" creationId="{27DA1117-693D-71F2-376C-32C8FA998E0A}"/>
          </ac:spMkLst>
        </pc:spChg>
        <pc:spChg chg="add del mod topLvl">
          <ac:chgData name="Bình Bùi Thanh" userId="74c66c16981bb079" providerId="LiveId" clId="{A09910FC-E78B-4C7F-BFDB-C78E6601A081}" dt="2024-08-02T13:41:30.376" v="847"/>
          <ac:spMkLst>
            <pc:docMk/>
            <pc:sldMk cId="3135341965" sldId="258"/>
            <ac:spMk id="11" creationId="{87978B0D-90E7-363B-8446-E419F92B24DB}"/>
          </ac:spMkLst>
        </pc:spChg>
        <pc:spChg chg="add del mod topLvl">
          <ac:chgData name="Bình Bùi Thanh" userId="74c66c16981bb079" providerId="LiveId" clId="{A09910FC-E78B-4C7F-BFDB-C78E6601A081}" dt="2024-08-02T13:41:30.376" v="847"/>
          <ac:spMkLst>
            <pc:docMk/>
            <pc:sldMk cId="3135341965" sldId="258"/>
            <ac:spMk id="12" creationId="{A4425715-F858-0E98-7898-45322464DE6D}"/>
          </ac:spMkLst>
        </pc:spChg>
        <pc:spChg chg="add del mod">
          <ac:chgData name="Bình Bùi Thanh" userId="74c66c16981bb079" providerId="LiveId" clId="{A09910FC-E78B-4C7F-BFDB-C78E6601A081}" dt="2024-08-02T13:39:31.980" v="527" actId="478"/>
          <ac:spMkLst>
            <pc:docMk/>
            <pc:sldMk cId="3135341965" sldId="258"/>
            <ac:spMk id="13" creationId="{BBC71953-603E-168D-7DF1-F8297541F283}"/>
          </ac:spMkLst>
        </pc:spChg>
        <pc:spChg chg="add del mod topLvl">
          <ac:chgData name="Bình Bùi Thanh" userId="74c66c16981bb079" providerId="LiveId" clId="{A09910FC-E78B-4C7F-BFDB-C78E6601A081}" dt="2024-08-02T13:42:15.298" v="1008"/>
          <ac:spMkLst>
            <pc:docMk/>
            <pc:sldMk cId="3135341965" sldId="258"/>
            <ac:spMk id="14" creationId="{3DA85D80-5386-3596-D54E-EBF8E2F31A14}"/>
          </ac:spMkLst>
        </pc:spChg>
        <pc:spChg chg="mod">
          <ac:chgData name="Bình Bùi Thanh" userId="74c66c16981bb079" providerId="LiveId" clId="{A09910FC-E78B-4C7F-BFDB-C78E6601A081}" dt="2024-08-02T13:40:53.220" v="709"/>
          <ac:spMkLst>
            <pc:docMk/>
            <pc:sldMk cId="3135341965" sldId="258"/>
            <ac:spMk id="16" creationId="{5C65CD4D-ACE6-5093-2FFF-5928EAF2E725}"/>
          </ac:spMkLst>
        </pc:spChg>
        <pc:spChg chg="add del mod modVis">
          <ac:chgData name="Bình Bùi Thanh" userId="74c66c16981bb079" providerId="LiveId" clId="{A09910FC-E78B-4C7F-BFDB-C78E6601A081}" dt="2024-08-02T13:43:37.402" v="1204"/>
          <ac:spMkLst>
            <pc:docMk/>
            <pc:sldMk cId="3135341965" sldId="258"/>
            <ac:spMk id="17" creationId="{E44C6F24-3BBC-0EE6-7B55-B850E2357A77}"/>
          </ac:spMkLst>
        </pc:spChg>
        <pc:spChg chg="mod">
          <ac:chgData name="Bình Bùi Thanh" userId="74c66c16981bb079" providerId="LiveId" clId="{A09910FC-E78B-4C7F-BFDB-C78E6601A081}" dt="2024-08-02T13:41:14.845" v="790"/>
          <ac:spMkLst>
            <pc:docMk/>
            <pc:sldMk cId="3135341965" sldId="258"/>
            <ac:spMk id="18" creationId="{356D80E5-C4C0-D009-90E7-2317C9F00746}"/>
          </ac:spMkLst>
        </pc:spChg>
        <pc:spChg chg="del mod">
          <ac:chgData name="Bình Bùi Thanh" userId="74c66c16981bb079" providerId="LiveId" clId="{A09910FC-E78B-4C7F-BFDB-C78E6601A081}" dt="2024-08-02T13:44:46.559" v="1420" actId="478"/>
          <ac:spMkLst>
            <pc:docMk/>
            <pc:sldMk cId="3135341965" sldId="258"/>
            <ac:spMk id="19" creationId="{C926E038-A173-59DB-089F-A50954F2A087}"/>
          </ac:spMkLst>
        </pc:spChg>
        <pc:spChg chg="add del mod">
          <ac:chgData name="Bình Bùi Thanh" userId="74c66c16981bb079" providerId="LiveId" clId="{A09910FC-E78B-4C7F-BFDB-C78E6601A081}" dt="2024-08-02T13:42:52.540" v="1068" actId="478"/>
          <ac:spMkLst>
            <pc:docMk/>
            <pc:sldMk cId="3135341965" sldId="258"/>
            <ac:spMk id="20" creationId="{B887FEC6-062C-3EE0-EDDA-84E43A17D857}"/>
          </ac:spMkLst>
        </pc:spChg>
        <pc:spChg chg="add del mod">
          <ac:chgData name="Bình Bùi Thanh" userId="74c66c16981bb079" providerId="LiveId" clId="{A09910FC-E78B-4C7F-BFDB-C78E6601A081}" dt="2024-08-02T13:42:15.298" v="1008"/>
          <ac:spMkLst>
            <pc:docMk/>
            <pc:sldMk cId="3135341965" sldId="258"/>
            <ac:spMk id="21" creationId="{081103BB-6798-948A-7BE3-2FF51155C8FD}"/>
          </ac:spMkLst>
        </pc:spChg>
        <pc:spChg chg="add del mod">
          <ac:chgData name="Bình Bùi Thanh" userId="74c66c16981bb079" providerId="LiveId" clId="{A09910FC-E78B-4C7F-BFDB-C78E6601A081}" dt="2024-08-02T13:43:37.402" v="1204"/>
          <ac:spMkLst>
            <pc:docMk/>
            <pc:sldMk cId="3135341965" sldId="258"/>
            <ac:spMk id="22" creationId="{AAAD0C0B-6FF1-F048-A5D6-DAB3284A5ABA}"/>
          </ac:spMkLst>
        </pc:spChg>
        <pc:spChg chg="add del mod">
          <ac:chgData name="Bình Bùi Thanh" userId="74c66c16981bb079" providerId="LiveId" clId="{A09910FC-E78B-4C7F-BFDB-C78E6601A081}" dt="2024-08-02T13:44:06.950" v="1296" actId="478"/>
          <ac:spMkLst>
            <pc:docMk/>
            <pc:sldMk cId="3135341965" sldId="258"/>
            <ac:spMk id="23" creationId="{8E8EE11B-F5FF-BA94-F404-8207C8AE01B5}"/>
          </ac:spMkLst>
        </pc:spChg>
        <pc:spChg chg="mod">
          <ac:chgData name="Bình Bùi Thanh" userId="74c66c16981bb079" providerId="LiveId" clId="{A09910FC-E78B-4C7F-BFDB-C78E6601A081}" dt="2024-08-02T13:43:10.146" v="1144"/>
          <ac:spMkLst>
            <pc:docMk/>
            <pc:sldMk cId="3135341965" sldId="258"/>
            <ac:spMk id="24" creationId="{1BFB0D55-0CD6-F18F-E7F9-BCB789BCAC04}"/>
          </ac:spMkLst>
        </pc:spChg>
        <pc:spChg chg="mod">
          <ac:chgData name="Bình Bùi Thanh" userId="74c66c16981bb079" providerId="LiveId" clId="{A09910FC-E78B-4C7F-BFDB-C78E6601A081}" dt="2024-08-02T15:03:33.677" v="13637" actId="1076"/>
          <ac:spMkLst>
            <pc:docMk/>
            <pc:sldMk cId="3135341965" sldId="258"/>
            <ac:spMk id="26" creationId="{9BEBBD0F-155F-DE03-6CBA-1717A2869F52}"/>
          </ac:spMkLst>
        </pc:spChg>
        <pc:spChg chg="mod">
          <ac:chgData name="Bình Bùi Thanh" userId="74c66c16981bb079" providerId="LiveId" clId="{A09910FC-E78B-4C7F-BFDB-C78E6601A081}" dt="2024-08-02T15:06:18.682" v="14093" actId="1076"/>
          <ac:spMkLst>
            <pc:docMk/>
            <pc:sldMk cId="3135341965" sldId="258"/>
            <ac:spMk id="27" creationId="{F988D911-3CC8-EFDD-ADCD-0FCC0A7D0C7B}"/>
          </ac:spMkLst>
        </pc:spChg>
        <pc:spChg chg="del mod">
          <ac:chgData name="Bình Bùi Thanh" userId="74c66c16981bb079" providerId="LiveId" clId="{A09910FC-E78B-4C7F-BFDB-C78E6601A081}" dt="2024-08-02T15:05:06.511" v="13886" actId="478"/>
          <ac:spMkLst>
            <pc:docMk/>
            <pc:sldMk cId="3135341965" sldId="258"/>
            <ac:spMk id="28" creationId="{CE8A1498-B039-48A7-5A6B-D16C9D6FBF29}"/>
          </ac:spMkLst>
        </pc:spChg>
        <pc:spChg chg="del mod">
          <ac:chgData name="Bình Bùi Thanh" userId="74c66c16981bb079" providerId="LiveId" clId="{A09910FC-E78B-4C7F-BFDB-C78E6601A081}" dt="2024-08-02T13:44:22.928" v="1359" actId="478"/>
          <ac:spMkLst>
            <pc:docMk/>
            <pc:sldMk cId="3135341965" sldId="258"/>
            <ac:spMk id="29" creationId="{CFC54F48-2247-B5DE-1123-3495EA67B595}"/>
          </ac:spMkLst>
        </pc:spChg>
        <pc:spChg chg="del">
          <ac:chgData name="Bình Bùi Thanh" userId="74c66c16981bb079" providerId="LiveId" clId="{A09910FC-E78B-4C7F-BFDB-C78E6601A081}" dt="2024-08-02T15:05:06.511" v="13886" actId="478"/>
          <ac:spMkLst>
            <pc:docMk/>
            <pc:sldMk cId="3135341965" sldId="258"/>
            <ac:spMk id="30" creationId="{1D3A706E-1EB7-44F3-EF6B-226E4072D695}"/>
          </ac:spMkLst>
        </pc:spChg>
        <pc:spChg chg="del">
          <ac:chgData name="Bình Bùi Thanh" userId="74c66c16981bb079" providerId="LiveId" clId="{A09910FC-E78B-4C7F-BFDB-C78E6601A081}" dt="2024-08-02T15:05:06.511" v="13886" actId="478"/>
          <ac:spMkLst>
            <pc:docMk/>
            <pc:sldMk cId="3135341965" sldId="258"/>
            <ac:spMk id="31" creationId="{C2DB0180-D9EC-0630-27FD-4C54988094EF}"/>
          </ac:spMkLst>
        </pc:spChg>
        <pc:spChg chg="del mod">
          <ac:chgData name="Bình Bùi Thanh" userId="74c66c16981bb079" providerId="LiveId" clId="{A09910FC-E78B-4C7F-BFDB-C78E6601A081}" dt="2024-08-02T13:44:06.950" v="1296" actId="478"/>
          <ac:spMkLst>
            <pc:docMk/>
            <pc:sldMk cId="3135341965" sldId="258"/>
            <ac:spMk id="32" creationId="{4C029F7A-6011-12A8-D31A-2A19B3BA3D47}"/>
          </ac:spMkLst>
        </pc:spChg>
        <pc:spChg chg="add del mod">
          <ac:chgData name="Bình Bùi Thanh" userId="74c66c16981bb079" providerId="LiveId" clId="{A09910FC-E78B-4C7F-BFDB-C78E6601A081}" dt="2024-08-02T13:44:34.931" v="1392" actId="478"/>
          <ac:spMkLst>
            <pc:docMk/>
            <pc:sldMk cId="3135341965" sldId="258"/>
            <ac:spMk id="33" creationId="{160131FE-1BBF-50EB-CA29-E0BF3BBE057C}"/>
          </ac:spMkLst>
        </pc:spChg>
        <pc:spChg chg="add del mod">
          <ac:chgData name="Bình Bùi Thanh" userId="74c66c16981bb079" providerId="LiveId" clId="{A09910FC-E78B-4C7F-BFDB-C78E6601A081}" dt="2024-08-02T13:47:22.950" v="1940"/>
          <ac:spMkLst>
            <pc:docMk/>
            <pc:sldMk cId="3135341965" sldId="258"/>
            <ac:spMk id="34" creationId="{F53D1F55-2E39-A806-D9C1-77B2B270FB67}"/>
          </ac:spMkLst>
        </pc:spChg>
        <pc:spChg chg="add del mod">
          <ac:chgData name="Bình Bùi Thanh" userId="74c66c16981bb079" providerId="LiveId" clId="{A09910FC-E78B-4C7F-BFDB-C78E6601A081}" dt="2024-08-02T13:47:22.950" v="1940"/>
          <ac:spMkLst>
            <pc:docMk/>
            <pc:sldMk cId="3135341965" sldId="258"/>
            <ac:spMk id="35" creationId="{987BACC1-16CB-49C6-56C9-2E9775859A74}"/>
          </ac:spMkLst>
        </pc:spChg>
        <pc:spChg chg="mod">
          <ac:chgData name="Bình Bùi Thanh" userId="74c66c16981bb079" providerId="LiveId" clId="{A09910FC-E78B-4C7F-BFDB-C78E6601A081}" dt="2024-08-02T13:47:11.395" v="1891"/>
          <ac:spMkLst>
            <pc:docMk/>
            <pc:sldMk cId="3135341965" sldId="258"/>
            <ac:spMk id="36" creationId="{47CFF052-6059-888A-852F-DA26EE789D7E}"/>
          </ac:spMkLst>
        </pc:spChg>
        <pc:spChg chg="add mod">
          <ac:chgData name="Bình Bùi Thanh" userId="74c66c16981bb079" providerId="LiveId" clId="{A09910FC-E78B-4C7F-BFDB-C78E6601A081}" dt="2024-08-02T13:47:10.518" v="1874" actId="571"/>
          <ac:spMkLst>
            <pc:docMk/>
            <pc:sldMk cId="3135341965" sldId="258"/>
            <ac:spMk id="37" creationId="{4346577A-A8C5-4AEC-2E67-D8226BBC5ACE}"/>
          </ac:spMkLst>
        </pc:spChg>
        <pc:spChg chg="add mod">
          <ac:chgData name="Bình Bùi Thanh" userId="74c66c16981bb079" providerId="LiveId" clId="{A09910FC-E78B-4C7F-BFDB-C78E6601A081}" dt="2024-08-02T13:47:15.586" v="1936" actId="571"/>
          <ac:spMkLst>
            <pc:docMk/>
            <pc:sldMk cId="3135341965" sldId="258"/>
            <ac:spMk id="38" creationId="{D6850F46-4FCE-B842-C191-DE5CB55891FE}"/>
          </ac:spMkLst>
        </pc:spChg>
        <pc:spChg chg="add mod">
          <ac:chgData name="Bình Bùi Thanh" userId="74c66c16981bb079" providerId="LiveId" clId="{A09910FC-E78B-4C7F-BFDB-C78E6601A081}" dt="2024-08-02T13:47:15.586" v="1936" actId="571"/>
          <ac:spMkLst>
            <pc:docMk/>
            <pc:sldMk cId="3135341965" sldId="258"/>
            <ac:spMk id="39" creationId="{CB5289A5-DA6B-A6FD-00CB-89C11C505D04}"/>
          </ac:spMkLst>
        </pc:spChg>
        <pc:spChg chg="add del mod ord">
          <ac:chgData name="Bình Bùi Thanh" userId="74c66c16981bb079" providerId="LiveId" clId="{A09910FC-E78B-4C7F-BFDB-C78E6601A081}" dt="2024-08-02T13:52:45.402" v="2939"/>
          <ac:spMkLst>
            <pc:docMk/>
            <pc:sldMk cId="3135341965" sldId="258"/>
            <ac:spMk id="40" creationId="{8C3C69A3-5E67-FD54-ADBE-89EE28BAEB79}"/>
          </ac:spMkLst>
        </pc:spChg>
        <pc:spChg chg="del mod">
          <ac:chgData name="Bình Bùi Thanh" userId="74c66c16981bb079" providerId="LiveId" clId="{A09910FC-E78B-4C7F-BFDB-C78E6601A081}" dt="2024-08-02T13:54:45.232" v="3330" actId="478"/>
          <ac:spMkLst>
            <pc:docMk/>
            <pc:sldMk cId="3135341965" sldId="258"/>
            <ac:spMk id="41" creationId="{2351B572-BFED-8F98-D088-183334402291}"/>
          </ac:spMkLst>
        </pc:spChg>
        <pc:spChg chg="add del mod">
          <ac:chgData name="Bình Bùi Thanh" userId="74c66c16981bb079" providerId="LiveId" clId="{A09910FC-E78B-4C7F-BFDB-C78E6601A081}" dt="2024-08-02T13:53:15.503" v="3051" actId="478"/>
          <ac:spMkLst>
            <pc:docMk/>
            <pc:sldMk cId="3135341965" sldId="258"/>
            <ac:spMk id="42" creationId="{1BEE9A19-DCB3-5919-A155-9C39D221B80E}"/>
          </ac:spMkLst>
        </pc:spChg>
        <pc:spChg chg="add del mod">
          <ac:chgData name="Bình Bùi Thanh" userId="74c66c16981bb079" providerId="LiveId" clId="{A09910FC-E78B-4C7F-BFDB-C78E6601A081}" dt="2024-08-02T13:54:45.232" v="3330" actId="478"/>
          <ac:spMkLst>
            <pc:docMk/>
            <pc:sldMk cId="3135341965" sldId="258"/>
            <ac:spMk id="43" creationId="{C2BB8FA6-7F7C-CAAC-526A-552E76623A54}"/>
          </ac:spMkLst>
        </pc:spChg>
        <pc:spChg chg="add del mod">
          <ac:chgData name="Bình Bùi Thanh" userId="74c66c16981bb079" providerId="LiveId" clId="{A09910FC-E78B-4C7F-BFDB-C78E6601A081}" dt="2024-08-02T13:48:55.919" v="2286" actId="478"/>
          <ac:spMkLst>
            <pc:docMk/>
            <pc:sldMk cId="3135341965" sldId="258"/>
            <ac:spMk id="44" creationId="{58EE8118-90C5-CB7A-23F9-A1F72CD1E8CC}"/>
          </ac:spMkLst>
        </pc:spChg>
        <pc:spChg chg="add del mod">
          <ac:chgData name="Bình Bùi Thanh" userId="74c66c16981bb079" providerId="LiveId" clId="{A09910FC-E78B-4C7F-BFDB-C78E6601A081}" dt="2024-08-02T13:51:20.503" v="2719" actId="478"/>
          <ac:spMkLst>
            <pc:docMk/>
            <pc:sldMk cId="3135341965" sldId="258"/>
            <ac:spMk id="45" creationId="{63AFAF6C-0743-87F2-18B2-0EA1FF108E52}"/>
          </ac:spMkLst>
        </pc:spChg>
        <pc:spChg chg="add del mod">
          <ac:chgData name="Bình Bùi Thanh" userId="74c66c16981bb079" providerId="LiveId" clId="{A09910FC-E78B-4C7F-BFDB-C78E6601A081}" dt="2024-08-02T13:53:15.503" v="3051" actId="478"/>
          <ac:spMkLst>
            <pc:docMk/>
            <pc:sldMk cId="3135341965" sldId="258"/>
            <ac:spMk id="46" creationId="{FFC0A953-6286-E2CD-5933-1EFAAF8F0A56}"/>
          </ac:spMkLst>
        </pc:spChg>
        <pc:spChg chg="add del mod">
          <ac:chgData name="Bình Bùi Thanh" userId="74c66c16981bb079" providerId="LiveId" clId="{A09910FC-E78B-4C7F-BFDB-C78E6601A081}" dt="2024-08-02T13:52:45.402" v="2939"/>
          <ac:spMkLst>
            <pc:docMk/>
            <pc:sldMk cId="3135341965" sldId="258"/>
            <ac:spMk id="47" creationId="{2E24F052-36DC-DCD5-2B75-4BC12FDCFC2F}"/>
          </ac:spMkLst>
        </pc:spChg>
        <pc:spChg chg="mod">
          <ac:chgData name="Bình Bùi Thanh" userId="74c66c16981bb079" providerId="LiveId" clId="{A09910FC-E78B-4C7F-BFDB-C78E6601A081}" dt="2024-08-02T13:52:12.218" v="2813"/>
          <ac:spMkLst>
            <pc:docMk/>
            <pc:sldMk cId="3135341965" sldId="258"/>
            <ac:spMk id="48" creationId="{714861E5-DD91-EB52-242C-1E7D02433350}"/>
          </ac:spMkLst>
        </pc:spChg>
        <pc:spChg chg="mod">
          <ac:chgData name="Bình Bùi Thanh" userId="74c66c16981bb079" providerId="LiveId" clId="{A09910FC-E78B-4C7F-BFDB-C78E6601A081}" dt="2024-08-02T13:52:38.863" v="2910"/>
          <ac:spMkLst>
            <pc:docMk/>
            <pc:sldMk cId="3135341965" sldId="258"/>
            <ac:spMk id="49" creationId="{AA425927-9D85-A519-B70C-24070163D915}"/>
          </ac:spMkLst>
        </pc:spChg>
        <pc:spChg chg="del mod">
          <ac:chgData name="Bình Bùi Thanh" userId="74c66c16981bb079" providerId="LiveId" clId="{A09910FC-E78B-4C7F-BFDB-C78E6601A081}" dt="2024-08-02T13:53:18.391" v="3052" actId="478"/>
          <ac:spMkLst>
            <pc:docMk/>
            <pc:sldMk cId="3135341965" sldId="258"/>
            <ac:spMk id="50" creationId="{015C568D-A254-6C86-D100-B098E85BA574}"/>
          </ac:spMkLst>
        </pc:spChg>
        <pc:spChg chg="add mod">
          <ac:chgData name="Bình Bùi Thanh" userId="74c66c16981bb079" providerId="LiveId" clId="{A09910FC-E78B-4C7F-BFDB-C78E6601A081}" dt="2024-08-02T13:53:20.477" v="3054" actId="571"/>
          <ac:spMkLst>
            <pc:docMk/>
            <pc:sldMk cId="3135341965" sldId="258"/>
            <ac:spMk id="52" creationId="{9FEAD6E7-032D-84B7-55E5-F8C28A19BC15}"/>
          </ac:spMkLst>
        </pc:spChg>
        <pc:spChg chg="add del mod">
          <ac:chgData name="Bình Bùi Thanh" userId="74c66c16981bb079" providerId="LiveId" clId="{A09910FC-E78B-4C7F-BFDB-C78E6601A081}" dt="2024-08-02T13:53:55.657" v="3174" actId="478"/>
          <ac:spMkLst>
            <pc:docMk/>
            <pc:sldMk cId="3135341965" sldId="258"/>
            <ac:spMk id="53" creationId="{28F43C14-D0C1-D14A-0A6A-1A3C9D6B446B}"/>
          </ac:spMkLst>
        </pc:spChg>
        <pc:spChg chg="add del mod">
          <ac:chgData name="Bình Bùi Thanh" userId="74c66c16981bb079" providerId="LiveId" clId="{A09910FC-E78B-4C7F-BFDB-C78E6601A081}" dt="2024-08-02T13:57:23.768" v="3831"/>
          <ac:spMkLst>
            <pc:docMk/>
            <pc:sldMk cId="3135341965" sldId="258"/>
            <ac:spMk id="54" creationId="{1EE316CE-8EF4-ED81-385E-8F2BD0A67931}"/>
          </ac:spMkLst>
        </pc:spChg>
        <pc:spChg chg="add mod">
          <ac:chgData name="Bình Bùi Thanh" userId="74c66c16981bb079" providerId="LiveId" clId="{A09910FC-E78B-4C7F-BFDB-C78E6601A081}" dt="2024-08-02T13:53:59.384" v="3178" actId="571"/>
          <ac:spMkLst>
            <pc:docMk/>
            <pc:sldMk cId="3135341965" sldId="258"/>
            <ac:spMk id="55" creationId="{0DE66100-8496-3DFA-CA0B-5735CE67BAC8}"/>
          </ac:spMkLst>
        </pc:spChg>
        <pc:spChg chg="add del mod ord">
          <ac:chgData name="Bình Bùi Thanh" userId="74c66c16981bb079" providerId="LiveId" clId="{A09910FC-E78B-4C7F-BFDB-C78E6601A081}" dt="2024-08-02T13:57:23.768" v="3831"/>
          <ac:spMkLst>
            <pc:docMk/>
            <pc:sldMk cId="3135341965" sldId="258"/>
            <ac:spMk id="56" creationId="{79B88E8D-6D8D-5FC1-C038-62D86374DF23}"/>
          </ac:spMkLst>
        </pc:spChg>
        <pc:spChg chg="add del mod">
          <ac:chgData name="Bình Bùi Thanh" userId="74c66c16981bb079" providerId="LiveId" clId="{A09910FC-E78B-4C7F-BFDB-C78E6601A081}" dt="2024-08-02T13:57:13.147" v="3803" actId="478"/>
          <ac:spMkLst>
            <pc:docMk/>
            <pc:sldMk cId="3135341965" sldId="258"/>
            <ac:spMk id="57" creationId="{C9017DC2-7A9E-998A-2077-F8D037AFE9AA}"/>
          </ac:spMkLst>
        </pc:spChg>
        <pc:spChg chg="add del mod">
          <ac:chgData name="Bình Bùi Thanh" userId="74c66c16981bb079" providerId="LiveId" clId="{A09910FC-E78B-4C7F-BFDB-C78E6601A081}" dt="2024-08-02T13:58:17.437" v="4013"/>
          <ac:spMkLst>
            <pc:docMk/>
            <pc:sldMk cId="3135341965" sldId="258"/>
            <ac:spMk id="58" creationId="{836EC0F7-0FE0-4C07-C29B-0097A9551259}"/>
          </ac:spMkLst>
        </pc:spChg>
        <pc:spChg chg="del mod">
          <ac:chgData name="Bình Bùi Thanh" userId="74c66c16981bb079" providerId="LiveId" clId="{A09910FC-E78B-4C7F-BFDB-C78E6601A081}" dt="2024-08-02T13:58:17.437" v="4013"/>
          <ac:spMkLst>
            <pc:docMk/>
            <pc:sldMk cId="3135341965" sldId="258"/>
            <ac:spMk id="59" creationId="{40FE48F7-6352-1D67-21D8-BAD31E255BDD}"/>
          </ac:spMkLst>
        </pc:spChg>
        <pc:spChg chg="add del mod">
          <ac:chgData name="Bình Bùi Thanh" userId="74c66c16981bb079" providerId="LiveId" clId="{A09910FC-E78B-4C7F-BFDB-C78E6601A081}" dt="2024-08-02T13:59:01.597" v="4129" actId="478"/>
          <ac:spMkLst>
            <pc:docMk/>
            <pc:sldMk cId="3135341965" sldId="258"/>
            <ac:spMk id="60" creationId="{EDF79D32-CFEA-5456-5FBA-411E0CAA7542}"/>
          </ac:spMkLst>
        </pc:spChg>
        <pc:spChg chg="add del mod modVis">
          <ac:chgData name="Bình Bùi Thanh" userId="74c66c16981bb079" providerId="LiveId" clId="{A09910FC-E78B-4C7F-BFDB-C78E6601A081}" dt="2024-08-02T13:58:53.544" v="4100" actId="478"/>
          <ac:spMkLst>
            <pc:docMk/>
            <pc:sldMk cId="3135341965" sldId="258"/>
            <ac:spMk id="61" creationId="{9782CC11-42E7-EF0F-2089-47BEF102F127}"/>
          </ac:spMkLst>
        </pc:spChg>
        <pc:spChg chg="add del mod modVis">
          <ac:chgData name="Bình Bùi Thanh" userId="74c66c16981bb079" providerId="LiveId" clId="{A09910FC-E78B-4C7F-BFDB-C78E6601A081}" dt="2024-08-02T14:00:35.445" v="4396" actId="478"/>
          <ac:spMkLst>
            <pc:docMk/>
            <pc:sldMk cId="3135341965" sldId="258"/>
            <ac:spMk id="62" creationId="{7CA0EBEE-E60D-0C47-57B9-96D5BD707C80}"/>
          </ac:spMkLst>
        </pc:spChg>
        <pc:spChg chg="add del mod">
          <ac:chgData name="Bình Bùi Thanh" userId="74c66c16981bb079" providerId="LiveId" clId="{A09910FC-E78B-4C7F-BFDB-C78E6601A081}" dt="2024-08-02T13:58:35.380" v="4071" actId="478"/>
          <ac:spMkLst>
            <pc:docMk/>
            <pc:sldMk cId="3135341965" sldId="258"/>
            <ac:spMk id="63" creationId="{FA22EDD5-5CD8-80C2-2895-15EFB982D541}"/>
          </ac:spMkLst>
        </pc:spChg>
        <pc:spChg chg="del mod">
          <ac:chgData name="Bình Bùi Thanh" userId="74c66c16981bb079" providerId="LiveId" clId="{A09910FC-E78B-4C7F-BFDB-C78E6601A081}" dt="2024-08-02T14:00:23.594" v="4366" actId="478"/>
          <ac:spMkLst>
            <pc:docMk/>
            <pc:sldMk cId="3135341965" sldId="258"/>
            <ac:spMk id="64" creationId="{CF4402F7-33FF-8201-A80C-C7680E0828B4}"/>
          </ac:spMkLst>
        </pc:spChg>
        <pc:spChg chg="add del mod">
          <ac:chgData name="Bình Bùi Thanh" userId="74c66c16981bb079" providerId="LiveId" clId="{A09910FC-E78B-4C7F-BFDB-C78E6601A081}" dt="2024-08-02T14:00:23.594" v="4366" actId="478"/>
          <ac:spMkLst>
            <pc:docMk/>
            <pc:sldMk cId="3135341965" sldId="258"/>
            <ac:spMk id="65" creationId="{A6DB1B35-F1A1-3647-63D4-9D07E8ED11C5}"/>
          </ac:spMkLst>
        </pc:spChg>
        <pc:spChg chg="add del mod">
          <ac:chgData name="Bình Bùi Thanh" userId="74c66c16981bb079" providerId="LiveId" clId="{A09910FC-E78B-4C7F-BFDB-C78E6601A081}" dt="2024-08-02T14:01:10.033" v="4488"/>
          <ac:spMkLst>
            <pc:docMk/>
            <pc:sldMk cId="3135341965" sldId="258"/>
            <ac:spMk id="66" creationId="{6E20B1D7-8FB8-390A-272B-A2D381F63A90}"/>
          </ac:spMkLst>
        </pc:spChg>
        <pc:spChg chg="add del mod">
          <ac:chgData name="Bình Bùi Thanh" userId="74c66c16981bb079" providerId="LiveId" clId="{A09910FC-E78B-4C7F-BFDB-C78E6601A081}" dt="2024-08-02T14:01:10.033" v="4488"/>
          <ac:spMkLst>
            <pc:docMk/>
            <pc:sldMk cId="3135341965" sldId="258"/>
            <ac:spMk id="67" creationId="{E9188308-D26D-4821-A8C3-FEAE3F8A744C}"/>
          </ac:spMkLst>
        </pc:spChg>
        <pc:spChg chg="del mod">
          <ac:chgData name="Bình Bùi Thanh" userId="74c66c16981bb079" providerId="LiveId" clId="{A09910FC-E78B-4C7F-BFDB-C78E6601A081}" dt="2024-08-02T14:02:44.016" v="4702" actId="478"/>
          <ac:spMkLst>
            <pc:docMk/>
            <pc:sldMk cId="3135341965" sldId="258"/>
            <ac:spMk id="68" creationId="{97C552A0-2B87-4ABB-3A93-0A0B9A36FCCA}"/>
          </ac:spMkLst>
        </pc:spChg>
        <pc:spChg chg="add del mod">
          <ac:chgData name="Bình Bùi Thanh" userId="74c66c16981bb079" providerId="LiveId" clId="{A09910FC-E78B-4C7F-BFDB-C78E6601A081}" dt="2024-08-02T14:02:33.143" v="4671" actId="478"/>
          <ac:spMkLst>
            <pc:docMk/>
            <pc:sldMk cId="3135341965" sldId="258"/>
            <ac:spMk id="69" creationId="{01BCA5DE-FDAF-FCDD-3111-2EA564D168E3}"/>
          </ac:spMkLst>
        </pc:spChg>
        <pc:spChg chg="add del mod">
          <ac:chgData name="Bình Bùi Thanh" userId="74c66c16981bb079" providerId="LiveId" clId="{A09910FC-E78B-4C7F-BFDB-C78E6601A081}" dt="2024-08-02T14:02:34.683" v="4672" actId="478"/>
          <ac:spMkLst>
            <pc:docMk/>
            <pc:sldMk cId="3135341965" sldId="258"/>
            <ac:spMk id="70" creationId="{D1169B44-6A2F-D7D0-A7D7-0D50BD98D755}"/>
          </ac:spMkLst>
        </pc:spChg>
        <pc:spChg chg="add del mod">
          <ac:chgData name="Bình Bùi Thanh" userId="74c66c16981bb079" providerId="LiveId" clId="{A09910FC-E78B-4C7F-BFDB-C78E6601A081}" dt="2024-08-02T14:03:48.295" v="4921"/>
          <ac:spMkLst>
            <pc:docMk/>
            <pc:sldMk cId="3135341965" sldId="258"/>
            <ac:spMk id="71" creationId="{E3C0AC39-CEFB-CF1A-86F4-9A8886FC8524}"/>
          </ac:spMkLst>
        </pc:spChg>
        <pc:spChg chg="add del mod">
          <ac:chgData name="Bình Bùi Thanh" userId="74c66c16981bb079" providerId="LiveId" clId="{A09910FC-E78B-4C7F-BFDB-C78E6601A081}" dt="2024-08-02T14:09:16.450" v="5919"/>
          <ac:spMkLst>
            <pc:docMk/>
            <pc:sldMk cId="3135341965" sldId="258"/>
            <ac:spMk id="72" creationId="{7803C6F2-E6A4-427A-C48A-133E4F1CEE5E}"/>
          </ac:spMkLst>
        </pc:spChg>
        <pc:spChg chg="add del mod">
          <ac:chgData name="Bình Bùi Thanh" userId="74c66c16981bb079" providerId="LiveId" clId="{A09910FC-E78B-4C7F-BFDB-C78E6601A081}" dt="2024-08-02T14:03:48.295" v="4921"/>
          <ac:spMkLst>
            <pc:docMk/>
            <pc:sldMk cId="3135341965" sldId="258"/>
            <ac:spMk id="73" creationId="{72DB3FED-EEAF-347A-8F02-F43495F06813}"/>
          </ac:spMkLst>
        </pc:spChg>
        <pc:spChg chg="del mod">
          <ac:chgData name="Bình Bùi Thanh" userId="74c66c16981bb079" providerId="LiveId" clId="{A09910FC-E78B-4C7F-BFDB-C78E6601A081}" dt="2024-08-02T14:11:09.733" v="6281" actId="478"/>
          <ac:spMkLst>
            <pc:docMk/>
            <pc:sldMk cId="3135341965" sldId="258"/>
            <ac:spMk id="74" creationId="{FE659332-20B6-49DF-41AC-645B59EBE4B4}"/>
          </ac:spMkLst>
        </pc:spChg>
        <pc:spChg chg="add del mod">
          <ac:chgData name="Bình Bùi Thanh" userId="74c66c16981bb079" providerId="LiveId" clId="{A09910FC-E78B-4C7F-BFDB-C78E6601A081}" dt="2024-08-02T14:06:30.344" v="5378" actId="478"/>
          <ac:spMkLst>
            <pc:docMk/>
            <pc:sldMk cId="3135341965" sldId="258"/>
            <ac:spMk id="75" creationId="{C1B923A4-46B3-3BCC-A4F3-734FC0CDF02E}"/>
          </ac:spMkLst>
        </pc:spChg>
        <pc:spChg chg="add del mod">
          <ac:chgData name="Bình Bùi Thanh" userId="74c66c16981bb079" providerId="LiveId" clId="{A09910FC-E78B-4C7F-BFDB-C78E6601A081}" dt="2024-08-02T14:05:52.402" v="5288" actId="478"/>
          <ac:spMkLst>
            <pc:docMk/>
            <pc:sldMk cId="3135341965" sldId="258"/>
            <ac:spMk id="76" creationId="{B6005060-A22D-5430-D1F0-C5B82BBD003D}"/>
          </ac:spMkLst>
        </pc:spChg>
        <pc:spChg chg="add del mod modVis">
          <ac:chgData name="Bình Bùi Thanh" userId="74c66c16981bb079" providerId="LiveId" clId="{A09910FC-E78B-4C7F-BFDB-C78E6601A081}" dt="2024-08-02T14:10:59.117" v="6247"/>
          <ac:spMkLst>
            <pc:docMk/>
            <pc:sldMk cId="3135341965" sldId="258"/>
            <ac:spMk id="77" creationId="{43303252-3B82-1882-045C-57AAD7E72A7C}"/>
          </ac:spMkLst>
        </pc:spChg>
        <pc:spChg chg="add del mod">
          <ac:chgData name="Bình Bùi Thanh" userId="74c66c16981bb079" providerId="LiveId" clId="{A09910FC-E78B-4C7F-BFDB-C78E6601A081}" dt="2024-08-02T14:05:52.402" v="5288" actId="478"/>
          <ac:spMkLst>
            <pc:docMk/>
            <pc:sldMk cId="3135341965" sldId="258"/>
            <ac:spMk id="78" creationId="{D4A6B114-FE3B-FBAC-0F03-4525066929D4}"/>
          </ac:spMkLst>
        </pc:spChg>
        <pc:spChg chg="add del mod">
          <ac:chgData name="Bình Bùi Thanh" userId="74c66c16981bb079" providerId="LiveId" clId="{A09910FC-E78B-4C7F-BFDB-C78E6601A081}" dt="2024-08-02T14:11:08.969" v="6280" actId="478"/>
          <ac:spMkLst>
            <pc:docMk/>
            <pc:sldMk cId="3135341965" sldId="258"/>
            <ac:spMk id="79" creationId="{978AEE04-4BB1-F40E-C467-CE922AED21F8}"/>
          </ac:spMkLst>
        </pc:spChg>
        <pc:spChg chg="add del mod">
          <ac:chgData name="Bình Bùi Thanh" userId="74c66c16981bb079" providerId="LiveId" clId="{A09910FC-E78B-4C7F-BFDB-C78E6601A081}" dt="2024-08-02T14:08:31.944" v="5775" actId="478"/>
          <ac:spMkLst>
            <pc:docMk/>
            <pc:sldMk cId="3135341965" sldId="258"/>
            <ac:spMk id="80" creationId="{A3AB8C26-973C-0C50-0EE3-66203AA3E3AC}"/>
          </ac:spMkLst>
        </pc:spChg>
        <pc:spChg chg="mod">
          <ac:chgData name="Bình Bùi Thanh" userId="74c66c16981bb079" providerId="LiveId" clId="{A09910FC-E78B-4C7F-BFDB-C78E6601A081}" dt="2024-08-02T14:08:11.314" v="5713"/>
          <ac:spMkLst>
            <pc:docMk/>
            <pc:sldMk cId="3135341965" sldId="258"/>
            <ac:spMk id="81" creationId="{73C8BBFA-73A4-5ABA-EAB6-82D42DB9813C}"/>
          </ac:spMkLst>
        </pc:spChg>
        <pc:spChg chg="add del mod">
          <ac:chgData name="Bình Bùi Thanh" userId="74c66c16981bb079" providerId="LiveId" clId="{A09910FC-E78B-4C7F-BFDB-C78E6601A081}" dt="2024-08-02T14:09:16.450" v="5919"/>
          <ac:spMkLst>
            <pc:docMk/>
            <pc:sldMk cId="3135341965" sldId="258"/>
            <ac:spMk id="82" creationId="{DBC18048-4F1B-0F47-5AC4-09C04A89ED7F}"/>
          </ac:spMkLst>
        </pc:spChg>
        <pc:spChg chg="del mod topLvl">
          <ac:chgData name="Bình Bùi Thanh" userId="74c66c16981bb079" providerId="LiveId" clId="{A09910FC-E78B-4C7F-BFDB-C78E6601A081}" dt="2024-08-02T14:11:37.020" v="6313" actId="478"/>
          <ac:spMkLst>
            <pc:docMk/>
            <pc:sldMk cId="3135341965" sldId="258"/>
            <ac:spMk id="83" creationId="{34B621ED-AB9B-3DE2-555D-D1480468B640}"/>
          </ac:spMkLst>
        </pc:spChg>
        <pc:spChg chg="add del mod topLvl">
          <ac:chgData name="Bình Bùi Thanh" userId="74c66c16981bb079" providerId="LiveId" clId="{A09910FC-E78B-4C7F-BFDB-C78E6601A081}" dt="2024-08-02T14:22:47.100" v="7973" actId="478"/>
          <ac:spMkLst>
            <pc:docMk/>
            <pc:sldMk cId="3135341965" sldId="258"/>
            <ac:spMk id="84" creationId="{D3BF2FA0-551F-29A2-B5CA-B8A7B54AAB45}"/>
          </ac:spMkLst>
        </pc:spChg>
        <pc:spChg chg="add del mod">
          <ac:chgData name="Bình Bùi Thanh" userId="74c66c16981bb079" providerId="LiveId" clId="{A09910FC-E78B-4C7F-BFDB-C78E6601A081}" dt="2024-08-02T14:10:59.117" v="6247"/>
          <ac:spMkLst>
            <pc:docMk/>
            <pc:sldMk cId="3135341965" sldId="258"/>
            <ac:spMk id="85" creationId="{67A23614-9E05-157F-BF6F-8CFBF03979D3}"/>
          </ac:spMkLst>
        </pc:spChg>
        <pc:spChg chg="mod">
          <ac:chgData name="Bình Bùi Thanh" userId="74c66c16981bb079" providerId="LiveId" clId="{A09910FC-E78B-4C7F-BFDB-C78E6601A081}" dt="2024-08-02T14:10:49.418" v="6202"/>
          <ac:spMkLst>
            <pc:docMk/>
            <pc:sldMk cId="3135341965" sldId="258"/>
            <ac:spMk id="86" creationId="{2C418673-E8F6-758A-3769-63315AF015F8}"/>
          </ac:spMkLst>
        </pc:spChg>
        <pc:spChg chg="del mod topLvl">
          <ac:chgData name="Bình Bùi Thanh" userId="74c66c16981bb079" providerId="LiveId" clId="{A09910FC-E78B-4C7F-BFDB-C78E6601A081}" dt="2024-08-02T14:25:55.975" v="8452"/>
          <ac:spMkLst>
            <pc:docMk/>
            <pc:sldMk cId="3135341965" sldId="258"/>
            <ac:spMk id="87" creationId="{8C657FEF-C7F7-AF98-5979-847BFA23C2AC}"/>
          </ac:spMkLst>
        </pc:spChg>
        <pc:spChg chg="mod">
          <ac:chgData name="Bình Bùi Thanh" userId="74c66c16981bb079" providerId="LiveId" clId="{A09910FC-E78B-4C7F-BFDB-C78E6601A081}" dt="2024-08-02T14:11:33.014" v="6310" actId="571"/>
          <ac:spMkLst>
            <pc:docMk/>
            <pc:sldMk cId="3135341965" sldId="258"/>
            <ac:spMk id="90" creationId="{C6CBF866-B2F3-35FB-D9E5-7D59BF3235C4}"/>
          </ac:spMkLst>
        </pc:spChg>
        <pc:spChg chg="mod">
          <ac:chgData name="Bình Bùi Thanh" userId="74c66c16981bb079" providerId="LiveId" clId="{A09910FC-E78B-4C7F-BFDB-C78E6601A081}" dt="2024-08-02T14:11:33.014" v="6310" actId="571"/>
          <ac:spMkLst>
            <pc:docMk/>
            <pc:sldMk cId="3135341965" sldId="258"/>
            <ac:spMk id="91" creationId="{782BB516-AC06-328D-3A0E-4C6926601D2D}"/>
          </ac:spMkLst>
        </pc:spChg>
        <pc:spChg chg="mod">
          <ac:chgData name="Bình Bùi Thanh" userId="74c66c16981bb079" providerId="LiveId" clId="{A09910FC-E78B-4C7F-BFDB-C78E6601A081}" dt="2024-08-02T14:11:33.014" v="6310" actId="571"/>
          <ac:spMkLst>
            <pc:docMk/>
            <pc:sldMk cId="3135341965" sldId="258"/>
            <ac:spMk id="92" creationId="{4CA8C829-36C1-5386-9E4D-4A7BF40EE48E}"/>
          </ac:spMkLst>
        </pc:spChg>
        <pc:spChg chg="add del mod">
          <ac:chgData name="Bình Bùi Thanh" userId="74c66c16981bb079" providerId="LiveId" clId="{A09910FC-E78B-4C7F-BFDB-C78E6601A081}" dt="2024-08-02T14:12:31.952" v="6453" actId="478"/>
          <ac:spMkLst>
            <pc:docMk/>
            <pc:sldMk cId="3135341965" sldId="258"/>
            <ac:spMk id="93" creationId="{A95E7BBA-9F94-8701-67EC-7B88200F2303}"/>
          </ac:spMkLst>
        </pc:spChg>
        <pc:spChg chg="add del mod">
          <ac:chgData name="Bình Bùi Thanh" userId="74c66c16981bb079" providerId="LiveId" clId="{A09910FC-E78B-4C7F-BFDB-C78E6601A081}" dt="2024-08-02T14:13:42.165" v="6661"/>
          <ac:spMkLst>
            <pc:docMk/>
            <pc:sldMk cId="3135341965" sldId="258"/>
            <ac:spMk id="94" creationId="{21E27D17-E465-4AB1-7F80-87F12C57573E}"/>
          </ac:spMkLst>
        </pc:spChg>
        <pc:spChg chg="add del mod">
          <ac:chgData name="Bình Bùi Thanh" userId="74c66c16981bb079" providerId="LiveId" clId="{A09910FC-E78B-4C7F-BFDB-C78E6601A081}" dt="2024-08-02T14:13:42.165" v="6661"/>
          <ac:spMkLst>
            <pc:docMk/>
            <pc:sldMk cId="3135341965" sldId="258"/>
            <ac:spMk id="95" creationId="{556897E7-C278-72F2-47A9-9352A2BC1E2E}"/>
          </ac:spMkLst>
        </pc:spChg>
        <pc:spChg chg="mod">
          <ac:chgData name="Bình Bùi Thanh" userId="74c66c16981bb079" providerId="LiveId" clId="{A09910FC-E78B-4C7F-BFDB-C78E6601A081}" dt="2024-08-02T14:13:04.326" v="6575"/>
          <ac:spMkLst>
            <pc:docMk/>
            <pc:sldMk cId="3135341965" sldId="258"/>
            <ac:spMk id="96" creationId="{36028669-DA48-4E54-EA42-8D4457886293}"/>
          </ac:spMkLst>
        </pc:spChg>
        <pc:spChg chg="del mod topLvl">
          <ac:chgData name="Bình Bùi Thanh" userId="74c66c16981bb079" providerId="LiveId" clId="{A09910FC-E78B-4C7F-BFDB-C78E6601A081}" dt="2024-08-02T14:21:40.892" v="7774" actId="478"/>
          <ac:spMkLst>
            <pc:docMk/>
            <pc:sldMk cId="3135341965" sldId="258"/>
            <ac:spMk id="97" creationId="{C9AB0733-90D0-F680-BF4A-8E70ED95B5CC}"/>
          </ac:spMkLst>
        </pc:spChg>
        <pc:spChg chg="add mod">
          <ac:chgData name="Bình Bùi Thanh" userId="74c66c16981bb079" providerId="LiveId" clId="{A09910FC-E78B-4C7F-BFDB-C78E6601A081}" dt="2024-08-02T14:20:52.452" v="7614" actId="571"/>
          <ac:spMkLst>
            <pc:docMk/>
            <pc:sldMk cId="3135341965" sldId="258"/>
            <ac:spMk id="107" creationId="{C99AC7F9-033D-7117-0EE8-F8D9105E8D6F}"/>
          </ac:spMkLst>
        </pc:spChg>
        <pc:spChg chg="add del mod">
          <ac:chgData name="Bình Bùi Thanh" userId="74c66c16981bb079" providerId="LiveId" clId="{A09910FC-E78B-4C7F-BFDB-C78E6601A081}" dt="2024-08-02T14:23:03.324" v="8031" actId="478"/>
          <ac:spMkLst>
            <pc:docMk/>
            <pc:sldMk cId="3135341965" sldId="258"/>
            <ac:spMk id="108" creationId="{7F75C413-A3F7-F404-3AAC-91E963BBFEC8}"/>
          </ac:spMkLst>
        </pc:spChg>
        <pc:spChg chg="add del">
          <ac:chgData name="Bình Bùi Thanh" userId="74c66c16981bb079" providerId="LiveId" clId="{A09910FC-E78B-4C7F-BFDB-C78E6601A081}" dt="2024-08-02T14:21:52.408" v="7803" actId="478"/>
          <ac:spMkLst>
            <pc:docMk/>
            <pc:sldMk cId="3135341965" sldId="258"/>
            <ac:spMk id="109" creationId="{D98455F7-6F3E-3571-0DEC-02FA3DF751E5}"/>
          </ac:spMkLst>
        </pc:spChg>
        <pc:spChg chg="add del mod ord">
          <ac:chgData name="Bình Bùi Thanh" userId="74c66c16981bb079" providerId="LiveId" clId="{A09910FC-E78B-4C7F-BFDB-C78E6601A081}" dt="2024-08-02T14:25:55.975" v="8452"/>
          <ac:spMkLst>
            <pc:docMk/>
            <pc:sldMk cId="3135341965" sldId="258"/>
            <ac:spMk id="110" creationId="{C6D7D97A-D528-3F59-F97D-4B6C45D104C7}"/>
          </ac:spMkLst>
        </pc:spChg>
        <pc:spChg chg="add del mod ord modVis">
          <ac:chgData name="Bình Bùi Thanh" userId="74c66c16981bb079" providerId="LiveId" clId="{A09910FC-E78B-4C7F-BFDB-C78E6601A081}" dt="2024-08-02T14:24:39.051" v="8284"/>
          <ac:spMkLst>
            <pc:docMk/>
            <pc:sldMk cId="3135341965" sldId="258"/>
            <ac:spMk id="111" creationId="{4761EA72-09A6-D497-975B-72774A52B813}"/>
          </ac:spMkLst>
        </pc:spChg>
        <pc:spChg chg="add del mod">
          <ac:chgData name="Bình Bùi Thanh" userId="74c66c16981bb079" providerId="LiveId" clId="{A09910FC-E78B-4C7F-BFDB-C78E6601A081}" dt="2024-08-02T14:24:11.142" v="8197" actId="478"/>
          <ac:spMkLst>
            <pc:docMk/>
            <pc:sldMk cId="3135341965" sldId="258"/>
            <ac:spMk id="112" creationId="{B3497DF5-772B-05E9-44D5-D07F56314974}"/>
          </ac:spMkLst>
        </pc:spChg>
        <pc:spChg chg="add del mod">
          <ac:chgData name="Bình Bùi Thanh" userId="74c66c16981bb079" providerId="LiveId" clId="{A09910FC-E78B-4C7F-BFDB-C78E6601A081}" dt="2024-08-02T14:24:39.051" v="8284"/>
          <ac:spMkLst>
            <pc:docMk/>
            <pc:sldMk cId="3135341965" sldId="258"/>
            <ac:spMk id="113" creationId="{C30D1A63-6973-FAC7-8FA8-CCF481E02FD7}"/>
          </ac:spMkLst>
        </pc:spChg>
        <pc:spChg chg="del mod">
          <ac:chgData name="Bình Bùi Thanh" userId="74c66c16981bb079" providerId="LiveId" clId="{A09910FC-E78B-4C7F-BFDB-C78E6601A081}" dt="2024-08-02T14:33:19.364" v="9608" actId="478"/>
          <ac:spMkLst>
            <pc:docMk/>
            <pc:sldMk cId="3135341965" sldId="258"/>
            <ac:spMk id="114" creationId="{55AFE69F-EFFD-71D1-6364-F83CA1D1B036}"/>
          </ac:spMkLst>
        </pc:spChg>
        <pc:spChg chg="add del mod">
          <ac:chgData name="Bình Bùi Thanh" userId="74c66c16981bb079" providerId="LiveId" clId="{A09910FC-E78B-4C7F-BFDB-C78E6601A081}" dt="2024-08-02T14:33:19.791" v="9609" actId="478"/>
          <ac:spMkLst>
            <pc:docMk/>
            <pc:sldMk cId="3135341965" sldId="258"/>
            <ac:spMk id="115" creationId="{6E4EBEBD-DB07-D54D-E107-E3B24F48A11F}"/>
          </ac:spMkLst>
        </pc:spChg>
        <pc:spChg chg="mod">
          <ac:chgData name="Bình Bùi Thanh" userId="74c66c16981bb079" providerId="LiveId" clId="{A09910FC-E78B-4C7F-BFDB-C78E6601A081}" dt="2024-08-02T14:25:34.837" v="8420"/>
          <ac:spMkLst>
            <pc:docMk/>
            <pc:sldMk cId="3135341965" sldId="258"/>
            <ac:spMk id="116" creationId="{30CD116A-BB32-AB72-8BA1-FBB19EB16862}"/>
          </ac:spMkLst>
        </pc:spChg>
        <pc:spChg chg="del mod">
          <ac:chgData name="Bình Bùi Thanh" userId="74c66c16981bb079" providerId="LiveId" clId="{A09910FC-E78B-4C7F-BFDB-C78E6601A081}" dt="2024-08-02T14:33:18.589" v="9607" actId="478"/>
          <ac:spMkLst>
            <pc:docMk/>
            <pc:sldMk cId="3135341965" sldId="258"/>
            <ac:spMk id="117" creationId="{4F3064DD-1133-A647-0278-C691463E32ED}"/>
          </ac:spMkLst>
        </pc:spChg>
        <pc:spChg chg="add del mod">
          <ac:chgData name="Bình Bùi Thanh" userId="74c66c16981bb079" providerId="LiveId" clId="{A09910FC-E78B-4C7F-BFDB-C78E6601A081}" dt="2024-08-02T14:26:41.452" v="8624" actId="478"/>
          <ac:spMkLst>
            <pc:docMk/>
            <pc:sldMk cId="3135341965" sldId="258"/>
            <ac:spMk id="118" creationId="{602ABD17-1EF5-93B4-BC01-901710EE8456}"/>
          </ac:spMkLst>
        </pc:spChg>
        <pc:spChg chg="add del">
          <ac:chgData name="Bình Bùi Thanh" userId="74c66c16981bb079" providerId="LiveId" clId="{A09910FC-E78B-4C7F-BFDB-C78E6601A081}" dt="2024-08-02T14:26:11.439" v="8511" actId="11529"/>
          <ac:spMkLst>
            <pc:docMk/>
            <pc:sldMk cId="3135341965" sldId="258"/>
            <ac:spMk id="119" creationId="{C95116F8-2799-345C-4B56-7545AEACA3D4}"/>
          </ac:spMkLst>
        </pc:spChg>
        <pc:spChg chg="add del mod">
          <ac:chgData name="Bình Bùi Thanh" userId="74c66c16981bb079" providerId="LiveId" clId="{A09910FC-E78B-4C7F-BFDB-C78E6601A081}" dt="2024-08-02T14:33:20.547" v="9611" actId="478"/>
          <ac:spMkLst>
            <pc:docMk/>
            <pc:sldMk cId="3135341965" sldId="258"/>
            <ac:spMk id="120" creationId="{BD5AE0A1-D0F1-555F-0B78-08096BC17443}"/>
          </ac:spMkLst>
        </pc:spChg>
        <pc:spChg chg="add del mod">
          <ac:chgData name="Bình Bùi Thanh" userId="74c66c16981bb079" providerId="LiveId" clId="{A09910FC-E78B-4C7F-BFDB-C78E6601A081}" dt="2024-08-02T14:33:20.135" v="9610" actId="478"/>
          <ac:spMkLst>
            <pc:docMk/>
            <pc:sldMk cId="3135341965" sldId="258"/>
            <ac:spMk id="121" creationId="{9C9CC536-02CA-E431-B9FF-C3E79DF17916}"/>
          </ac:spMkLst>
        </pc:spChg>
        <pc:spChg chg="add del mod">
          <ac:chgData name="Bình Bùi Thanh" userId="74c66c16981bb079" providerId="LiveId" clId="{A09910FC-E78B-4C7F-BFDB-C78E6601A081}" dt="2024-08-02T14:33:18.307" v="9606" actId="478"/>
          <ac:spMkLst>
            <pc:docMk/>
            <pc:sldMk cId="3135341965" sldId="258"/>
            <ac:spMk id="122" creationId="{195BF54C-A723-3B2B-E4F4-0CD51D091B69}"/>
          </ac:spMkLst>
        </pc:spChg>
        <pc:spChg chg="mod">
          <ac:chgData name="Bình Bùi Thanh" userId="74c66c16981bb079" providerId="LiveId" clId="{A09910FC-E78B-4C7F-BFDB-C78E6601A081}" dt="2024-08-02T14:29:14.880" v="9053"/>
          <ac:spMkLst>
            <pc:docMk/>
            <pc:sldMk cId="3135341965" sldId="258"/>
            <ac:spMk id="123" creationId="{2106CF57-3E7B-46A5-4CAA-21ED08D37742}"/>
          </ac:spMkLst>
        </pc:spChg>
        <pc:spChg chg="mod">
          <ac:chgData name="Bình Bùi Thanh" userId="74c66c16981bb079" providerId="LiveId" clId="{A09910FC-E78B-4C7F-BFDB-C78E6601A081}" dt="2024-08-02T14:33:57.322" v="9688" actId="165"/>
          <ac:spMkLst>
            <pc:docMk/>
            <pc:sldMk cId="3135341965" sldId="258"/>
            <ac:spMk id="125" creationId="{6227A876-A46B-9024-955A-3E7E20E79B7C}"/>
          </ac:spMkLst>
        </pc:spChg>
        <pc:spChg chg="mod">
          <ac:chgData name="Bình Bùi Thanh" userId="74c66c16981bb079" providerId="LiveId" clId="{A09910FC-E78B-4C7F-BFDB-C78E6601A081}" dt="2024-08-02T14:33:57.322" v="9688" actId="165"/>
          <ac:spMkLst>
            <pc:docMk/>
            <pc:sldMk cId="3135341965" sldId="258"/>
            <ac:spMk id="126" creationId="{EC5AC89D-3044-80AE-52E7-69883842E970}"/>
          </ac:spMkLst>
        </pc:spChg>
        <pc:spChg chg="add del mod topLvl">
          <ac:chgData name="Bình Bùi Thanh" userId="74c66c16981bb079" providerId="LiveId" clId="{A09910FC-E78B-4C7F-BFDB-C78E6601A081}" dt="2024-08-02T15:03:10.440" v="13555" actId="478"/>
          <ac:spMkLst>
            <pc:docMk/>
            <pc:sldMk cId="3135341965" sldId="258"/>
            <ac:spMk id="127" creationId="{3703E515-259E-60EB-58D0-EF593AA5666F}"/>
          </ac:spMkLst>
        </pc:spChg>
        <pc:spChg chg="mod">
          <ac:chgData name="Bình Bùi Thanh" userId="74c66c16981bb079" providerId="LiveId" clId="{A09910FC-E78B-4C7F-BFDB-C78E6601A081}" dt="2024-08-02T14:33:57.322" v="9688" actId="165"/>
          <ac:spMkLst>
            <pc:docMk/>
            <pc:sldMk cId="3135341965" sldId="258"/>
            <ac:spMk id="131" creationId="{60080263-3A0A-146D-06C6-2B9D6688FD40}"/>
          </ac:spMkLst>
        </pc:spChg>
        <pc:spChg chg="mod">
          <ac:chgData name="Bình Bùi Thanh" userId="74c66c16981bb079" providerId="LiveId" clId="{A09910FC-E78B-4C7F-BFDB-C78E6601A081}" dt="2024-08-02T14:35:38.995" v="9909" actId="20577"/>
          <ac:spMkLst>
            <pc:docMk/>
            <pc:sldMk cId="3135341965" sldId="258"/>
            <ac:spMk id="132" creationId="{56243B0E-0DCD-AD68-ADA5-EE234F2DE35B}"/>
          </ac:spMkLst>
        </pc:spChg>
        <pc:spChg chg="mod">
          <ac:chgData name="Bình Bùi Thanh" userId="74c66c16981bb079" providerId="LiveId" clId="{A09910FC-E78B-4C7F-BFDB-C78E6601A081}" dt="2024-08-02T14:33:57.322" v="9688" actId="165"/>
          <ac:spMkLst>
            <pc:docMk/>
            <pc:sldMk cId="3135341965" sldId="258"/>
            <ac:spMk id="136" creationId="{182A388D-B43D-28E2-F9B2-51D7E7A395FE}"/>
          </ac:spMkLst>
        </pc:spChg>
        <pc:spChg chg="mod">
          <ac:chgData name="Bình Bùi Thanh" userId="74c66c16981bb079" providerId="LiveId" clId="{A09910FC-E78B-4C7F-BFDB-C78E6601A081}" dt="2024-08-02T14:35:59.969" v="9937" actId="20577"/>
          <ac:spMkLst>
            <pc:docMk/>
            <pc:sldMk cId="3135341965" sldId="258"/>
            <ac:spMk id="137" creationId="{5773B0CC-9FC6-EA46-AC61-96056AE2C580}"/>
          </ac:spMkLst>
        </pc:spChg>
        <pc:spChg chg="mod">
          <ac:chgData name="Bình Bùi Thanh" userId="74c66c16981bb079" providerId="LiveId" clId="{A09910FC-E78B-4C7F-BFDB-C78E6601A081}" dt="2024-08-02T14:33:57.322" v="9688" actId="165"/>
          <ac:spMkLst>
            <pc:docMk/>
            <pc:sldMk cId="3135341965" sldId="258"/>
            <ac:spMk id="141" creationId="{B05C6FF6-A33B-1920-ADC2-7B7DF2324223}"/>
          </ac:spMkLst>
        </pc:spChg>
        <pc:spChg chg="mod">
          <ac:chgData name="Bình Bùi Thanh" userId="74c66c16981bb079" providerId="LiveId" clId="{A09910FC-E78B-4C7F-BFDB-C78E6601A081}" dt="2024-08-02T14:36:02.189" v="9938" actId="6549"/>
          <ac:spMkLst>
            <pc:docMk/>
            <pc:sldMk cId="3135341965" sldId="258"/>
            <ac:spMk id="142" creationId="{2EABCFE9-C91F-7EDE-6576-B55AE81AB42D}"/>
          </ac:spMkLst>
        </pc:spChg>
        <pc:spChg chg="mod">
          <ac:chgData name="Bình Bùi Thanh" userId="74c66c16981bb079" providerId="LiveId" clId="{A09910FC-E78B-4C7F-BFDB-C78E6601A081}" dt="2024-08-02T14:37:08.033" v="10112" actId="571"/>
          <ac:spMkLst>
            <pc:docMk/>
            <pc:sldMk cId="3135341965" sldId="258"/>
            <ac:spMk id="147" creationId="{27828AB5-F86B-33CF-A653-7F09566C8343}"/>
          </ac:spMkLst>
        </pc:spChg>
        <pc:spChg chg="mod">
          <ac:chgData name="Bình Bùi Thanh" userId="74c66c16981bb079" providerId="LiveId" clId="{A09910FC-E78B-4C7F-BFDB-C78E6601A081}" dt="2024-08-02T14:37:08.033" v="10112" actId="571"/>
          <ac:spMkLst>
            <pc:docMk/>
            <pc:sldMk cId="3135341965" sldId="258"/>
            <ac:spMk id="148" creationId="{E060DDFF-1FD7-7BEC-817D-57EF7036FED0}"/>
          </ac:spMkLst>
        </pc:spChg>
        <pc:spChg chg="mod">
          <ac:chgData name="Bình Bùi Thanh" userId="74c66c16981bb079" providerId="LiveId" clId="{A09910FC-E78B-4C7F-BFDB-C78E6601A081}" dt="2024-08-02T14:37:30.302" v="10198" actId="571"/>
          <ac:spMkLst>
            <pc:docMk/>
            <pc:sldMk cId="3135341965" sldId="258"/>
            <ac:spMk id="150" creationId="{E5E6E371-3A46-D0DD-B604-86DA8A2D158C}"/>
          </ac:spMkLst>
        </pc:spChg>
        <pc:spChg chg="mod">
          <ac:chgData name="Bình Bùi Thanh" userId="74c66c16981bb079" providerId="LiveId" clId="{A09910FC-E78B-4C7F-BFDB-C78E6601A081}" dt="2024-08-02T14:37:30.302" v="10198" actId="571"/>
          <ac:spMkLst>
            <pc:docMk/>
            <pc:sldMk cId="3135341965" sldId="258"/>
            <ac:spMk id="151" creationId="{CF0C1677-988C-EA81-C1C3-05803B7260D1}"/>
          </ac:spMkLst>
        </pc:spChg>
        <pc:spChg chg="add mod">
          <ac:chgData name="Bình Bùi Thanh" userId="74c66c16981bb079" providerId="LiveId" clId="{A09910FC-E78B-4C7F-BFDB-C78E6601A081}" dt="2024-08-02T15:05:06.698" v="13887"/>
          <ac:spMkLst>
            <pc:docMk/>
            <pc:sldMk cId="3135341965" sldId="258"/>
            <ac:spMk id="153" creationId="{0A0A3F7D-9FEA-E14F-D87E-189A4F14DB9E}"/>
          </ac:spMkLst>
        </pc:spChg>
        <pc:spChg chg="add mod">
          <ac:chgData name="Bình Bùi Thanh" userId="74c66c16981bb079" providerId="LiveId" clId="{A09910FC-E78B-4C7F-BFDB-C78E6601A081}" dt="2024-08-02T15:05:06.698" v="13887"/>
          <ac:spMkLst>
            <pc:docMk/>
            <pc:sldMk cId="3135341965" sldId="258"/>
            <ac:spMk id="154" creationId="{A97168F3-BB22-0240-D91D-20936A8D57EF}"/>
          </ac:spMkLst>
        </pc:spChg>
        <pc:spChg chg="add mod">
          <ac:chgData name="Bình Bùi Thanh" userId="74c66c16981bb079" providerId="LiveId" clId="{A09910FC-E78B-4C7F-BFDB-C78E6601A081}" dt="2024-08-02T15:05:06.698" v="13887"/>
          <ac:spMkLst>
            <pc:docMk/>
            <pc:sldMk cId="3135341965" sldId="258"/>
            <ac:spMk id="155" creationId="{90915CC4-FCC1-A681-E204-3E0D45E82556}"/>
          </ac:spMkLst>
        </pc:spChg>
        <pc:spChg chg="add mod">
          <ac:chgData name="Bình Bùi Thanh" userId="74c66c16981bb079" providerId="LiveId" clId="{A09910FC-E78B-4C7F-BFDB-C78E6601A081}" dt="2024-08-02T15:05:06.698" v="13887"/>
          <ac:spMkLst>
            <pc:docMk/>
            <pc:sldMk cId="3135341965" sldId="258"/>
            <ac:spMk id="156" creationId="{DAC771B9-1D41-A09C-7110-0B27DDC34106}"/>
          </ac:spMkLst>
        </pc:spChg>
        <pc:spChg chg="add del">
          <ac:chgData name="Bình Bùi Thanh" userId="74c66c16981bb079" providerId="LiveId" clId="{A09910FC-E78B-4C7F-BFDB-C78E6601A081}" dt="2024-08-02T15:05:30.660" v="13944" actId="22"/>
          <ac:spMkLst>
            <pc:docMk/>
            <pc:sldMk cId="3135341965" sldId="258"/>
            <ac:spMk id="158" creationId="{0A9E90C9-8EDB-726E-A7A1-C6AB3F78E5A9}"/>
          </ac:spMkLst>
        </pc:spChg>
        <pc:spChg chg="add mod">
          <ac:chgData name="Bình Bùi Thanh" userId="74c66c16981bb079" providerId="LiveId" clId="{A09910FC-E78B-4C7F-BFDB-C78E6601A081}" dt="2024-08-02T15:05:34.754" v="13948" actId="571"/>
          <ac:spMkLst>
            <pc:docMk/>
            <pc:sldMk cId="3135341965" sldId="258"/>
            <ac:spMk id="159" creationId="{D6A04710-5CC7-AB33-F58E-3CC220A25405}"/>
          </ac:spMkLst>
        </pc:spChg>
        <pc:spChg chg="add mod">
          <ac:chgData name="Bình Bùi Thanh" userId="74c66c16981bb079" providerId="LiveId" clId="{A09910FC-E78B-4C7F-BFDB-C78E6601A081}" dt="2024-08-02T15:05:34.754" v="13948" actId="571"/>
          <ac:spMkLst>
            <pc:docMk/>
            <pc:sldMk cId="3135341965" sldId="258"/>
            <ac:spMk id="160" creationId="{4AE3B9CE-B38F-9BC9-63F5-F6ABD7119C22}"/>
          </ac:spMkLst>
        </pc:spChg>
        <pc:spChg chg="add mod">
          <ac:chgData name="Bình Bùi Thanh" userId="74c66c16981bb079" providerId="LiveId" clId="{A09910FC-E78B-4C7F-BFDB-C78E6601A081}" dt="2024-08-02T15:06:26.409" v="14149" actId="1076"/>
          <ac:spMkLst>
            <pc:docMk/>
            <pc:sldMk cId="3135341965" sldId="258"/>
            <ac:spMk id="161" creationId="{74FD2C03-7132-8AB8-8DCA-045D5E4E993F}"/>
          </ac:spMkLst>
        </pc:spChg>
        <pc:grpChg chg="add del mod">
          <ac:chgData name="Bình Bùi Thanh" userId="74c66c16981bb079" providerId="LiveId" clId="{A09910FC-E78B-4C7F-BFDB-C78E6601A081}" dt="2024-08-02T13:34:51.484" v="231" actId="165"/>
          <ac:grpSpMkLst>
            <pc:docMk/>
            <pc:sldMk cId="3135341965" sldId="258"/>
            <ac:grpSpMk id="2" creationId="{54DCAD4D-99F7-9AF1-F92B-C78D3C7B276B}"/>
          </ac:grpSpMkLst>
        </pc:grpChg>
        <pc:grpChg chg="add del mod">
          <ac:chgData name="Bình Bùi Thanh" userId="74c66c16981bb079" providerId="LiveId" clId="{A09910FC-E78B-4C7F-BFDB-C78E6601A081}" dt="2024-08-02T13:34:51.484" v="231" actId="165"/>
          <ac:grpSpMkLst>
            <pc:docMk/>
            <pc:sldMk cId="3135341965" sldId="258"/>
            <ac:grpSpMk id="5" creationId="{065F406E-2022-D37D-6D74-D21E50B93DA3}"/>
          </ac:grpSpMkLst>
        </pc:grpChg>
        <pc:grpChg chg="add del mod">
          <ac:chgData name="Bình Bùi Thanh" userId="74c66c16981bb079" providerId="LiveId" clId="{A09910FC-E78B-4C7F-BFDB-C78E6601A081}" dt="2024-08-02T13:34:51.484" v="231" actId="165"/>
          <ac:grpSpMkLst>
            <pc:docMk/>
            <pc:sldMk cId="3135341965" sldId="258"/>
            <ac:grpSpMk id="8" creationId="{DF317247-E18A-A7CE-7D64-9AA96EE0E01F}"/>
          </ac:grpSpMkLst>
        </pc:grpChg>
        <pc:grpChg chg="add del mod">
          <ac:chgData name="Bình Bùi Thanh" userId="74c66c16981bb079" providerId="LiveId" clId="{A09910FC-E78B-4C7F-BFDB-C78E6601A081}" dt="2024-08-02T13:40:31.075" v="648" actId="165"/>
          <ac:grpSpMkLst>
            <pc:docMk/>
            <pc:sldMk cId="3135341965" sldId="258"/>
            <ac:grpSpMk id="15" creationId="{8A1FECD4-C781-532D-3DBE-EA9491BB9A80}"/>
          </ac:grpSpMkLst>
        </pc:grpChg>
        <pc:grpChg chg="add mod">
          <ac:chgData name="Bình Bùi Thanh" userId="74c66c16981bb079" providerId="LiveId" clId="{A09910FC-E78B-4C7F-BFDB-C78E6601A081}" dt="2024-08-02T13:53:11.868" v="3021" actId="164"/>
          <ac:grpSpMkLst>
            <pc:docMk/>
            <pc:sldMk cId="3135341965" sldId="258"/>
            <ac:grpSpMk id="51" creationId="{D4526F08-7887-6E3E-E5DA-9E66AB6F27EE}"/>
          </ac:grpSpMkLst>
        </pc:grpChg>
        <pc:grpChg chg="add del mod">
          <ac:chgData name="Bình Bùi Thanh" userId="74c66c16981bb079" providerId="LiveId" clId="{A09910FC-E78B-4C7F-BFDB-C78E6601A081}" dt="2024-08-02T14:11:33.853" v="6311" actId="165"/>
          <ac:grpSpMkLst>
            <pc:docMk/>
            <pc:sldMk cId="3135341965" sldId="258"/>
            <ac:grpSpMk id="88" creationId="{5A8EBF4D-806E-F4B1-12FD-28B7DF9510DE}"/>
          </ac:grpSpMkLst>
        </pc:grpChg>
        <pc:grpChg chg="add mod">
          <ac:chgData name="Bình Bùi Thanh" userId="74c66c16981bb079" providerId="LiveId" clId="{A09910FC-E78B-4C7F-BFDB-C78E6601A081}" dt="2024-08-02T14:11:33.014" v="6310" actId="571"/>
          <ac:grpSpMkLst>
            <pc:docMk/>
            <pc:sldMk cId="3135341965" sldId="258"/>
            <ac:grpSpMk id="89" creationId="{B2607991-F712-284C-F030-AFAAC2325E03}"/>
          </ac:grpSpMkLst>
        </pc:grpChg>
        <pc:grpChg chg="add del mod">
          <ac:chgData name="Bình Bùi Thanh" userId="74c66c16981bb079" providerId="LiveId" clId="{A09910FC-E78B-4C7F-BFDB-C78E6601A081}" dt="2024-08-02T14:14:19.739" v="6808" actId="165"/>
          <ac:grpSpMkLst>
            <pc:docMk/>
            <pc:sldMk cId="3135341965" sldId="258"/>
            <ac:grpSpMk id="98" creationId="{80C9FF3D-AF74-23C5-92D8-B51EE70BBC54}"/>
          </ac:grpSpMkLst>
        </pc:grpChg>
        <pc:grpChg chg="add mod">
          <ac:chgData name="Bình Bùi Thanh" userId="74c66c16981bb079" providerId="LiveId" clId="{A09910FC-E78B-4C7F-BFDB-C78E6601A081}" dt="2024-08-02T14:19:20.745" v="7391" actId="164"/>
          <ac:grpSpMkLst>
            <pc:docMk/>
            <pc:sldMk cId="3135341965" sldId="258"/>
            <ac:grpSpMk id="105" creationId="{13A2006E-D8EB-3235-7D38-958379F525AE}"/>
          </ac:grpSpMkLst>
        </pc:grpChg>
        <pc:grpChg chg="add del mod">
          <ac:chgData name="Bình Bùi Thanh" userId="74c66c16981bb079" providerId="LiveId" clId="{A09910FC-E78B-4C7F-BFDB-C78E6601A081}" dt="2024-08-02T14:20:04.397" v="7479" actId="165"/>
          <ac:grpSpMkLst>
            <pc:docMk/>
            <pc:sldMk cId="3135341965" sldId="258"/>
            <ac:grpSpMk id="106" creationId="{3EC7930F-BDE0-85C6-C8B2-9C30456F4D10}"/>
          </ac:grpSpMkLst>
        </pc:grpChg>
        <pc:grpChg chg="add del mod topLvl">
          <ac:chgData name="Bình Bùi Thanh" userId="74c66c16981bb079" providerId="LiveId" clId="{A09910FC-E78B-4C7F-BFDB-C78E6601A081}" dt="2024-08-02T15:03:10.440" v="13555" actId="478"/>
          <ac:grpSpMkLst>
            <pc:docMk/>
            <pc:sldMk cId="3135341965" sldId="258"/>
            <ac:grpSpMk id="124" creationId="{DEF21660-C1B7-276C-2E22-CF05A25AF87B}"/>
          </ac:grpSpMkLst>
        </pc:grpChg>
        <pc:grpChg chg="add del mod topLvl">
          <ac:chgData name="Bình Bùi Thanh" userId="74c66c16981bb079" providerId="LiveId" clId="{A09910FC-E78B-4C7F-BFDB-C78E6601A081}" dt="2024-08-02T14:37:10.735" v="10140" actId="478"/>
          <ac:grpSpMkLst>
            <pc:docMk/>
            <pc:sldMk cId="3135341965" sldId="258"/>
            <ac:grpSpMk id="128" creationId="{FAB3D516-A28A-BF71-C92D-31518770DCEE}"/>
          </ac:grpSpMkLst>
        </pc:grpChg>
        <pc:grpChg chg="del mod topLvl">
          <ac:chgData name="Bình Bùi Thanh" userId="74c66c16981bb079" providerId="LiveId" clId="{A09910FC-E78B-4C7F-BFDB-C78E6601A081}" dt="2024-08-02T15:03:10.440" v="13555" actId="478"/>
          <ac:grpSpMkLst>
            <pc:docMk/>
            <pc:sldMk cId="3135341965" sldId="258"/>
            <ac:grpSpMk id="129" creationId="{1544A59F-D445-82A2-CAD4-90B5BCB85D2C}"/>
          </ac:grpSpMkLst>
        </pc:grpChg>
        <pc:grpChg chg="add del mod topLvl">
          <ac:chgData name="Bình Bùi Thanh" userId="74c66c16981bb079" providerId="LiveId" clId="{A09910FC-E78B-4C7F-BFDB-C78E6601A081}" dt="2024-08-02T14:37:42.020" v="10228" actId="478"/>
          <ac:grpSpMkLst>
            <pc:docMk/>
            <pc:sldMk cId="3135341965" sldId="258"/>
            <ac:grpSpMk id="133" creationId="{28A8A04A-4A44-5433-7486-11A5C792B8F8}"/>
          </ac:grpSpMkLst>
        </pc:grpChg>
        <pc:grpChg chg="mod">
          <ac:chgData name="Bình Bùi Thanh" userId="74c66c16981bb079" providerId="LiveId" clId="{A09910FC-E78B-4C7F-BFDB-C78E6601A081}" dt="2024-08-02T14:33:57.322" v="9688" actId="165"/>
          <ac:grpSpMkLst>
            <pc:docMk/>
            <pc:sldMk cId="3135341965" sldId="258"/>
            <ac:grpSpMk id="134" creationId="{82EE12B7-4BEC-F296-443C-50584922DC4F}"/>
          </ac:grpSpMkLst>
        </pc:grpChg>
        <pc:grpChg chg="add del mod topLvl">
          <ac:chgData name="Bình Bùi Thanh" userId="74c66c16981bb079" providerId="LiveId" clId="{A09910FC-E78B-4C7F-BFDB-C78E6601A081}" dt="2024-08-02T14:37:06.048" v="10111" actId="478"/>
          <ac:grpSpMkLst>
            <pc:docMk/>
            <pc:sldMk cId="3135341965" sldId="258"/>
            <ac:grpSpMk id="138" creationId="{88F988F2-EF06-E35E-2A5C-6522A1EB2F11}"/>
          </ac:grpSpMkLst>
        </pc:grpChg>
        <pc:grpChg chg="mod">
          <ac:chgData name="Bình Bùi Thanh" userId="74c66c16981bb079" providerId="LiveId" clId="{A09910FC-E78B-4C7F-BFDB-C78E6601A081}" dt="2024-08-02T14:33:57.322" v="9688" actId="165"/>
          <ac:grpSpMkLst>
            <pc:docMk/>
            <pc:sldMk cId="3135341965" sldId="258"/>
            <ac:grpSpMk id="139" creationId="{4EEF5695-EA67-F618-B536-982761D1B266}"/>
          </ac:grpSpMkLst>
        </pc:grpChg>
        <pc:grpChg chg="add del mod">
          <ac:chgData name="Bình Bùi Thanh" userId="74c66c16981bb079" providerId="LiveId" clId="{A09910FC-E78B-4C7F-BFDB-C78E6601A081}" dt="2024-08-02T14:33:57.322" v="9688" actId="165"/>
          <ac:grpSpMkLst>
            <pc:docMk/>
            <pc:sldMk cId="3135341965" sldId="258"/>
            <ac:grpSpMk id="143" creationId="{BF761676-D4A1-BE9F-DC8E-04B3695F146C}"/>
          </ac:grpSpMkLst>
        </pc:grpChg>
        <pc:grpChg chg="add del mod">
          <ac:chgData name="Bình Bùi Thanh" userId="74c66c16981bb079" providerId="LiveId" clId="{A09910FC-E78B-4C7F-BFDB-C78E6601A081}" dt="2024-08-02T14:37:13.406" v="10141" actId="478"/>
          <ac:grpSpMkLst>
            <pc:docMk/>
            <pc:sldMk cId="3135341965" sldId="258"/>
            <ac:grpSpMk id="144" creationId="{3BD6028C-7CF7-425E-C903-DED436E5008A}"/>
          </ac:grpSpMkLst>
        </pc:grpChg>
        <pc:grpChg chg="del mod topLvl">
          <ac:chgData name="Bình Bùi Thanh" userId="74c66c16981bb079" providerId="LiveId" clId="{A09910FC-E78B-4C7F-BFDB-C78E6601A081}" dt="2024-08-02T15:03:10.440" v="13555" actId="478"/>
          <ac:grpSpMkLst>
            <pc:docMk/>
            <pc:sldMk cId="3135341965" sldId="258"/>
            <ac:grpSpMk id="145" creationId="{6BD55E8F-CBD8-0AA9-77B4-504C949B2EA6}"/>
          </ac:grpSpMkLst>
        </pc:grpChg>
        <pc:grpChg chg="add del mod modVis">
          <ac:chgData name="Bình Bùi Thanh" userId="74c66c16981bb079" providerId="LiveId" clId="{A09910FC-E78B-4C7F-BFDB-C78E6601A081}" dt="2024-08-02T15:03:10.440" v="13555" actId="478"/>
          <ac:grpSpMkLst>
            <pc:docMk/>
            <pc:sldMk cId="3135341965" sldId="258"/>
            <ac:grpSpMk id="149" creationId="{C39710B8-0EC4-94FE-8CF3-6292C8972FC0}"/>
          </ac:grpSpMkLst>
        </pc:grpChg>
        <pc:picChg chg="del">
          <ac:chgData name="Bình Bùi Thanh" userId="74c66c16981bb079" providerId="LiveId" clId="{A09910FC-E78B-4C7F-BFDB-C78E6601A081}" dt="2024-08-02T13:38:52.488" v="406" actId="21"/>
          <ac:picMkLst>
            <pc:docMk/>
            <pc:sldMk cId="3135341965" sldId="258"/>
            <ac:picMk id="25" creationId="{ED6B487B-1F7E-843A-499F-EFED9662CC8B}"/>
          </ac:picMkLst>
        </pc:picChg>
        <pc:picChg chg="add del mod topLvl">
          <ac:chgData name="Bình Bùi Thanh" userId="74c66c16981bb079" providerId="LiveId" clId="{A09910FC-E78B-4C7F-BFDB-C78E6601A081}" dt="2024-08-02T14:33:17.841" v="9605" actId="478"/>
          <ac:picMkLst>
            <pc:docMk/>
            <pc:sldMk cId="3135341965" sldId="258"/>
            <ac:picMk id="100" creationId="{0D83E3E2-DC50-CE25-6CC5-B4D4F954E71E}"/>
          </ac:picMkLst>
        </pc:picChg>
        <pc:picChg chg="add del mod topLvl">
          <ac:chgData name="Bình Bùi Thanh" userId="74c66c16981bb079" providerId="LiveId" clId="{A09910FC-E78B-4C7F-BFDB-C78E6601A081}" dt="2024-08-02T14:33:17.841" v="9605" actId="478"/>
          <ac:picMkLst>
            <pc:docMk/>
            <pc:sldMk cId="3135341965" sldId="258"/>
            <ac:picMk id="102" creationId="{DAB7DEBB-09B4-F41F-97FC-549F362FACB3}"/>
          </ac:picMkLst>
        </pc:picChg>
        <pc:picChg chg="add del mod topLvl">
          <ac:chgData name="Bình Bùi Thanh" userId="74c66c16981bb079" providerId="LiveId" clId="{A09910FC-E78B-4C7F-BFDB-C78E6601A081}" dt="2024-08-02T14:33:17.841" v="9605" actId="478"/>
          <ac:picMkLst>
            <pc:docMk/>
            <pc:sldMk cId="3135341965" sldId="258"/>
            <ac:picMk id="104" creationId="{933E2E0A-9BA4-DE46-B6FA-5E1D70B4005F}"/>
          </ac:picMkLst>
        </pc:picChg>
        <pc:picChg chg="add mod ord">
          <ac:chgData name="Bình Bùi Thanh" userId="74c66c16981bb079" providerId="LiveId" clId="{A09910FC-E78B-4C7F-BFDB-C78E6601A081}" dt="2024-08-02T15:06:51.286" v="14207" actId="12789"/>
          <ac:picMkLst>
            <pc:docMk/>
            <pc:sldMk cId="3135341965" sldId="258"/>
            <ac:picMk id="152" creationId="{2E38B4E9-459C-EF0A-FBDA-8E602BFEA337}"/>
          </ac:picMkLst>
        </pc:picChg>
        <pc:cxnChg chg="del mod topLvl">
          <ac:chgData name="Bình Bùi Thanh" userId="74c66c16981bb079" providerId="LiveId" clId="{A09910FC-E78B-4C7F-BFDB-C78E6601A081}" dt="2024-08-02T13:55:23.065" v="3457" actId="478"/>
          <ac:cxnSpMkLst>
            <pc:docMk/>
            <pc:sldMk cId="3135341965" sldId="258"/>
            <ac:cxnSpMk id="4" creationId="{AC7FDF7F-74FE-D021-EDD0-C77CC6F5A05B}"/>
          </ac:cxnSpMkLst>
        </pc:cxnChg>
        <pc:cxnChg chg="del mod topLvl">
          <ac:chgData name="Bình Bùi Thanh" userId="74c66c16981bb079" providerId="LiveId" clId="{A09910FC-E78B-4C7F-BFDB-C78E6601A081}" dt="2024-08-02T13:55:23.065" v="3457" actId="478"/>
          <ac:cxnSpMkLst>
            <pc:docMk/>
            <pc:sldMk cId="3135341965" sldId="258"/>
            <ac:cxnSpMk id="7" creationId="{30D638D8-A0C7-36E7-55BA-4434468D7390}"/>
          </ac:cxnSpMkLst>
        </pc:cxnChg>
        <pc:cxnChg chg="del mod topLvl">
          <ac:chgData name="Bình Bùi Thanh" userId="74c66c16981bb079" providerId="LiveId" clId="{A09910FC-E78B-4C7F-BFDB-C78E6601A081}" dt="2024-08-02T13:55:23.065" v="3457" actId="478"/>
          <ac:cxnSpMkLst>
            <pc:docMk/>
            <pc:sldMk cId="3135341965" sldId="258"/>
            <ac:cxnSpMk id="10" creationId="{3563F37A-579B-9E18-FF64-FB3C88A7AF12}"/>
          </ac:cxnSpMkLst>
        </pc:cxnChg>
        <pc:cxnChg chg="del mod topLvl">
          <ac:chgData name="Bình Bùi Thanh" userId="74c66c16981bb079" providerId="LiveId" clId="{A09910FC-E78B-4C7F-BFDB-C78E6601A081}" dt="2024-08-02T14:37:10.735" v="10140" actId="478"/>
          <ac:cxnSpMkLst>
            <pc:docMk/>
            <pc:sldMk cId="3135341965" sldId="258"/>
            <ac:cxnSpMk id="130" creationId="{A5F46DFF-92FF-C157-6649-FDC1512C26E0}"/>
          </ac:cxnSpMkLst>
        </pc:cxnChg>
        <pc:cxnChg chg="mod">
          <ac:chgData name="Bình Bùi Thanh" userId="74c66c16981bb079" providerId="LiveId" clId="{A09910FC-E78B-4C7F-BFDB-C78E6601A081}" dt="2024-08-02T14:33:57.322" v="9688" actId="165"/>
          <ac:cxnSpMkLst>
            <pc:docMk/>
            <pc:sldMk cId="3135341965" sldId="258"/>
            <ac:cxnSpMk id="135" creationId="{A7C95E49-D898-F92F-A711-6A11E17A72BC}"/>
          </ac:cxnSpMkLst>
        </pc:cxnChg>
        <pc:cxnChg chg="mod">
          <ac:chgData name="Bình Bùi Thanh" userId="74c66c16981bb079" providerId="LiveId" clId="{A09910FC-E78B-4C7F-BFDB-C78E6601A081}" dt="2024-08-02T14:33:57.322" v="9688" actId="165"/>
          <ac:cxnSpMkLst>
            <pc:docMk/>
            <pc:sldMk cId="3135341965" sldId="258"/>
            <ac:cxnSpMk id="140" creationId="{EC01F2A7-8E56-EC27-64A7-AC6C8B20E3D5}"/>
          </ac:cxnSpMkLst>
        </pc:cxnChg>
        <pc:cxnChg chg="del mod topLvl">
          <ac:chgData name="Bình Bùi Thanh" userId="74c66c16981bb079" providerId="LiveId" clId="{A09910FC-E78B-4C7F-BFDB-C78E6601A081}" dt="2024-08-02T14:37:13.406" v="10141" actId="478"/>
          <ac:cxnSpMkLst>
            <pc:docMk/>
            <pc:sldMk cId="3135341965" sldId="258"/>
            <ac:cxnSpMk id="146" creationId="{2E70A4AC-DB1D-DB3C-E664-4A8CFFE34F17}"/>
          </ac:cxnSpMkLst>
        </pc:cxnChg>
      </pc:sldChg>
      <pc:sldChg chg="addSp delSp modSp del mod">
        <pc:chgData name="Bình Bùi Thanh" userId="74c66c16981bb079" providerId="LiveId" clId="{A09910FC-E78B-4C7F-BFDB-C78E6601A081}" dt="2024-08-02T15:12:59.682" v="14688" actId="47"/>
        <pc:sldMkLst>
          <pc:docMk/>
          <pc:sldMk cId="507981542" sldId="259"/>
        </pc:sldMkLst>
        <pc:spChg chg="del mod topLvl">
          <ac:chgData name="Bình Bùi Thanh" userId="74c66c16981bb079" providerId="LiveId" clId="{A09910FC-E78B-4C7F-BFDB-C78E6601A081}" dt="2024-08-02T14:33:14.038" v="9577" actId="21"/>
          <ac:spMkLst>
            <pc:docMk/>
            <pc:sldMk cId="507981542" sldId="259"/>
            <ac:spMk id="4" creationId="{3703E515-259E-60EB-58D0-EF593AA5666F}"/>
          </ac:spMkLst>
        </pc:spChg>
        <pc:spChg chg="mod">
          <ac:chgData name="Bình Bùi Thanh" userId="74c66c16981bb079" providerId="LiveId" clId="{A09910FC-E78B-4C7F-BFDB-C78E6601A081}" dt="2024-08-02T14:31:11.112" v="9285" actId="165"/>
          <ac:spMkLst>
            <pc:docMk/>
            <pc:sldMk cId="507981542" sldId="259"/>
            <ac:spMk id="10" creationId="{B05C6FF6-A33B-1920-ADC2-7B7DF2324223}"/>
          </ac:spMkLst>
        </pc:spChg>
        <pc:spChg chg="mod">
          <ac:chgData name="Bình Bùi Thanh" userId="74c66c16981bb079" providerId="LiveId" clId="{A09910FC-E78B-4C7F-BFDB-C78E6601A081}" dt="2024-08-02T14:31:11.112" v="9285" actId="165"/>
          <ac:spMkLst>
            <pc:docMk/>
            <pc:sldMk cId="507981542" sldId="259"/>
            <ac:spMk id="11" creationId="{2EABCFE9-C91F-7EDE-6576-B55AE81AB42D}"/>
          </ac:spMkLst>
        </pc:spChg>
        <pc:spChg chg="mod">
          <ac:chgData name="Bình Bùi Thanh" userId="74c66c16981bb079" providerId="LiveId" clId="{A09910FC-E78B-4C7F-BFDB-C78E6601A081}" dt="2024-08-02T14:31:11.112" v="9285" actId="165"/>
          <ac:spMkLst>
            <pc:docMk/>
            <pc:sldMk cId="507981542" sldId="259"/>
            <ac:spMk id="12" creationId="{208B065D-CA68-E76B-3069-28F7CD829C2E}"/>
          </ac:spMkLst>
        </pc:spChg>
        <pc:spChg chg="mod">
          <ac:chgData name="Bình Bùi Thanh" userId="74c66c16981bb079" providerId="LiveId" clId="{A09910FC-E78B-4C7F-BFDB-C78E6601A081}" dt="2024-08-02T14:31:11.112" v="9285" actId="165"/>
          <ac:spMkLst>
            <pc:docMk/>
            <pc:sldMk cId="507981542" sldId="259"/>
            <ac:spMk id="13" creationId="{E7CBD713-2724-5DAD-8DB7-DE0FDF789803}"/>
          </ac:spMkLst>
        </pc:spChg>
        <pc:spChg chg="mod">
          <ac:chgData name="Bình Bùi Thanh" userId="74c66c16981bb079" providerId="LiveId" clId="{A09910FC-E78B-4C7F-BFDB-C78E6601A081}" dt="2024-08-02T14:31:11.112" v="9285" actId="165"/>
          <ac:spMkLst>
            <pc:docMk/>
            <pc:sldMk cId="507981542" sldId="259"/>
            <ac:spMk id="14" creationId="{182A388D-B43D-28E2-F9B2-51D7E7A395FE}"/>
          </ac:spMkLst>
        </pc:spChg>
        <pc:spChg chg="mod">
          <ac:chgData name="Bình Bùi Thanh" userId="74c66c16981bb079" providerId="LiveId" clId="{A09910FC-E78B-4C7F-BFDB-C78E6601A081}" dt="2024-08-02T14:31:11.112" v="9285" actId="165"/>
          <ac:spMkLst>
            <pc:docMk/>
            <pc:sldMk cId="507981542" sldId="259"/>
            <ac:spMk id="15" creationId="{5773B0CC-9FC6-EA46-AC61-96056AE2C580}"/>
          </ac:spMkLst>
        </pc:spChg>
        <pc:spChg chg="mod">
          <ac:chgData name="Bình Bùi Thanh" userId="74c66c16981bb079" providerId="LiveId" clId="{A09910FC-E78B-4C7F-BFDB-C78E6601A081}" dt="2024-08-02T14:31:11.112" v="9285" actId="165"/>
          <ac:spMkLst>
            <pc:docMk/>
            <pc:sldMk cId="507981542" sldId="259"/>
            <ac:spMk id="16" creationId="{60080263-3A0A-146D-06C6-2B9D6688FD40}"/>
          </ac:spMkLst>
        </pc:spChg>
        <pc:spChg chg="mod">
          <ac:chgData name="Bình Bùi Thanh" userId="74c66c16981bb079" providerId="LiveId" clId="{A09910FC-E78B-4C7F-BFDB-C78E6601A081}" dt="2024-08-02T14:31:11.112" v="9285" actId="165"/>
          <ac:spMkLst>
            <pc:docMk/>
            <pc:sldMk cId="507981542" sldId="259"/>
            <ac:spMk id="17" creationId="{56243B0E-0DCD-AD68-ADA5-EE234F2DE35B}"/>
          </ac:spMkLst>
        </pc:spChg>
        <pc:spChg chg="mod">
          <ac:chgData name="Bình Bùi Thanh" userId="74c66c16981bb079" providerId="LiveId" clId="{A09910FC-E78B-4C7F-BFDB-C78E6601A081}" dt="2024-08-02T14:31:11.112" v="9285" actId="165"/>
          <ac:spMkLst>
            <pc:docMk/>
            <pc:sldMk cId="507981542" sldId="259"/>
            <ac:spMk id="18" creationId="{6227A876-A46B-9024-955A-3E7E20E79B7C}"/>
          </ac:spMkLst>
        </pc:spChg>
        <pc:spChg chg="mod">
          <ac:chgData name="Bình Bùi Thanh" userId="74c66c16981bb079" providerId="LiveId" clId="{A09910FC-E78B-4C7F-BFDB-C78E6601A081}" dt="2024-08-02T14:31:11.112" v="9285" actId="165"/>
          <ac:spMkLst>
            <pc:docMk/>
            <pc:sldMk cId="507981542" sldId="259"/>
            <ac:spMk id="19" creationId="{EC5AC89D-3044-80AE-52E7-69883842E970}"/>
          </ac:spMkLst>
        </pc:spChg>
        <pc:spChg chg="add del mod">
          <ac:chgData name="Bình Bùi Thanh" userId="74c66c16981bb079" providerId="LiveId" clId="{A09910FC-E78B-4C7F-BFDB-C78E6601A081}" dt="2024-08-02T14:33:09.097" v="9576" actId="478"/>
          <ac:spMkLst>
            <pc:docMk/>
            <pc:sldMk cId="507981542" sldId="259"/>
            <ac:spMk id="24" creationId="{94A0BCA7-A6DF-76A3-D340-99CEB4822AE7}"/>
          </ac:spMkLst>
        </pc:spChg>
        <pc:grpChg chg="add del mod">
          <ac:chgData name="Bình Bùi Thanh" userId="74c66c16981bb079" providerId="LiveId" clId="{A09910FC-E78B-4C7F-BFDB-C78E6601A081}" dt="2024-08-02T14:31:07.144" v="9257" actId="165"/>
          <ac:grpSpMkLst>
            <pc:docMk/>
            <pc:sldMk cId="507981542" sldId="259"/>
            <ac:grpSpMk id="2" creationId="{E6F3870A-84F2-71B2-4B6D-BEB7CAF3CD08}"/>
          </ac:grpSpMkLst>
        </pc:grpChg>
        <pc:grpChg chg="del mod topLvl">
          <ac:chgData name="Bình Bùi Thanh" userId="74c66c16981bb079" providerId="LiveId" clId="{A09910FC-E78B-4C7F-BFDB-C78E6601A081}" dt="2024-08-02T14:31:11.112" v="9285" actId="165"/>
          <ac:grpSpMkLst>
            <pc:docMk/>
            <pc:sldMk cId="507981542" sldId="259"/>
            <ac:grpSpMk id="3" creationId="{0FB0799D-CE40-CC9A-6CBB-B7689965DD43}"/>
          </ac:grpSpMkLst>
        </pc:grpChg>
        <pc:grpChg chg="del mod topLvl">
          <ac:chgData name="Bình Bùi Thanh" userId="74c66c16981bb079" providerId="LiveId" clId="{A09910FC-E78B-4C7F-BFDB-C78E6601A081}" dt="2024-08-02T14:33:14.038" v="9577" actId="21"/>
          <ac:grpSpMkLst>
            <pc:docMk/>
            <pc:sldMk cId="507981542" sldId="259"/>
            <ac:grpSpMk id="5" creationId="{DEF21660-C1B7-276C-2E22-CF05A25AF87B}"/>
          </ac:grpSpMkLst>
        </pc:grpChg>
        <pc:grpChg chg="mod topLvl">
          <ac:chgData name="Bình Bùi Thanh" userId="74c66c16981bb079" providerId="LiveId" clId="{A09910FC-E78B-4C7F-BFDB-C78E6601A081}" dt="2024-08-02T14:32:39.804" v="9517" actId="164"/>
          <ac:grpSpMkLst>
            <pc:docMk/>
            <pc:sldMk cId="507981542" sldId="259"/>
            <ac:grpSpMk id="6" creationId="{1544A59F-D445-82A2-CAD4-90B5BCB85D2C}"/>
          </ac:grpSpMkLst>
        </pc:grpChg>
        <pc:grpChg chg="mod topLvl">
          <ac:chgData name="Bình Bùi Thanh" userId="74c66c16981bb079" providerId="LiveId" clId="{A09910FC-E78B-4C7F-BFDB-C78E6601A081}" dt="2024-08-02T14:31:16.868" v="9286" actId="164"/>
          <ac:grpSpMkLst>
            <pc:docMk/>
            <pc:sldMk cId="507981542" sldId="259"/>
            <ac:grpSpMk id="7" creationId="{82EE12B7-4BEC-F296-443C-50584922DC4F}"/>
          </ac:grpSpMkLst>
        </pc:grpChg>
        <pc:grpChg chg="del mod topLvl">
          <ac:chgData name="Bình Bùi Thanh" userId="74c66c16981bb079" providerId="LiveId" clId="{A09910FC-E78B-4C7F-BFDB-C78E6601A081}" dt="2024-08-02T14:32:56.015" v="9546" actId="478"/>
          <ac:grpSpMkLst>
            <pc:docMk/>
            <pc:sldMk cId="507981542" sldId="259"/>
            <ac:grpSpMk id="8" creationId="{D7086178-5DEC-2B56-D339-AFB4F35E6A7A}"/>
          </ac:grpSpMkLst>
        </pc:grpChg>
        <pc:grpChg chg="mod topLvl">
          <ac:chgData name="Bình Bùi Thanh" userId="74c66c16981bb079" providerId="LiveId" clId="{A09910FC-E78B-4C7F-BFDB-C78E6601A081}" dt="2024-08-02T14:31:32.184" v="9342" actId="164"/>
          <ac:grpSpMkLst>
            <pc:docMk/>
            <pc:sldMk cId="507981542" sldId="259"/>
            <ac:grpSpMk id="9" creationId="{4EEF5695-EA67-F618-B536-982761D1B266}"/>
          </ac:grpSpMkLst>
        </pc:grpChg>
        <pc:grpChg chg="add del mod">
          <ac:chgData name="Bình Bùi Thanh" userId="74c66c16981bb079" providerId="LiveId" clId="{A09910FC-E78B-4C7F-BFDB-C78E6601A081}" dt="2024-08-02T14:33:14.038" v="9577" actId="21"/>
          <ac:grpSpMkLst>
            <pc:docMk/>
            <pc:sldMk cId="507981542" sldId="259"/>
            <ac:grpSpMk id="25" creationId="{28A8A04A-4A44-5433-7486-11A5C792B8F8}"/>
          </ac:grpSpMkLst>
        </pc:grpChg>
        <pc:grpChg chg="add del mod">
          <ac:chgData name="Bình Bùi Thanh" userId="74c66c16981bb079" providerId="LiveId" clId="{A09910FC-E78B-4C7F-BFDB-C78E6601A081}" dt="2024-08-02T14:33:14.038" v="9577" actId="21"/>
          <ac:grpSpMkLst>
            <pc:docMk/>
            <pc:sldMk cId="507981542" sldId="259"/>
            <ac:grpSpMk id="26" creationId="{88F988F2-EF06-E35E-2A5C-6522A1EB2F11}"/>
          </ac:grpSpMkLst>
        </pc:grpChg>
        <pc:grpChg chg="add del mod">
          <ac:chgData name="Bình Bùi Thanh" userId="74c66c16981bb079" providerId="LiveId" clId="{A09910FC-E78B-4C7F-BFDB-C78E6601A081}" dt="2024-08-02T14:33:14.038" v="9577" actId="21"/>
          <ac:grpSpMkLst>
            <pc:docMk/>
            <pc:sldMk cId="507981542" sldId="259"/>
            <ac:grpSpMk id="27" creationId="{FAB3D516-A28A-BF71-C92D-31518770DCEE}"/>
          </ac:grpSpMkLst>
        </pc:grpChg>
        <pc:picChg chg="add mod">
          <ac:chgData name="Bình Bùi Thanh" userId="74c66c16981bb079" providerId="LiveId" clId="{A09910FC-E78B-4C7F-BFDB-C78E6601A081}" dt="2024-08-02T15:12:38.807" v="14627" actId="14100"/>
          <ac:picMkLst>
            <pc:docMk/>
            <pc:sldMk cId="507981542" sldId="259"/>
            <ac:picMk id="28" creationId="{5BA58726-785F-1839-5C8F-442C1EC485CD}"/>
          </ac:picMkLst>
        </pc:picChg>
        <pc:cxnChg chg="add mod">
          <ac:chgData name="Bình Bùi Thanh" userId="74c66c16981bb079" providerId="LiveId" clId="{A09910FC-E78B-4C7F-BFDB-C78E6601A081}" dt="2024-08-02T14:32:39.804" v="9517" actId="164"/>
          <ac:cxnSpMkLst>
            <pc:docMk/>
            <pc:sldMk cId="507981542" sldId="259"/>
            <ac:cxnSpMk id="20" creationId="{A5F46DFF-92FF-C157-6649-FDC1512C26E0}"/>
          </ac:cxnSpMkLst>
        </pc:cxnChg>
        <pc:cxnChg chg="add mod">
          <ac:chgData name="Bình Bùi Thanh" userId="74c66c16981bb079" providerId="LiveId" clId="{A09910FC-E78B-4C7F-BFDB-C78E6601A081}" dt="2024-08-02T14:31:16.868" v="9286" actId="164"/>
          <ac:cxnSpMkLst>
            <pc:docMk/>
            <pc:sldMk cId="507981542" sldId="259"/>
            <ac:cxnSpMk id="21" creationId="{A7C95E49-D898-F92F-A711-6A11E17A72BC}"/>
          </ac:cxnSpMkLst>
        </pc:cxnChg>
        <pc:cxnChg chg="add del mod">
          <ac:chgData name="Bình Bùi Thanh" userId="74c66c16981bb079" providerId="LiveId" clId="{A09910FC-E78B-4C7F-BFDB-C78E6601A081}" dt="2024-08-02T14:32:58.183" v="9547" actId="478"/>
          <ac:cxnSpMkLst>
            <pc:docMk/>
            <pc:sldMk cId="507981542" sldId="259"/>
            <ac:cxnSpMk id="22" creationId="{15486D8C-4693-DB90-707D-F0D209366BA3}"/>
          </ac:cxnSpMkLst>
        </pc:cxnChg>
        <pc:cxnChg chg="add mod">
          <ac:chgData name="Bình Bùi Thanh" userId="74c66c16981bb079" providerId="LiveId" clId="{A09910FC-E78B-4C7F-BFDB-C78E6601A081}" dt="2024-08-02T14:31:32.184" v="9342" actId="164"/>
          <ac:cxnSpMkLst>
            <pc:docMk/>
            <pc:sldMk cId="507981542" sldId="259"/>
            <ac:cxnSpMk id="23" creationId="{EC01F2A7-8E56-EC27-64A7-AC6C8B20E3D5}"/>
          </ac:cxnSpMkLst>
        </pc:cxnChg>
      </pc:sldChg>
      <pc:sldChg chg="addSp delSp modSp mod">
        <pc:chgData name="Bình Bùi Thanh" userId="74c66c16981bb079" providerId="LiveId" clId="{A09910FC-E78B-4C7F-BFDB-C78E6601A081}" dt="2024-08-02T15:22:04.788" v="15886" actId="20577"/>
        <pc:sldMkLst>
          <pc:docMk/>
          <pc:sldMk cId="1692734749" sldId="260"/>
        </pc:sldMkLst>
        <pc:spChg chg="add mod">
          <ac:chgData name="Bình Bùi Thanh" userId="74c66c16981bb079" providerId="LiveId" clId="{A09910FC-E78B-4C7F-BFDB-C78E6601A081}" dt="2024-08-02T15:16:43.109" v="15045"/>
          <ac:spMkLst>
            <pc:docMk/>
            <pc:sldMk cId="1692734749" sldId="260"/>
            <ac:spMk id="3" creationId="{DDBC3044-87AA-90EF-F905-A306EF237DD6}"/>
          </ac:spMkLst>
        </pc:spChg>
        <pc:spChg chg="add mod">
          <ac:chgData name="Bình Bùi Thanh" userId="74c66c16981bb079" providerId="LiveId" clId="{A09910FC-E78B-4C7F-BFDB-C78E6601A081}" dt="2024-08-02T15:16:43.109" v="15045"/>
          <ac:spMkLst>
            <pc:docMk/>
            <pc:sldMk cId="1692734749" sldId="260"/>
            <ac:spMk id="4" creationId="{6E5CB8AB-EF01-09DE-F9DD-83F3F2DF9476}"/>
          </ac:spMkLst>
        </pc:spChg>
        <pc:spChg chg="add mod">
          <ac:chgData name="Bình Bùi Thanh" userId="74c66c16981bb079" providerId="LiveId" clId="{A09910FC-E78B-4C7F-BFDB-C78E6601A081}" dt="2024-08-02T15:16:43.109" v="15045"/>
          <ac:spMkLst>
            <pc:docMk/>
            <pc:sldMk cId="1692734749" sldId="260"/>
            <ac:spMk id="5" creationId="{14776C49-C2C5-522C-292B-391D9FD66279}"/>
          </ac:spMkLst>
        </pc:spChg>
        <pc:spChg chg="add mod">
          <ac:chgData name="Bình Bùi Thanh" userId="74c66c16981bb079" providerId="LiveId" clId="{A09910FC-E78B-4C7F-BFDB-C78E6601A081}" dt="2024-08-02T15:16:43.109" v="15045"/>
          <ac:spMkLst>
            <pc:docMk/>
            <pc:sldMk cId="1692734749" sldId="260"/>
            <ac:spMk id="6" creationId="{F0A0E392-B734-7DCF-30B2-3D978F8A3B93}"/>
          </ac:spMkLst>
        </pc:spChg>
        <pc:spChg chg="add mod">
          <ac:chgData name="Bình Bùi Thanh" userId="74c66c16981bb079" providerId="LiveId" clId="{A09910FC-E78B-4C7F-BFDB-C78E6601A081}" dt="2024-08-02T15:22:04.788" v="15886" actId="20577"/>
          <ac:spMkLst>
            <pc:docMk/>
            <pc:sldMk cId="1692734749" sldId="260"/>
            <ac:spMk id="8" creationId="{07A20214-932E-33E1-29E2-721A5551C960}"/>
          </ac:spMkLst>
        </pc:spChg>
        <pc:spChg chg="add del">
          <ac:chgData name="Bình Bùi Thanh" userId="74c66c16981bb079" providerId="LiveId" clId="{A09910FC-E78B-4C7F-BFDB-C78E6601A081}" dt="2024-08-02T15:19:02.283" v="15497"/>
          <ac:spMkLst>
            <pc:docMk/>
            <pc:sldMk cId="1692734749" sldId="260"/>
            <ac:spMk id="9" creationId="{F7C18DB4-DF6D-59BF-DC6F-550D61306093}"/>
          </ac:spMkLst>
        </pc:spChg>
        <pc:picChg chg="add mod">
          <ac:chgData name="Bình Bùi Thanh" userId="74c66c16981bb079" providerId="LiveId" clId="{A09910FC-E78B-4C7F-BFDB-C78E6601A081}" dt="2024-08-02T15:18:45.449" v="15441" actId="1076"/>
          <ac:picMkLst>
            <pc:docMk/>
            <pc:sldMk cId="1692734749" sldId="260"/>
            <ac:picMk id="2" creationId="{6A9941A7-F627-3D08-2644-E431576FD0D3}"/>
          </ac:picMkLst>
        </pc:picChg>
        <pc:picChg chg="add del mod ord">
          <ac:chgData name="Bình Bùi Thanh" userId="74c66c16981bb079" providerId="LiveId" clId="{A09910FC-E78B-4C7F-BFDB-C78E6601A081}" dt="2024-08-02T15:19:02.283" v="15497"/>
          <ac:picMkLst>
            <pc:docMk/>
            <pc:sldMk cId="1692734749" sldId="260"/>
            <ac:picMk id="7" creationId="{2A05ACE8-913F-6314-D112-35FD5BD98310}"/>
          </ac:picMkLst>
        </pc:picChg>
        <pc:picChg chg="mod">
          <ac:chgData name="Bình Bùi Thanh" userId="74c66c16981bb079" providerId="LiveId" clId="{A09910FC-E78B-4C7F-BFDB-C78E6601A081}" dt="2024-08-02T15:19:02.283" v="15497"/>
          <ac:picMkLst>
            <pc:docMk/>
            <pc:sldMk cId="1692734749" sldId="260"/>
            <ac:picMk id="10" creationId="{05F6482B-52D5-87BF-2C85-CCA4B301C376}"/>
          </ac:picMkLst>
        </pc:picChg>
      </pc:sldChg>
      <pc:sldChg chg="addSp modSp mod">
        <pc:chgData name="Bình Bùi Thanh" userId="74c66c16981bb079" providerId="LiveId" clId="{A09910FC-E78B-4C7F-BFDB-C78E6601A081}" dt="2024-08-02T15:27:29.205" v="16520" actId="1076"/>
        <pc:sldMkLst>
          <pc:docMk/>
          <pc:sldMk cId="311313147" sldId="261"/>
        </pc:sldMkLst>
        <pc:spChg chg="add mod">
          <ac:chgData name="Bình Bùi Thanh" userId="74c66c16981bb079" providerId="LiveId" clId="{A09910FC-E78B-4C7F-BFDB-C78E6601A081}" dt="2024-08-02T15:20:47.016" v="15794"/>
          <ac:spMkLst>
            <pc:docMk/>
            <pc:sldMk cId="311313147" sldId="261"/>
            <ac:spMk id="2" creationId="{E579FD71-A61E-08CF-A1A3-794E2DDCDA29}"/>
          </ac:spMkLst>
        </pc:spChg>
        <pc:spChg chg="add mod">
          <ac:chgData name="Bình Bùi Thanh" userId="74c66c16981bb079" providerId="LiveId" clId="{A09910FC-E78B-4C7F-BFDB-C78E6601A081}" dt="2024-08-02T15:20:47.016" v="15794"/>
          <ac:spMkLst>
            <pc:docMk/>
            <pc:sldMk cId="311313147" sldId="261"/>
            <ac:spMk id="3" creationId="{24A839C2-56BB-0863-D164-9E0046035F72}"/>
          </ac:spMkLst>
        </pc:spChg>
        <pc:spChg chg="add mod">
          <ac:chgData name="Bình Bùi Thanh" userId="74c66c16981bb079" providerId="LiveId" clId="{A09910FC-E78B-4C7F-BFDB-C78E6601A081}" dt="2024-08-02T15:20:47.016" v="15794"/>
          <ac:spMkLst>
            <pc:docMk/>
            <pc:sldMk cId="311313147" sldId="261"/>
            <ac:spMk id="4" creationId="{C8A2C474-9859-232E-18C8-62513F3C6E8D}"/>
          </ac:spMkLst>
        </pc:spChg>
        <pc:spChg chg="add mod">
          <ac:chgData name="Bình Bùi Thanh" userId="74c66c16981bb079" providerId="LiveId" clId="{A09910FC-E78B-4C7F-BFDB-C78E6601A081}" dt="2024-08-02T15:20:47.016" v="15794"/>
          <ac:spMkLst>
            <pc:docMk/>
            <pc:sldMk cId="311313147" sldId="261"/>
            <ac:spMk id="5" creationId="{56E6C7B1-B305-F3E2-A5CB-FC06F18785EF}"/>
          </ac:spMkLst>
        </pc:spChg>
        <pc:spChg chg="add mod">
          <ac:chgData name="Bình Bùi Thanh" userId="74c66c16981bb079" providerId="LiveId" clId="{A09910FC-E78B-4C7F-BFDB-C78E6601A081}" dt="2024-08-02T15:27:29.205" v="16520" actId="1076"/>
          <ac:spMkLst>
            <pc:docMk/>
            <pc:sldMk cId="311313147" sldId="261"/>
            <ac:spMk id="8" creationId="{76127E57-9838-AB19-07DE-FB946A6500E4}"/>
          </ac:spMkLst>
        </pc:spChg>
        <pc:picChg chg="add mod">
          <ac:chgData name="Bình Bùi Thanh" userId="74c66c16981bb079" providerId="LiveId" clId="{A09910FC-E78B-4C7F-BFDB-C78E6601A081}" dt="2024-08-02T15:24:28.588" v="16190" actId="1076"/>
          <ac:picMkLst>
            <pc:docMk/>
            <pc:sldMk cId="311313147" sldId="261"/>
            <ac:picMk id="6" creationId="{0D202162-D651-8754-9883-8DFD5B59DF48}"/>
          </ac:picMkLst>
        </pc:picChg>
        <pc:picChg chg="add mod">
          <ac:chgData name="Bình Bùi Thanh" userId="74c66c16981bb079" providerId="LiveId" clId="{A09910FC-E78B-4C7F-BFDB-C78E6601A081}" dt="2024-08-02T15:26:00.169" v="16278" actId="1076"/>
          <ac:picMkLst>
            <pc:docMk/>
            <pc:sldMk cId="311313147" sldId="261"/>
            <ac:picMk id="7" creationId="{C48629B3-472F-39E6-AF2C-85A777CB0994}"/>
          </ac:picMkLst>
        </pc:picChg>
      </pc:sldChg>
      <pc:sldChg chg="addSp delSp modSp mod">
        <pc:chgData name="Bình Bùi Thanh" userId="74c66c16981bb079" providerId="LiveId" clId="{A09910FC-E78B-4C7F-BFDB-C78E6601A081}" dt="2024-08-02T15:27:38.630" v="16523" actId="1076"/>
        <pc:sldMkLst>
          <pc:docMk/>
          <pc:sldMk cId="1101028719" sldId="262"/>
        </pc:sldMkLst>
        <pc:spChg chg="add mod">
          <ac:chgData name="Bình Bùi Thanh" userId="74c66c16981bb079" providerId="LiveId" clId="{A09910FC-E78B-4C7F-BFDB-C78E6601A081}" dt="2024-08-02T15:26:03.058" v="16279"/>
          <ac:spMkLst>
            <pc:docMk/>
            <pc:sldMk cId="1101028719" sldId="262"/>
            <ac:spMk id="4" creationId="{13BD1232-44FD-F531-F53F-03ED73993210}"/>
          </ac:spMkLst>
        </pc:spChg>
        <pc:spChg chg="add mod">
          <ac:chgData name="Bình Bùi Thanh" userId="74c66c16981bb079" providerId="LiveId" clId="{A09910FC-E78B-4C7F-BFDB-C78E6601A081}" dt="2024-08-02T15:26:03.058" v="16279"/>
          <ac:spMkLst>
            <pc:docMk/>
            <pc:sldMk cId="1101028719" sldId="262"/>
            <ac:spMk id="5" creationId="{2D0D2080-6B90-F1E5-6C37-CA2AA6E16539}"/>
          </ac:spMkLst>
        </pc:spChg>
        <pc:spChg chg="add mod">
          <ac:chgData name="Bình Bùi Thanh" userId="74c66c16981bb079" providerId="LiveId" clId="{A09910FC-E78B-4C7F-BFDB-C78E6601A081}" dt="2024-08-02T15:26:03.058" v="16279"/>
          <ac:spMkLst>
            <pc:docMk/>
            <pc:sldMk cId="1101028719" sldId="262"/>
            <ac:spMk id="6" creationId="{9BBC93B8-A5FD-BB3A-F539-0CFDF5574109}"/>
          </ac:spMkLst>
        </pc:spChg>
        <pc:spChg chg="add mod">
          <ac:chgData name="Bình Bùi Thanh" userId="74c66c16981bb079" providerId="LiveId" clId="{A09910FC-E78B-4C7F-BFDB-C78E6601A081}" dt="2024-08-02T15:26:03.058" v="16279"/>
          <ac:spMkLst>
            <pc:docMk/>
            <pc:sldMk cId="1101028719" sldId="262"/>
            <ac:spMk id="7" creationId="{6D7471A2-2354-47C8-F321-178D65CE81BE}"/>
          </ac:spMkLst>
        </pc:spChg>
        <pc:spChg chg="add mod">
          <ac:chgData name="Bình Bùi Thanh" userId="74c66c16981bb079" providerId="LiveId" clId="{A09910FC-E78B-4C7F-BFDB-C78E6601A081}" dt="2024-08-02T15:27:38.630" v="16523" actId="1076"/>
          <ac:spMkLst>
            <pc:docMk/>
            <pc:sldMk cId="1101028719" sldId="262"/>
            <ac:spMk id="9" creationId="{1E5F8F0A-793E-FBF9-D458-C08CED4AF54A}"/>
          </ac:spMkLst>
        </pc:spChg>
        <pc:picChg chg="add del mod">
          <ac:chgData name="Bình Bùi Thanh" userId="74c66c16981bb079" providerId="LiveId" clId="{A09910FC-E78B-4C7F-BFDB-C78E6601A081}" dt="2024-08-02T15:25:46.953" v="16246" actId="478"/>
          <ac:picMkLst>
            <pc:docMk/>
            <pc:sldMk cId="1101028719" sldId="262"/>
            <ac:picMk id="2" creationId="{BCB891F7-C652-6ACF-EABB-55B22414FCB4}"/>
          </ac:picMkLst>
        </pc:picChg>
        <pc:picChg chg="add mod ord">
          <ac:chgData name="Bình Bùi Thanh" userId="74c66c16981bb079" providerId="LiveId" clId="{A09910FC-E78B-4C7F-BFDB-C78E6601A081}" dt="2024-08-02T15:27:11.477" v="16492" actId="1076"/>
          <ac:picMkLst>
            <pc:docMk/>
            <pc:sldMk cId="1101028719" sldId="262"/>
            <ac:picMk id="3" creationId="{BEF18E86-6E0D-9D3C-09F8-FD0FCB98E985}"/>
          </ac:picMkLst>
        </pc:picChg>
        <pc:picChg chg="add mod ord">
          <ac:chgData name="Bình Bùi Thanh" userId="74c66c16981bb079" providerId="LiveId" clId="{A09910FC-E78B-4C7F-BFDB-C78E6601A081}" dt="2024-08-02T15:26:20.515" v="16337" actId="13244"/>
          <ac:picMkLst>
            <pc:docMk/>
            <pc:sldMk cId="1101028719" sldId="262"/>
            <ac:picMk id="8" creationId="{7595751A-6C98-3C44-B37E-FE380B158C52}"/>
          </ac:picMkLst>
        </pc:picChg>
      </pc:sldChg>
      <pc:sldChg chg="addSp delSp modSp mod">
        <pc:chgData name="Bình Bùi Thanh" userId="74c66c16981bb079" providerId="LiveId" clId="{A09910FC-E78B-4C7F-BFDB-C78E6601A081}" dt="2024-08-02T15:34:22.163" v="17212" actId="12789"/>
        <pc:sldMkLst>
          <pc:docMk/>
          <pc:sldMk cId="3739169965" sldId="263"/>
        </pc:sldMkLst>
        <pc:spChg chg="add mod">
          <ac:chgData name="Bình Bùi Thanh" userId="74c66c16981bb079" providerId="LiveId" clId="{A09910FC-E78B-4C7F-BFDB-C78E6601A081}" dt="2024-08-02T15:29:33.714" v="16637"/>
          <ac:spMkLst>
            <pc:docMk/>
            <pc:sldMk cId="3739169965" sldId="263"/>
            <ac:spMk id="2" creationId="{0F5A5905-06D4-5754-1C26-1233297DCFD8}"/>
          </ac:spMkLst>
        </pc:spChg>
        <pc:spChg chg="add mod">
          <ac:chgData name="Bình Bùi Thanh" userId="74c66c16981bb079" providerId="LiveId" clId="{A09910FC-E78B-4C7F-BFDB-C78E6601A081}" dt="2024-08-02T15:29:33.714" v="16637"/>
          <ac:spMkLst>
            <pc:docMk/>
            <pc:sldMk cId="3739169965" sldId="263"/>
            <ac:spMk id="3" creationId="{0EFBB21E-DF2C-C388-AD94-12676FCC699B}"/>
          </ac:spMkLst>
        </pc:spChg>
        <pc:spChg chg="add mod">
          <ac:chgData name="Bình Bùi Thanh" userId="74c66c16981bb079" providerId="LiveId" clId="{A09910FC-E78B-4C7F-BFDB-C78E6601A081}" dt="2024-08-02T15:29:33.714" v="16637"/>
          <ac:spMkLst>
            <pc:docMk/>
            <pc:sldMk cId="3739169965" sldId="263"/>
            <ac:spMk id="4" creationId="{1A831703-EB3C-D792-D80A-BA87B175BC73}"/>
          </ac:spMkLst>
        </pc:spChg>
        <pc:spChg chg="add mod">
          <ac:chgData name="Bình Bùi Thanh" userId="74c66c16981bb079" providerId="LiveId" clId="{A09910FC-E78B-4C7F-BFDB-C78E6601A081}" dt="2024-08-02T15:29:33.714" v="16637"/>
          <ac:spMkLst>
            <pc:docMk/>
            <pc:sldMk cId="3739169965" sldId="263"/>
            <ac:spMk id="5" creationId="{A4C01525-969A-374C-AF04-BA5499EC4C00}"/>
          </ac:spMkLst>
        </pc:spChg>
        <pc:spChg chg="add del mod replST delST modCrop">
          <ac:chgData name="Bình Bùi Thanh" userId="74c66c16981bb079" providerId="LiveId" clId="{A09910FC-E78B-4C7F-BFDB-C78E6601A081}" dt="2024-08-02T15:30:49.147" v="16730" actId="478"/>
          <ac:spMkLst>
            <pc:docMk/>
            <pc:sldMk cId="3739169965" sldId="263"/>
            <ac:spMk id="6" creationId="{48D672CC-5EC3-4180-136C-3CCA6E626682}"/>
          </ac:spMkLst>
        </pc:spChg>
        <pc:spChg chg="add del">
          <ac:chgData name="Bình Bùi Thanh" userId="74c66c16981bb079" providerId="LiveId" clId="{A09910FC-E78B-4C7F-BFDB-C78E6601A081}" dt="2024-08-02T15:31:32.736" v="16846"/>
          <ac:spMkLst>
            <pc:docMk/>
            <pc:sldMk cId="3739169965" sldId="263"/>
            <ac:spMk id="8" creationId="{A1641D81-3694-ADE0-DEA5-7886545E8342}"/>
          </ac:spMkLst>
        </pc:spChg>
        <pc:spChg chg="add mod">
          <ac:chgData name="Bình Bùi Thanh" userId="74c66c16981bb079" providerId="LiveId" clId="{A09910FC-E78B-4C7F-BFDB-C78E6601A081}" dt="2024-08-02T15:34:22.163" v="17212" actId="12789"/>
          <ac:spMkLst>
            <pc:docMk/>
            <pc:sldMk cId="3739169965" sldId="263"/>
            <ac:spMk id="10" creationId="{3F8557C6-5E9E-50D0-3193-93130B8E6AE6}"/>
          </ac:spMkLst>
        </pc:spChg>
        <pc:spChg chg="add del">
          <ac:chgData name="Bình Bùi Thanh" userId="74c66c16981bb079" providerId="LiveId" clId="{A09910FC-E78B-4C7F-BFDB-C78E6601A081}" dt="2024-08-02T15:33:04.034" v="17035" actId="478"/>
          <ac:spMkLst>
            <pc:docMk/>
            <pc:sldMk cId="3739169965" sldId="263"/>
            <ac:spMk id="12" creationId="{3C61AC7B-AE1D-D309-E303-B3248EC37A39}"/>
          </ac:spMkLst>
        </pc:spChg>
        <pc:spChg chg="mod">
          <ac:chgData name="Bình Bùi Thanh" userId="74c66c16981bb079" providerId="LiveId" clId="{A09910FC-E78B-4C7F-BFDB-C78E6601A081}" dt="2024-08-02T15:34:16.017" v="17183"/>
          <ac:spMkLst>
            <pc:docMk/>
            <pc:sldMk cId="3739169965" sldId="263"/>
            <ac:spMk id="14" creationId="{FA16EF51-6C7D-8782-2120-5D941229D3EA}"/>
          </ac:spMkLst>
        </pc:spChg>
        <pc:spChg chg="mod">
          <ac:chgData name="Bình Bùi Thanh" userId="74c66c16981bb079" providerId="LiveId" clId="{A09910FC-E78B-4C7F-BFDB-C78E6601A081}" dt="2024-08-02T15:34:16.017" v="17183"/>
          <ac:spMkLst>
            <pc:docMk/>
            <pc:sldMk cId="3739169965" sldId="263"/>
            <ac:spMk id="15" creationId="{08F9A456-B704-C748-2EB7-4C731D02CE18}"/>
          </ac:spMkLst>
        </pc:spChg>
        <pc:grpChg chg="add mod">
          <ac:chgData name="Bình Bùi Thanh" userId="74c66c16981bb079" providerId="LiveId" clId="{A09910FC-E78B-4C7F-BFDB-C78E6601A081}" dt="2024-08-02T15:34:16.017" v="17183"/>
          <ac:grpSpMkLst>
            <pc:docMk/>
            <pc:sldMk cId="3739169965" sldId="263"/>
            <ac:grpSpMk id="13" creationId="{F0E2270C-A701-EBF3-42D0-8D7A298C537B}"/>
          </ac:grpSpMkLst>
        </pc:grpChg>
        <pc:picChg chg="add del mod">
          <ac:chgData name="Bình Bùi Thanh" userId="74c66c16981bb079" providerId="LiveId" clId="{A09910FC-E78B-4C7F-BFDB-C78E6601A081}" dt="2024-08-02T15:31:32.736" v="16846"/>
          <ac:picMkLst>
            <pc:docMk/>
            <pc:sldMk cId="3739169965" sldId="263"/>
            <ac:picMk id="7" creationId="{03E030D9-92E9-09F0-1F30-0D23ACA22C0D}"/>
          </ac:picMkLst>
        </pc:picChg>
        <pc:picChg chg="mod">
          <ac:chgData name="Bình Bùi Thanh" userId="74c66c16981bb079" providerId="LiveId" clId="{A09910FC-E78B-4C7F-BFDB-C78E6601A081}" dt="2024-08-02T15:34:19.311" v="17184" actId="1076"/>
          <ac:picMkLst>
            <pc:docMk/>
            <pc:sldMk cId="3739169965" sldId="263"/>
            <ac:picMk id="9" creationId="{B09FC152-C63C-494D-35F3-F75426326320}"/>
          </ac:picMkLst>
        </pc:picChg>
      </pc:sldChg>
      <pc:sldChg chg="modSp mod">
        <pc:chgData name="Bình Bùi Thanh" userId="74c66c16981bb079" providerId="LiveId" clId="{A09910FC-E78B-4C7F-BFDB-C78E6601A081}" dt="2024-08-07T07:17:16.920" v="18287" actId="12789"/>
        <pc:sldMkLst>
          <pc:docMk/>
          <pc:sldMk cId="2085587030" sldId="265"/>
        </pc:sldMkLst>
        <pc:spChg chg="mod">
          <ac:chgData name="Bình Bùi Thanh" userId="74c66c16981bb079" providerId="LiveId" clId="{A09910FC-E78B-4C7F-BFDB-C78E6601A081}" dt="2024-08-07T07:17:16.920" v="18287" actId="12789"/>
          <ac:spMkLst>
            <pc:docMk/>
            <pc:sldMk cId="2085587030" sldId="265"/>
            <ac:spMk id="8" creationId="{8D74B623-5C8B-1C83-018B-2EC5FAEF32B8}"/>
          </ac:spMkLst>
        </pc:spChg>
      </pc:sldChg>
      <pc:sldChg chg="modSp mod">
        <pc:chgData name="Bình Bùi Thanh" userId="74c66c16981bb079" providerId="LiveId" clId="{A09910FC-E78B-4C7F-BFDB-C78E6601A081}" dt="2024-08-02T13:31:54.713" v="64" actId="113"/>
        <pc:sldMkLst>
          <pc:docMk/>
          <pc:sldMk cId="3885531684" sldId="269"/>
        </pc:sldMkLst>
        <pc:spChg chg="mod">
          <ac:chgData name="Bình Bùi Thanh" userId="74c66c16981bb079" providerId="LiveId" clId="{A09910FC-E78B-4C7F-BFDB-C78E6601A081}" dt="2024-08-02T13:31:54.713" v="64" actId="113"/>
          <ac:spMkLst>
            <pc:docMk/>
            <pc:sldMk cId="3885531684" sldId="269"/>
            <ac:spMk id="4" creationId="{926FE4A8-7C5F-025A-1E09-684E5B3041AC}"/>
          </ac:spMkLst>
        </pc:spChg>
        <pc:spChg chg="mod">
          <ac:chgData name="Bình Bùi Thanh" userId="74c66c16981bb079" providerId="LiveId" clId="{A09910FC-E78B-4C7F-BFDB-C78E6601A081}" dt="2024-08-02T13:31:50.651" v="60" actId="115"/>
          <ac:spMkLst>
            <pc:docMk/>
            <pc:sldMk cId="3885531684" sldId="269"/>
            <ac:spMk id="9" creationId="{B0A84102-0F01-CA94-84A5-B6247BFA8E9E}"/>
          </ac:spMkLst>
        </pc:spChg>
      </pc:sldChg>
      <pc:sldChg chg="addSp delSp modSp add mod">
        <pc:chgData name="Bình Bùi Thanh" userId="74c66c16981bb079" providerId="LiveId" clId="{A09910FC-E78B-4C7F-BFDB-C78E6601A081}" dt="2024-08-02T15:28:36.118" v="16581" actId="165"/>
        <pc:sldMkLst>
          <pc:docMk/>
          <pc:sldMk cId="1701592132" sldId="308"/>
        </pc:sldMkLst>
        <pc:spChg chg="del">
          <ac:chgData name="Bình Bùi Thanh" userId="74c66c16981bb079" providerId="LiveId" clId="{A09910FC-E78B-4C7F-BFDB-C78E6601A081}" dt="2024-08-02T14:40:10.188" v="10476" actId="478"/>
          <ac:spMkLst>
            <pc:docMk/>
            <pc:sldMk cId="1701592132" sldId="308"/>
            <ac:spMk id="2" creationId="{56ACBE83-E536-D0A5-8E40-1258855B0728}"/>
          </ac:spMkLst>
        </pc:spChg>
        <pc:spChg chg="del topLvl">
          <ac:chgData name="Bình Bùi Thanh" userId="74c66c16981bb079" providerId="LiveId" clId="{A09910FC-E78B-4C7F-BFDB-C78E6601A081}" dt="2024-08-02T14:40:12.931" v="10477" actId="478"/>
          <ac:spMkLst>
            <pc:docMk/>
            <pc:sldMk cId="1701592132" sldId="308"/>
            <ac:spMk id="5" creationId="{519ED433-042C-0B84-18A4-98B431C6D5AA}"/>
          </ac:spMkLst>
        </pc:spChg>
        <pc:spChg chg="del topLvl">
          <ac:chgData name="Bình Bùi Thanh" userId="74c66c16981bb079" providerId="LiveId" clId="{A09910FC-E78B-4C7F-BFDB-C78E6601A081}" dt="2024-08-02T14:40:23.609" v="10508" actId="478"/>
          <ac:spMkLst>
            <pc:docMk/>
            <pc:sldMk cId="1701592132" sldId="308"/>
            <ac:spMk id="7" creationId="{B964840D-DD7D-904A-F551-0CB53C02B2E3}"/>
          </ac:spMkLst>
        </pc:spChg>
        <pc:spChg chg="add mod topLvl">
          <ac:chgData name="Bình Bùi Thanh" userId="74c66c16981bb079" providerId="LiveId" clId="{A09910FC-E78B-4C7F-BFDB-C78E6601A081}" dt="2024-08-02T15:28:36.118" v="16581" actId="165"/>
          <ac:spMkLst>
            <pc:docMk/>
            <pc:sldMk cId="1701592132" sldId="308"/>
            <ac:spMk id="8" creationId="{F0C5400F-0537-4074-6807-70BB15EBA246}"/>
          </ac:spMkLst>
        </pc:spChg>
        <pc:spChg chg="add mod">
          <ac:chgData name="Bình Bùi Thanh" userId="74c66c16981bb079" providerId="LiveId" clId="{A09910FC-E78B-4C7F-BFDB-C78E6601A081}" dt="2024-08-02T14:42:34.787" v="10954"/>
          <ac:spMkLst>
            <pc:docMk/>
            <pc:sldMk cId="1701592132" sldId="308"/>
            <ac:spMk id="9" creationId="{3281469D-1822-9C3A-50DA-9B49227CBA75}"/>
          </ac:spMkLst>
        </pc:spChg>
        <pc:spChg chg="add mod">
          <ac:chgData name="Bình Bùi Thanh" userId="74c66c16981bb079" providerId="LiveId" clId="{A09910FC-E78B-4C7F-BFDB-C78E6601A081}" dt="2024-08-02T14:42:34.787" v="10954"/>
          <ac:spMkLst>
            <pc:docMk/>
            <pc:sldMk cId="1701592132" sldId="308"/>
            <ac:spMk id="10" creationId="{DC22C785-546C-264A-3603-C39F3ED7F5E3}"/>
          </ac:spMkLst>
        </pc:spChg>
        <pc:spChg chg="add mod">
          <ac:chgData name="Bình Bùi Thanh" userId="74c66c16981bb079" providerId="LiveId" clId="{A09910FC-E78B-4C7F-BFDB-C78E6601A081}" dt="2024-08-02T14:42:34.787" v="10954"/>
          <ac:spMkLst>
            <pc:docMk/>
            <pc:sldMk cId="1701592132" sldId="308"/>
            <ac:spMk id="11" creationId="{3BE86936-65D7-0E16-AC37-7DFA8674E835}"/>
          </ac:spMkLst>
        </pc:spChg>
        <pc:spChg chg="mod topLvl">
          <ac:chgData name="Bình Bùi Thanh" userId="74c66c16981bb079" providerId="LiveId" clId="{A09910FC-E78B-4C7F-BFDB-C78E6601A081}" dt="2024-08-02T15:28:36.118" v="16581" actId="165"/>
          <ac:spMkLst>
            <pc:docMk/>
            <pc:sldMk cId="1701592132" sldId="308"/>
            <ac:spMk id="13" creationId="{EA8EF5AA-C63F-F377-E4FE-F1696DBF1184}"/>
          </ac:spMkLst>
        </pc:spChg>
        <pc:spChg chg="add mod">
          <ac:chgData name="Bình Bùi Thanh" userId="74c66c16981bb079" providerId="LiveId" clId="{A09910FC-E78B-4C7F-BFDB-C78E6601A081}" dt="2024-08-02T14:42:34.787" v="10954"/>
          <ac:spMkLst>
            <pc:docMk/>
            <pc:sldMk cId="1701592132" sldId="308"/>
            <ac:spMk id="14" creationId="{1AE981CA-13B0-C445-64AB-5B8DEEC2A64D}"/>
          </ac:spMkLst>
        </pc:spChg>
        <pc:spChg chg="mod topLvl">
          <ac:chgData name="Bình Bùi Thanh" userId="74c66c16981bb079" providerId="LiveId" clId="{A09910FC-E78B-4C7F-BFDB-C78E6601A081}" dt="2024-08-02T15:28:36.118" v="16581" actId="165"/>
          <ac:spMkLst>
            <pc:docMk/>
            <pc:sldMk cId="1701592132" sldId="308"/>
            <ac:spMk id="15" creationId="{BFA9DACF-E31E-D7AD-FD0E-3CF50F7C5C42}"/>
          </ac:spMkLst>
        </pc:spChg>
        <pc:spChg chg="mod topLvl">
          <ac:chgData name="Bình Bùi Thanh" userId="74c66c16981bb079" providerId="LiveId" clId="{A09910FC-E78B-4C7F-BFDB-C78E6601A081}" dt="2024-08-02T15:28:36.118" v="16581" actId="165"/>
          <ac:spMkLst>
            <pc:docMk/>
            <pc:sldMk cId="1701592132" sldId="308"/>
            <ac:spMk id="16" creationId="{CB428346-7F00-2E25-A7AC-E87B5C024094}"/>
          </ac:spMkLst>
        </pc:spChg>
        <pc:spChg chg="mod topLvl">
          <ac:chgData name="Bình Bùi Thanh" userId="74c66c16981bb079" providerId="LiveId" clId="{A09910FC-E78B-4C7F-BFDB-C78E6601A081}" dt="2024-08-02T15:28:36.118" v="16581" actId="165"/>
          <ac:spMkLst>
            <pc:docMk/>
            <pc:sldMk cId="1701592132" sldId="308"/>
            <ac:spMk id="17" creationId="{D1D2A58F-D3CF-B7F0-BE77-4C435E6AB6F4}"/>
          </ac:spMkLst>
        </pc:spChg>
        <pc:spChg chg="add del mod topLvl">
          <ac:chgData name="Bình Bùi Thanh" userId="74c66c16981bb079" providerId="LiveId" clId="{A09910FC-E78B-4C7F-BFDB-C78E6601A081}" dt="2024-08-02T15:28:36.118" v="16581" actId="165"/>
          <ac:spMkLst>
            <pc:docMk/>
            <pc:sldMk cId="1701592132" sldId="308"/>
            <ac:spMk id="18" creationId="{31347D74-698A-2D05-9C40-FFE6AC25A6B3}"/>
          </ac:spMkLst>
        </pc:spChg>
        <pc:spChg chg="mod topLvl">
          <ac:chgData name="Bình Bùi Thanh" userId="74c66c16981bb079" providerId="LiveId" clId="{A09910FC-E78B-4C7F-BFDB-C78E6601A081}" dt="2024-08-02T15:28:36.118" v="16581" actId="165"/>
          <ac:spMkLst>
            <pc:docMk/>
            <pc:sldMk cId="1701592132" sldId="308"/>
            <ac:spMk id="19" creationId="{2DDD9454-5F4A-3E6D-B9DE-320C2F7690D3}"/>
          </ac:spMkLst>
        </pc:spChg>
        <pc:spChg chg="mod topLvl">
          <ac:chgData name="Bình Bùi Thanh" userId="74c66c16981bb079" providerId="LiveId" clId="{A09910FC-E78B-4C7F-BFDB-C78E6601A081}" dt="2024-08-02T15:28:36.118" v="16581" actId="165"/>
          <ac:spMkLst>
            <pc:docMk/>
            <pc:sldMk cId="1701592132" sldId="308"/>
            <ac:spMk id="20" creationId="{8A68AC16-5CDD-FD5B-28C8-BC9DA9FC702F}"/>
          </ac:spMkLst>
        </pc:spChg>
        <pc:spChg chg="mod topLvl">
          <ac:chgData name="Bình Bùi Thanh" userId="74c66c16981bb079" providerId="LiveId" clId="{A09910FC-E78B-4C7F-BFDB-C78E6601A081}" dt="2024-08-02T15:28:36.118" v="16581" actId="165"/>
          <ac:spMkLst>
            <pc:docMk/>
            <pc:sldMk cId="1701592132" sldId="308"/>
            <ac:spMk id="27" creationId="{6DFEB659-DF34-66AB-E163-D6161566D8F3}"/>
          </ac:spMkLst>
        </pc:spChg>
        <pc:spChg chg="add mod topLvl">
          <ac:chgData name="Bình Bùi Thanh" userId="74c66c16981bb079" providerId="LiveId" clId="{A09910FC-E78B-4C7F-BFDB-C78E6601A081}" dt="2024-08-02T15:28:36.118" v="16581" actId="165"/>
          <ac:spMkLst>
            <pc:docMk/>
            <pc:sldMk cId="1701592132" sldId="308"/>
            <ac:spMk id="28" creationId="{6AC3785E-C231-850C-5752-74F1B1A46120}"/>
          </ac:spMkLst>
        </pc:spChg>
        <pc:spChg chg="add del mod">
          <ac:chgData name="Bình Bùi Thanh" userId="74c66c16981bb079" providerId="LiveId" clId="{A09910FC-E78B-4C7F-BFDB-C78E6601A081}" dt="2024-08-02T14:57:13.230" v="12465" actId="478"/>
          <ac:spMkLst>
            <pc:docMk/>
            <pc:sldMk cId="1701592132" sldId="308"/>
            <ac:spMk id="29" creationId="{9A6CD5A7-A7A7-4925-1179-830D6E38B384}"/>
          </ac:spMkLst>
        </pc:spChg>
        <pc:spChg chg="add del mod">
          <ac:chgData name="Bình Bùi Thanh" userId="74c66c16981bb079" providerId="LiveId" clId="{A09910FC-E78B-4C7F-BFDB-C78E6601A081}" dt="2024-08-02T14:57:13.230" v="12465" actId="478"/>
          <ac:spMkLst>
            <pc:docMk/>
            <pc:sldMk cId="1701592132" sldId="308"/>
            <ac:spMk id="31" creationId="{00339CA2-CBA1-AE13-CFB9-C8D0C9F9B3F2}"/>
          </ac:spMkLst>
        </pc:spChg>
        <pc:spChg chg="add del mod">
          <ac:chgData name="Bình Bùi Thanh" userId="74c66c16981bb079" providerId="LiveId" clId="{A09910FC-E78B-4C7F-BFDB-C78E6601A081}" dt="2024-08-02T14:57:13.230" v="12465" actId="478"/>
          <ac:spMkLst>
            <pc:docMk/>
            <pc:sldMk cId="1701592132" sldId="308"/>
            <ac:spMk id="33" creationId="{90692147-4430-617E-DC3E-AD6EC9C2AFC0}"/>
          </ac:spMkLst>
        </pc:spChg>
        <pc:spChg chg="mod topLvl">
          <ac:chgData name="Bình Bùi Thanh" userId="74c66c16981bb079" providerId="LiveId" clId="{A09910FC-E78B-4C7F-BFDB-C78E6601A081}" dt="2024-08-02T15:28:36.118" v="16581" actId="165"/>
          <ac:spMkLst>
            <pc:docMk/>
            <pc:sldMk cId="1701592132" sldId="308"/>
            <ac:spMk id="35" creationId="{FD3D9508-5892-4DAD-D0B7-D5248EAFABA0}"/>
          </ac:spMkLst>
        </pc:spChg>
        <pc:spChg chg="mod topLvl">
          <ac:chgData name="Bình Bùi Thanh" userId="74c66c16981bb079" providerId="LiveId" clId="{A09910FC-E78B-4C7F-BFDB-C78E6601A081}" dt="2024-08-02T15:28:36.118" v="16581" actId="165"/>
          <ac:spMkLst>
            <pc:docMk/>
            <pc:sldMk cId="1701592132" sldId="308"/>
            <ac:spMk id="36" creationId="{9072B978-D8DB-5433-366C-7B072FD0BE8D}"/>
          </ac:spMkLst>
        </pc:spChg>
        <pc:spChg chg="mod topLvl">
          <ac:chgData name="Bình Bùi Thanh" userId="74c66c16981bb079" providerId="LiveId" clId="{A09910FC-E78B-4C7F-BFDB-C78E6601A081}" dt="2024-08-02T15:28:36.118" v="16581" actId="165"/>
          <ac:spMkLst>
            <pc:docMk/>
            <pc:sldMk cId="1701592132" sldId="308"/>
            <ac:spMk id="37" creationId="{9EA6B635-C3CA-5AC0-F0CF-6B9B4A3ACD59}"/>
          </ac:spMkLst>
        </pc:spChg>
        <pc:spChg chg="mod topLvl">
          <ac:chgData name="Bình Bùi Thanh" userId="74c66c16981bb079" providerId="LiveId" clId="{A09910FC-E78B-4C7F-BFDB-C78E6601A081}" dt="2024-08-02T15:28:36.118" v="16581" actId="165"/>
          <ac:spMkLst>
            <pc:docMk/>
            <pc:sldMk cId="1701592132" sldId="308"/>
            <ac:spMk id="38" creationId="{BD4B96A9-057E-53CD-1E7A-3B8D98156358}"/>
          </ac:spMkLst>
        </pc:spChg>
        <pc:spChg chg="del mod topLvl">
          <ac:chgData name="Bình Bùi Thanh" userId="74c66c16981bb079" providerId="LiveId" clId="{A09910FC-E78B-4C7F-BFDB-C78E6601A081}" dt="2024-08-02T14:48:31.814" v="11372" actId="478"/>
          <ac:spMkLst>
            <pc:docMk/>
            <pc:sldMk cId="1701592132" sldId="308"/>
            <ac:spMk id="39" creationId="{7A2A56E9-BDAF-6D58-128F-1525E1894029}"/>
          </ac:spMkLst>
        </pc:spChg>
        <pc:spChg chg="del mod topLvl">
          <ac:chgData name="Bình Bùi Thanh" userId="74c66c16981bb079" providerId="LiveId" clId="{A09910FC-E78B-4C7F-BFDB-C78E6601A081}" dt="2024-08-02T14:48:31.814" v="11372" actId="478"/>
          <ac:spMkLst>
            <pc:docMk/>
            <pc:sldMk cId="1701592132" sldId="308"/>
            <ac:spMk id="40" creationId="{6F37FEE3-1BC7-AFA2-E6BF-AEE097537C7E}"/>
          </ac:spMkLst>
        </pc:spChg>
        <pc:spChg chg="mod topLvl">
          <ac:chgData name="Bình Bùi Thanh" userId="74c66c16981bb079" providerId="LiveId" clId="{A09910FC-E78B-4C7F-BFDB-C78E6601A081}" dt="2024-08-02T15:28:36.118" v="16581" actId="165"/>
          <ac:spMkLst>
            <pc:docMk/>
            <pc:sldMk cId="1701592132" sldId="308"/>
            <ac:spMk id="41" creationId="{9B243F79-60F7-4C69-41AC-16D7BEDA2BE5}"/>
          </ac:spMkLst>
        </pc:spChg>
        <pc:spChg chg="mod topLvl">
          <ac:chgData name="Bình Bùi Thanh" userId="74c66c16981bb079" providerId="LiveId" clId="{A09910FC-E78B-4C7F-BFDB-C78E6601A081}" dt="2024-08-02T15:28:36.118" v="16581" actId="165"/>
          <ac:spMkLst>
            <pc:docMk/>
            <pc:sldMk cId="1701592132" sldId="308"/>
            <ac:spMk id="42" creationId="{9592EC7F-A6D1-B5C3-55C5-F30B1FAF73F6}"/>
          </ac:spMkLst>
        </pc:spChg>
        <pc:spChg chg="mod topLvl">
          <ac:chgData name="Bình Bùi Thanh" userId="74c66c16981bb079" providerId="LiveId" clId="{A09910FC-E78B-4C7F-BFDB-C78E6601A081}" dt="2024-08-02T15:28:36.118" v="16581" actId="165"/>
          <ac:spMkLst>
            <pc:docMk/>
            <pc:sldMk cId="1701592132" sldId="308"/>
            <ac:spMk id="43" creationId="{34E93DF1-AA34-F099-BBFC-36A12538C9EE}"/>
          </ac:spMkLst>
        </pc:spChg>
        <pc:spChg chg="add del mod">
          <ac:chgData name="Bình Bùi Thanh" userId="74c66c16981bb079" providerId="LiveId" clId="{A09910FC-E78B-4C7F-BFDB-C78E6601A081}" dt="2024-08-02T14:57:13.230" v="12465" actId="478"/>
          <ac:spMkLst>
            <pc:docMk/>
            <pc:sldMk cId="1701592132" sldId="308"/>
            <ac:spMk id="46" creationId="{4E3E55D7-29B5-025D-B03B-A5E602B34978}"/>
          </ac:spMkLst>
        </pc:spChg>
        <pc:spChg chg="mod topLvl">
          <ac:chgData name="Bình Bùi Thanh" userId="74c66c16981bb079" providerId="LiveId" clId="{A09910FC-E78B-4C7F-BFDB-C78E6601A081}" dt="2024-08-02T15:28:36.118" v="16581" actId="165"/>
          <ac:spMkLst>
            <pc:docMk/>
            <pc:sldMk cId="1701592132" sldId="308"/>
            <ac:spMk id="47" creationId="{417F61EF-080D-02AA-844B-346747A10D0F}"/>
          </ac:spMkLst>
        </pc:spChg>
        <pc:spChg chg="mod topLvl">
          <ac:chgData name="Bình Bùi Thanh" userId="74c66c16981bb079" providerId="LiveId" clId="{A09910FC-E78B-4C7F-BFDB-C78E6601A081}" dt="2024-08-02T15:28:36.118" v="16581" actId="165"/>
          <ac:spMkLst>
            <pc:docMk/>
            <pc:sldMk cId="1701592132" sldId="308"/>
            <ac:spMk id="48" creationId="{90F3BEB5-AB67-8753-D424-EF6839AFDC6A}"/>
          </ac:spMkLst>
        </pc:spChg>
        <pc:spChg chg="mod topLvl">
          <ac:chgData name="Bình Bùi Thanh" userId="74c66c16981bb079" providerId="LiveId" clId="{A09910FC-E78B-4C7F-BFDB-C78E6601A081}" dt="2024-08-02T15:28:36.118" v="16581" actId="165"/>
          <ac:spMkLst>
            <pc:docMk/>
            <pc:sldMk cId="1701592132" sldId="308"/>
            <ac:spMk id="49" creationId="{F3179B32-205A-AB0C-A57A-15898A2392B2}"/>
          </ac:spMkLst>
        </pc:spChg>
        <pc:spChg chg="add del mod">
          <ac:chgData name="Bình Bùi Thanh" userId="74c66c16981bb079" providerId="LiveId" clId="{A09910FC-E78B-4C7F-BFDB-C78E6601A081}" dt="2024-08-02T14:57:13.230" v="12465" actId="478"/>
          <ac:spMkLst>
            <pc:docMk/>
            <pc:sldMk cId="1701592132" sldId="308"/>
            <ac:spMk id="50" creationId="{AA7FAA43-CB14-0678-B705-62A63D7692C0}"/>
          </ac:spMkLst>
        </pc:spChg>
        <pc:spChg chg="add mod topLvl">
          <ac:chgData name="Bình Bùi Thanh" userId="74c66c16981bb079" providerId="LiveId" clId="{A09910FC-E78B-4C7F-BFDB-C78E6601A081}" dt="2024-08-02T15:28:36.118" v="16581" actId="165"/>
          <ac:spMkLst>
            <pc:docMk/>
            <pc:sldMk cId="1701592132" sldId="308"/>
            <ac:spMk id="54" creationId="{45BD95CF-EBDF-4CDC-A8E7-22A651BCD171}"/>
          </ac:spMkLst>
        </pc:spChg>
        <pc:spChg chg="add del mod topLvl modVis">
          <ac:chgData name="Bình Bùi Thanh" userId="74c66c16981bb079" providerId="LiveId" clId="{A09910FC-E78B-4C7F-BFDB-C78E6601A081}" dt="2024-08-02T15:28:36.118" v="16581" actId="165"/>
          <ac:spMkLst>
            <pc:docMk/>
            <pc:sldMk cId="1701592132" sldId="308"/>
            <ac:spMk id="60" creationId="{2CC0955C-9CB4-D2E4-2992-F32A1309E16F}"/>
          </ac:spMkLst>
        </pc:spChg>
        <pc:spChg chg="add mod topLvl">
          <ac:chgData name="Bình Bùi Thanh" userId="74c66c16981bb079" providerId="LiveId" clId="{A09910FC-E78B-4C7F-BFDB-C78E6601A081}" dt="2024-08-02T15:28:36.118" v="16581" actId="165"/>
          <ac:spMkLst>
            <pc:docMk/>
            <pc:sldMk cId="1701592132" sldId="308"/>
            <ac:spMk id="61" creationId="{9B365E5B-16F0-C476-2EEE-2DEB11761C21}"/>
          </ac:spMkLst>
        </pc:spChg>
        <pc:spChg chg="add mod topLvl">
          <ac:chgData name="Bình Bùi Thanh" userId="74c66c16981bb079" providerId="LiveId" clId="{A09910FC-E78B-4C7F-BFDB-C78E6601A081}" dt="2024-08-02T15:28:36.118" v="16581" actId="165"/>
          <ac:spMkLst>
            <pc:docMk/>
            <pc:sldMk cId="1701592132" sldId="308"/>
            <ac:spMk id="62" creationId="{65513340-F599-2C3E-8378-2E1F32632C4A}"/>
          </ac:spMkLst>
        </pc:spChg>
        <pc:spChg chg="del mod topLvl">
          <ac:chgData name="Bình Bùi Thanh" userId="74c66c16981bb079" providerId="LiveId" clId="{A09910FC-E78B-4C7F-BFDB-C78E6601A081}" dt="2024-08-02T14:57:45.640" v="12553" actId="478"/>
          <ac:spMkLst>
            <pc:docMk/>
            <pc:sldMk cId="1701592132" sldId="308"/>
            <ac:spMk id="67" creationId="{83BC0248-E36C-3B9D-51E5-C045C0A29FEF}"/>
          </ac:spMkLst>
        </pc:spChg>
        <pc:spChg chg="mod topLvl">
          <ac:chgData name="Bình Bùi Thanh" userId="74c66c16981bb079" providerId="LiveId" clId="{A09910FC-E78B-4C7F-BFDB-C78E6601A081}" dt="2024-08-02T15:28:36.118" v="16581" actId="165"/>
          <ac:spMkLst>
            <pc:docMk/>
            <pc:sldMk cId="1701592132" sldId="308"/>
            <ac:spMk id="68" creationId="{AEBD47C8-45CB-91DB-E1BE-091895BFB405}"/>
          </ac:spMkLst>
        </pc:spChg>
        <pc:spChg chg="mod topLvl">
          <ac:chgData name="Bình Bùi Thanh" userId="74c66c16981bb079" providerId="LiveId" clId="{A09910FC-E78B-4C7F-BFDB-C78E6601A081}" dt="2024-08-02T15:28:36.118" v="16581" actId="165"/>
          <ac:spMkLst>
            <pc:docMk/>
            <pc:sldMk cId="1701592132" sldId="308"/>
            <ac:spMk id="69" creationId="{6782EA03-CE98-5CE5-5F82-573D06E32097}"/>
          </ac:spMkLst>
        </pc:spChg>
        <pc:spChg chg="mod topLvl">
          <ac:chgData name="Bình Bùi Thanh" userId="74c66c16981bb079" providerId="LiveId" clId="{A09910FC-E78B-4C7F-BFDB-C78E6601A081}" dt="2024-08-02T15:28:36.118" v="16581" actId="165"/>
          <ac:spMkLst>
            <pc:docMk/>
            <pc:sldMk cId="1701592132" sldId="308"/>
            <ac:spMk id="70" creationId="{E38C1F74-9A88-2958-F5B9-5A796DA3293B}"/>
          </ac:spMkLst>
        </pc:spChg>
        <pc:spChg chg="mod topLvl">
          <ac:chgData name="Bình Bùi Thanh" userId="74c66c16981bb079" providerId="LiveId" clId="{A09910FC-E78B-4C7F-BFDB-C78E6601A081}" dt="2024-08-02T15:28:36.118" v="16581" actId="165"/>
          <ac:spMkLst>
            <pc:docMk/>
            <pc:sldMk cId="1701592132" sldId="308"/>
            <ac:spMk id="71" creationId="{4F41B27F-93EA-12A5-4AC9-546CED613420}"/>
          </ac:spMkLst>
        </pc:spChg>
        <pc:spChg chg="del mod topLvl">
          <ac:chgData name="Bình Bùi Thanh" userId="74c66c16981bb079" providerId="LiveId" clId="{A09910FC-E78B-4C7F-BFDB-C78E6601A081}" dt="2024-08-02T14:57:45.640" v="12553" actId="478"/>
          <ac:spMkLst>
            <pc:docMk/>
            <pc:sldMk cId="1701592132" sldId="308"/>
            <ac:spMk id="72" creationId="{17BAD71B-3336-9607-B2CB-65397D595615}"/>
          </ac:spMkLst>
        </pc:spChg>
        <pc:spChg chg="del mod topLvl">
          <ac:chgData name="Bình Bùi Thanh" userId="74c66c16981bb079" providerId="LiveId" clId="{A09910FC-E78B-4C7F-BFDB-C78E6601A081}" dt="2024-08-02T14:57:45.640" v="12553" actId="478"/>
          <ac:spMkLst>
            <pc:docMk/>
            <pc:sldMk cId="1701592132" sldId="308"/>
            <ac:spMk id="73" creationId="{A882B589-EFBE-BD2C-9230-0018D8DB707D}"/>
          </ac:spMkLst>
        </pc:spChg>
        <pc:spChg chg="del mod topLvl">
          <ac:chgData name="Bình Bùi Thanh" userId="74c66c16981bb079" providerId="LiveId" clId="{A09910FC-E78B-4C7F-BFDB-C78E6601A081}" dt="2024-08-02T14:57:45.640" v="12553" actId="478"/>
          <ac:spMkLst>
            <pc:docMk/>
            <pc:sldMk cId="1701592132" sldId="308"/>
            <ac:spMk id="74" creationId="{01904181-4787-F15B-E339-7AD27793A4CD}"/>
          </ac:spMkLst>
        </pc:spChg>
        <pc:spChg chg="add del mod">
          <ac:chgData name="Bình Bùi Thanh" userId="74c66c16981bb079" providerId="LiveId" clId="{A09910FC-E78B-4C7F-BFDB-C78E6601A081}" dt="2024-08-02T14:58:04.306" v="12609" actId="478"/>
          <ac:spMkLst>
            <pc:docMk/>
            <pc:sldMk cId="1701592132" sldId="308"/>
            <ac:spMk id="75" creationId="{2ACF33BA-8E58-DE8E-AD84-5BA02B740B60}"/>
          </ac:spMkLst>
        </pc:spChg>
        <pc:spChg chg="add del">
          <ac:chgData name="Bình Bùi Thanh" userId="74c66c16981bb079" providerId="LiveId" clId="{A09910FC-E78B-4C7F-BFDB-C78E6601A081}" dt="2024-08-02T15:01:00.837" v="13139" actId="22"/>
          <ac:spMkLst>
            <pc:docMk/>
            <pc:sldMk cId="1701592132" sldId="308"/>
            <ac:spMk id="85" creationId="{664D6D41-4B10-84CB-73CD-5E0E6F57D85C}"/>
          </ac:spMkLst>
        </pc:spChg>
        <pc:spChg chg="add mod topLvl">
          <ac:chgData name="Bình Bùi Thanh" userId="74c66c16981bb079" providerId="LiveId" clId="{A09910FC-E78B-4C7F-BFDB-C78E6601A081}" dt="2024-08-02T15:28:36.118" v="16581" actId="165"/>
          <ac:spMkLst>
            <pc:docMk/>
            <pc:sldMk cId="1701592132" sldId="308"/>
            <ac:spMk id="86" creationId="{CC5BD67D-B09C-35BE-040D-6E276478E228}"/>
          </ac:spMkLst>
        </pc:spChg>
        <pc:spChg chg="add mod topLvl">
          <ac:chgData name="Bình Bùi Thanh" userId="74c66c16981bb079" providerId="LiveId" clId="{A09910FC-E78B-4C7F-BFDB-C78E6601A081}" dt="2024-08-02T15:28:36.118" v="16581" actId="165"/>
          <ac:spMkLst>
            <pc:docMk/>
            <pc:sldMk cId="1701592132" sldId="308"/>
            <ac:spMk id="87" creationId="{5F00D01A-B426-AA98-C494-EB76CCEEAD98}"/>
          </ac:spMkLst>
        </pc:spChg>
        <pc:spChg chg="add mod topLvl">
          <ac:chgData name="Bình Bùi Thanh" userId="74c66c16981bb079" providerId="LiveId" clId="{A09910FC-E78B-4C7F-BFDB-C78E6601A081}" dt="2024-08-02T15:28:36.118" v="16581" actId="165"/>
          <ac:spMkLst>
            <pc:docMk/>
            <pc:sldMk cId="1701592132" sldId="308"/>
            <ac:spMk id="88" creationId="{7FEDECC1-9A33-A413-0784-6E8EEF97B236}"/>
          </ac:spMkLst>
        </pc:spChg>
        <pc:spChg chg="add mod topLvl">
          <ac:chgData name="Bình Bùi Thanh" userId="74c66c16981bb079" providerId="LiveId" clId="{A09910FC-E78B-4C7F-BFDB-C78E6601A081}" dt="2024-08-02T15:28:36.118" v="16581" actId="165"/>
          <ac:spMkLst>
            <pc:docMk/>
            <pc:sldMk cId="1701592132" sldId="308"/>
            <ac:spMk id="89" creationId="{BA6BA7CD-83F1-EAE1-BAD5-1B182935913F}"/>
          </ac:spMkLst>
        </pc:spChg>
        <pc:grpChg chg="del">
          <ac:chgData name="Bình Bùi Thanh" userId="74c66c16981bb079" providerId="LiveId" clId="{A09910FC-E78B-4C7F-BFDB-C78E6601A081}" dt="2024-08-02T14:40:12.931" v="10477" actId="478"/>
          <ac:grpSpMkLst>
            <pc:docMk/>
            <pc:sldMk cId="1701592132" sldId="308"/>
            <ac:grpSpMk id="12" creationId="{9DB759D8-4D44-6D14-11CD-21F7E48A6377}"/>
          </ac:grpSpMkLst>
        </pc:grpChg>
        <pc:grpChg chg="del mod">
          <ac:chgData name="Bình Bùi Thanh" userId="74c66c16981bb079" providerId="LiveId" clId="{A09910FC-E78B-4C7F-BFDB-C78E6601A081}" dt="2024-08-02T14:48:28.489" v="11371" actId="165"/>
          <ac:grpSpMkLst>
            <pc:docMk/>
            <pc:sldMk cId="1701592132" sldId="308"/>
            <ac:grpSpMk id="52" creationId="{95C721A0-DC61-05E6-F2CA-DE365E9728AA}"/>
          </ac:grpSpMkLst>
        </pc:grpChg>
        <pc:grpChg chg="del mod">
          <ac:chgData name="Bình Bùi Thanh" userId="74c66c16981bb079" providerId="LiveId" clId="{A09910FC-E78B-4C7F-BFDB-C78E6601A081}" dt="2024-08-02T14:48:52.545" v="11429" actId="165"/>
          <ac:grpSpMkLst>
            <pc:docMk/>
            <pc:sldMk cId="1701592132" sldId="308"/>
            <ac:grpSpMk id="53" creationId="{CA4345B3-D8F0-2EB0-1EC2-7DEE6CBBF756}"/>
          </ac:grpSpMkLst>
        </pc:grpChg>
        <pc:grpChg chg="del mod">
          <ac:chgData name="Bình Bùi Thanh" userId="74c66c16981bb079" providerId="LiveId" clId="{A09910FC-E78B-4C7F-BFDB-C78E6601A081}" dt="2024-08-02T14:50:04.857" v="11516" actId="478"/>
          <ac:grpSpMkLst>
            <pc:docMk/>
            <pc:sldMk cId="1701592132" sldId="308"/>
            <ac:grpSpMk id="56" creationId="{DADE991B-97FA-B7B0-E419-A358C3C87354}"/>
          </ac:grpSpMkLst>
        </pc:grpChg>
        <pc:grpChg chg="add del mod">
          <ac:chgData name="Bình Bùi Thanh" userId="74c66c16981bb079" providerId="LiveId" clId="{A09910FC-E78B-4C7F-BFDB-C78E6601A081}" dt="2024-08-02T14:45:44.165" v="10985" actId="165"/>
          <ac:grpSpMkLst>
            <pc:docMk/>
            <pc:sldMk cId="1701592132" sldId="308"/>
            <ac:grpSpMk id="57" creationId="{B00B4D49-C986-8C33-D698-B9A810DB8A52}"/>
          </ac:grpSpMkLst>
        </pc:grpChg>
        <pc:grpChg chg="del mod">
          <ac:chgData name="Bình Bùi Thanh" userId="74c66c16981bb079" providerId="LiveId" clId="{A09910FC-E78B-4C7F-BFDB-C78E6601A081}" dt="2024-08-02T14:45:44.165" v="10985" actId="165"/>
          <ac:grpSpMkLst>
            <pc:docMk/>
            <pc:sldMk cId="1701592132" sldId="308"/>
            <ac:grpSpMk id="58" creationId="{9645A7B7-A923-A996-6071-3BD334EC77CF}"/>
          </ac:grpSpMkLst>
        </pc:grpChg>
        <pc:grpChg chg="del mod">
          <ac:chgData name="Bình Bùi Thanh" userId="74c66c16981bb079" providerId="LiveId" clId="{A09910FC-E78B-4C7F-BFDB-C78E6601A081}" dt="2024-08-02T14:45:44.165" v="10985" actId="165"/>
          <ac:grpSpMkLst>
            <pc:docMk/>
            <pc:sldMk cId="1701592132" sldId="308"/>
            <ac:grpSpMk id="59" creationId="{4B87A73B-E398-19A3-DAAD-71808DFBF63B}"/>
          </ac:grpSpMkLst>
        </pc:grpChg>
        <pc:grpChg chg="add del mod">
          <ac:chgData name="Bình Bùi Thanh" userId="74c66c16981bb079" providerId="LiveId" clId="{A09910FC-E78B-4C7F-BFDB-C78E6601A081}" dt="2024-08-02T14:56:08.645" v="12293" actId="165"/>
          <ac:grpSpMkLst>
            <pc:docMk/>
            <pc:sldMk cId="1701592132" sldId="308"/>
            <ac:grpSpMk id="63" creationId="{78A5A064-29BC-2DDF-029F-A59CAF1E7E53}"/>
          </ac:grpSpMkLst>
        </pc:grpChg>
        <pc:grpChg chg="add del mod">
          <ac:chgData name="Bình Bùi Thanh" userId="74c66c16981bb079" providerId="LiveId" clId="{A09910FC-E78B-4C7F-BFDB-C78E6601A081}" dt="2024-08-02T14:58:28.868" v="12693" actId="165"/>
          <ac:grpSpMkLst>
            <pc:docMk/>
            <pc:sldMk cId="1701592132" sldId="308"/>
            <ac:grpSpMk id="64" creationId="{936D4106-A50E-6693-0974-BC8ED7EFAE25}"/>
          </ac:grpSpMkLst>
        </pc:grpChg>
        <pc:grpChg chg="add del mod">
          <ac:chgData name="Bình Bùi Thanh" userId="74c66c16981bb079" providerId="LiveId" clId="{A09910FC-E78B-4C7F-BFDB-C78E6601A081}" dt="2024-08-02T14:58:28.868" v="12693" actId="165"/>
          <ac:grpSpMkLst>
            <pc:docMk/>
            <pc:sldMk cId="1701592132" sldId="308"/>
            <ac:grpSpMk id="65" creationId="{32C981EB-6D1E-4A8E-C200-07ABECC7E4B5}"/>
          </ac:grpSpMkLst>
        </pc:grpChg>
        <pc:grpChg chg="add del mod">
          <ac:chgData name="Bình Bùi Thanh" userId="74c66c16981bb079" providerId="LiveId" clId="{A09910FC-E78B-4C7F-BFDB-C78E6601A081}" dt="2024-08-02T14:57:28.619" v="12523" actId="165"/>
          <ac:grpSpMkLst>
            <pc:docMk/>
            <pc:sldMk cId="1701592132" sldId="308"/>
            <ac:grpSpMk id="66" creationId="{1E9846D5-54FE-02F6-B844-B725CF4EF341}"/>
          </ac:grpSpMkLst>
        </pc:grpChg>
        <pc:grpChg chg="add mod topLvl">
          <ac:chgData name="Bình Bùi Thanh" userId="74c66c16981bb079" providerId="LiveId" clId="{A09910FC-E78B-4C7F-BFDB-C78E6601A081}" dt="2024-08-02T15:28:36.118" v="16581" actId="165"/>
          <ac:grpSpMkLst>
            <pc:docMk/>
            <pc:sldMk cId="1701592132" sldId="308"/>
            <ac:grpSpMk id="76" creationId="{AD779396-3B73-EF13-8B75-D274A79BA4CD}"/>
          </ac:grpSpMkLst>
        </pc:grpChg>
        <pc:grpChg chg="add mod topLvl">
          <ac:chgData name="Bình Bùi Thanh" userId="74c66c16981bb079" providerId="LiveId" clId="{A09910FC-E78B-4C7F-BFDB-C78E6601A081}" dt="2024-08-02T15:28:36.118" v="16581" actId="165"/>
          <ac:grpSpMkLst>
            <pc:docMk/>
            <pc:sldMk cId="1701592132" sldId="308"/>
            <ac:grpSpMk id="77" creationId="{72D6D5AA-AAF2-4FB6-D2C0-CA78411A9982}"/>
          </ac:grpSpMkLst>
        </pc:grpChg>
        <pc:grpChg chg="add mod topLvl">
          <ac:chgData name="Bình Bùi Thanh" userId="74c66c16981bb079" providerId="LiveId" clId="{A09910FC-E78B-4C7F-BFDB-C78E6601A081}" dt="2024-08-02T15:28:36.118" v="16581" actId="165"/>
          <ac:grpSpMkLst>
            <pc:docMk/>
            <pc:sldMk cId="1701592132" sldId="308"/>
            <ac:grpSpMk id="78" creationId="{B635AE35-C750-F2DE-2C81-30AB0018D07F}"/>
          </ac:grpSpMkLst>
        </pc:grpChg>
        <pc:grpChg chg="add mod topLvl">
          <ac:chgData name="Bình Bùi Thanh" userId="74c66c16981bb079" providerId="LiveId" clId="{A09910FC-E78B-4C7F-BFDB-C78E6601A081}" dt="2024-08-02T15:28:36.118" v="16581" actId="165"/>
          <ac:grpSpMkLst>
            <pc:docMk/>
            <pc:sldMk cId="1701592132" sldId="308"/>
            <ac:grpSpMk id="79" creationId="{BA413BD8-2341-D992-6095-28700AE800B0}"/>
          </ac:grpSpMkLst>
        </pc:grpChg>
        <pc:grpChg chg="add mod topLvl">
          <ac:chgData name="Bình Bùi Thanh" userId="74c66c16981bb079" providerId="LiveId" clId="{A09910FC-E78B-4C7F-BFDB-C78E6601A081}" dt="2024-08-02T15:28:36.118" v="16581" actId="165"/>
          <ac:grpSpMkLst>
            <pc:docMk/>
            <pc:sldMk cId="1701592132" sldId="308"/>
            <ac:grpSpMk id="80" creationId="{98F6005E-C079-6F56-CE1A-3933302CB107}"/>
          </ac:grpSpMkLst>
        </pc:grpChg>
        <pc:grpChg chg="add mod topLvl">
          <ac:chgData name="Bình Bùi Thanh" userId="74c66c16981bb079" providerId="LiveId" clId="{A09910FC-E78B-4C7F-BFDB-C78E6601A081}" dt="2024-08-02T15:28:36.118" v="16581" actId="165"/>
          <ac:grpSpMkLst>
            <pc:docMk/>
            <pc:sldMk cId="1701592132" sldId="308"/>
            <ac:grpSpMk id="81" creationId="{0713BCE6-A738-AD37-E607-CB1515B1A931}"/>
          </ac:grpSpMkLst>
        </pc:grpChg>
        <pc:grpChg chg="add mod">
          <ac:chgData name="Bình Bùi Thanh" userId="74c66c16981bb079" providerId="LiveId" clId="{A09910FC-E78B-4C7F-BFDB-C78E6601A081}" dt="2024-08-02T14:59:08.520" v="12816" actId="164"/>
          <ac:grpSpMkLst>
            <pc:docMk/>
            <pc:sldMk cId="1701592132" sldId="308"/>
            <ac:grpSpMk id="82" creationId="{05F3B065-2F52-159D-BA50-CBE14B1C3D4F}"/>
          </ac:grpSpMkLst>
        </pc:grpChg>
        <pc:grpChg chg="add del mod">
          <ac:chgData name="Bình Bùi Thanh" userId="74c66c16981bb079" providerId="LiveId" clId="{A09910FC-E78B-4C7F-BFDB-C78E6601A081}" dt="2024-08-02T14:59:24.723" v="12891" actId="165"/>
          <ac:grpSpMkLst>
            <pc:docMk/>
            <pc:sldMk cId="1701592132" sldId="308"/>
            <ac:grpSpMk id="83" creationId="{3DAEA1B0-EC9A-87E6-06D3-BA5654456D13}"/>
          </ac:grpSpMkLst>
        </pc:grpChg>
        <pc:grpChg chg="add del mod">
          <ac:chgData name="Bình Bùi Thanh" userId="74c66c16981bb079" providerId="LiveId" clId="{A09910FC-E78B-4C7F-BFDB-C78E6601A081}" dt="2024-08-02T15:28:36.118" v="16581" actId="165"/>
          <ac:grpSpMkLst>
            <pc:docMk/>
            <pc:sldMk cId="1701592132" sldId="308"/>
            <ac:grpSpMk id="90" creationId="{1F9462C7-92AB-09E5-1FCC-7B2194DFCE3A}"/>
          </ac:grpSpMkLst>
        </pc:grpChg>
        <pc:picChg chg="add mod ord topLvl">
          <ac:chgData name="Bình Bùi Thanh" userId="74c66c16981bb079" providerId="LiveId" clId="{A09910FC-E78B-4C7F-BFDB-C78E6601A081}" dt="2024-08-02T15:28:36.118" v="16581" actId="165"/>
          <ac:picMkLst>
            <pc:docMk/>
            <pc:sldMk cId="1701592132" sldId="308"/>
            <ac:picMk id="3" creationId="{01EBBDA5-D32A-5483-5F1E-3AA3C6C4E7DB}"/>
          </ac:picMkLst>
        </pc:picChg>
        <pc:picChg chg="add mod ord topLvl">
          <ac:chgData name="Bình Bùi Thanh" userId="74c66c16981bb079" providerId="LiveId" clId="{A09910FC-E78B-4C7F-BFDB-C78E6601A081}" dt="2024-08-02T15:28:36.118" v="16581" actId="165"/>
          <ac:picMkLst>
            <pc:docMk/>
            <pc:sldMk cId="1701592132" sldId="308"/>
            <ac:picMk id="4" creationId="{630F0A61-00B8-634C-5D3E-F4E4BBB2D3BB}"/>
          </ac:picMkLst>
        </pc:picChg>
        <pc:picChg chg="add mod ord topLvl">
          <ac:chgData name="Bình Bùi Thanh" userId="74c66c16981bb079" providerId="LiveId" clId="{A09910FC-E78B-4C7F-BFDB-C78E6601A081}" dt="2024-08-02T15:28:36.118" v="16581" actId="165"/>
          <ac:picMkLst>
            <pc:docMk/>
            <pc:sldMk cId="1701592132" sldId="308"/>
            <ac:picMk id="6" creationId="{99F3436A-CE16-1242-8D92-9A23FE1DC3CE}"/>
          </ac:picMkLst>
        </pc:picChg>
        <pc:picChg chg="add mod topLvl">
          <ac:chgData name="Bình Bùi Thanh" userId="74c66c16981bb079" providerId="LiveId" clId="{A09910FC-E78B-4C7F-BFDB-C78E6601A081}" dt="2024-08-02T15:28:36.118" v="16581" actId="165"/>
          <ac:picMkLst>
            <pc:docMk/>
            <pc:sldMk cId="1701592132" sldId="308"/>
            <ac:picMk id="22" creationId="{6692A3B0-7D33-A629-E66C-E9819D126763}"/>
          </ac:picMkLst>
        </pc:picChg>
        <pc:picChg chg="add mod topLvl">
          <ac:chgData name="Bình Bùi Thanh" userId="74c66c16981bb079" providerId="LiveId" clId="{A09910FC-E78B-4C7F-BFDB-C78E6601A081}" dt="2024-08-02T15:28:36.118" v="16581" actId="165"/>
          <ac:picMkLst>
            <pc:docMk/>
            <pc:sldMk cId="1701592132" sldId="308"/>
            <ac:picMk id="24" creationId="{DA9D7059-CA50-48B3-262A-32EF924675E3}"/>
          </ac:picMkLst>
        </pc:picChg>
        <pc:picChg chg="add mod topLvl">
          <ac:chgData name="Bình Bùi Thanh" userId="74c66c16981bb079" providerId="LiveId" clId="{A09910FC-E78B-4C7F-BFDB-C78E6601A081}" dt="2024-08-02T15:28:36.118" v="16581" actId="165"/>
          <ac:picMkLst>
            <pc:docMk/>
            <pc:sldMk cId="1701592132" sldId="308"/>
            <ac:picMk id="26" creationId="{22B8CD93-52ED-EC1B-A24F-BADB79AEBED9}"/>
          </ac:picMkLst>
        </pc:picChg>
        <pc:picChg chg="del mod topLvl">
          <ac:chgData name="Bình Bùi Thanh" userId="74c66c16981bb079" providerId="LiveId" clId="{A09910FC-E78B-4C7F-BFDB-C78E6601A081}" dt="2024-08-02T14:45:49.181" v="10986" actId="478"/>
          <ac:picMkLst>
            <pc:docMk/>
            <pc:sldMk cId="1701592132" sldId="308"/>
            <ac:picMk id="30" creationId="{2D720019-45C4-0189-FD22-4CD42EC6F222}"/>
          </ac:picMkLst>
        </pc:picChg>
        <pc:picChg chg="del mod topLvl">
          <ac:chgData name="Bình Bùi Thanh" userId="74c66c16981bb079" providerId="LiveId" clId="{A09910FC-E78B-4C7F-BFDB-C78E6601A081}" dt="2024-08-02T14:47:19.178" v="11167" actId="478"/>
          <ac:picMkLst>
            <pc:docMk/>
            <pc:sldMk cId="1701592132" sldId="308"/>
            <ac:picMk id="32" creationId="{7496C629-423E-2EA0-8BB4-2D04874D45F4}"/>
          </ac:picMkLst>
        </pc:picChg>
        <pc:picChg chg="del mod topLvl">
          <ac:chgData name="Bình Bùi Thanh" userId="74c66c16981bb079" providerId="LiveId" clId="{A09910FC-E78B-4C7F-BFDB-C78E6601A081}" dt="2024-08-02T14:47:44.062" v="11281" actId="478"/>
          <ac:picMkLst>
            <pc:docMk/>
            <pc:sldMk cId="1701592132" sldId="308"/>
            <ac:picMk id="34" creationId="{8B951B17-7043-2363-6328-F5A0FA93AC19}"/>
          </ac:picMkLst>
        </pc:picChg>
      </pc:sldChg>
      <pc:sldChg chg="addSp delSp modSp add mod ord">
        <pc:chgData name="Bình Bùi Thanh" userId="74c66c16981bb079" providerId="LiveId" clId="{A09910FC-E78B-4C7F-BFDB-C78E6601A081}" dt="2024-08-02T15:47:08.214" v="18190" actId="20577"/>
        <pc:sldMkLst>
          <pc:docMk/>
          <pc:sldMk cId="2577696399" sldId="309"/>
        </pc:sldMkLst>
        <pc:spChg chg="ord">
          <ac:chgData name="Bình Bùi Thanh" userId="74c66c16981bb079" providerId="LiveId" clId="{A09910FC-E78B-4C7F-BFDB-C78E6601A081}" dt="2024-08-02T15:43:05.263" v="17774" actId="13244"/>
          <ac:spMkLst>
            <pc:docMk/>
            <pc:sldMk cId="2577696399" sldId="309"/>
            <ac:spMk id="2" creationId="{0F5A5905-06D4-5754-1C26-1233297DCFD8}"/>
          </ac:spMkLst>
        </pc:spChg>
        <pc:spChg chg="ord">
          <ac:chgData name="Bình Bùi Thanh" userId="74c66c16981bb079" providerId="LiveId" clId="{A09910FC-E78B-4C7F-BFDB-C78E6601A081}" dt="2024-08-02T15:43:05.263" v="17774" actId="13244"/>
          <ac:spMkLst>
            <pc:docMk/>
            <pc:sldMk cId="2577696399" sldId="309"/>
            <ac:spMk id="3" creationId="{0EFBB21E-DF2C-C388-AD94-12676FCC699B}"/>
          </ac:spMkLst>
        </pc:spChg>
        <pc:spChg chg="ord">
          <ac:chgData name="Bình Bùi Thanh" userId="74c66c16981bb079" providerId="LiveId" clId="{A09910FC-E78B-4C7F-BFDB-C78E6601A081}" dt="2024-08-02T15:43:05.263" v="17774" actId="13244"/>
          <ac:spMkLst>
            <pc:docMk/>
            <pc:sldMk cId="2577696399" sldId="309"/>
            <ac:spMk id="4" creationId="{1A831703-EB3C-D792-D80A-BA87B175BC73}"/>
          </ac:spMkLst>
        </pc:spChg>
        <pc:spChg chg="ord">
          <ac:chgData name="Bình Bùi Thanh" userId="74c66c16981bb079" providerId="LiveId" clId="{A09910FC-E78B-4C7F-BFDB-C78E6601A081}" dt="2024-08-02T15:43:05.263" v="17774" actId="13244"/>
          <ac:spMkLst>
            <pc:docMk/>
            <pc:sldMk cId="2577696399" sldId="309"/>
            <ac:spMk id="5" creationId="{A4C01525-969A-374C-AF04-BA5499EC4C00}"/>
          </ac:spMkLst>
        </pc:spChg>
        <pc:spChg chg="add mod ord modVis replST delST modCrop">
          <ac:chgData name="Bình Bùi Thanh" userId="74c66c16981bb079" providerId="LiveId" clId="{A09910FC-E78B-4C7F-BFDB-C78E6601A081}" dt="2024-08-02T15:40:53.006" v="17582"/>
          <ac:spMkLst>
            <pc:docMk/>
            <pc:sldMk cId="2577696399" sldId="309"/>
            <ac:spMk id="6" creationId="{A5138D4F-BCE0-6BEC-D6CB-BD35DCCB72DD}"/>
          </ac:spMkLst>
        </pc:spChg>
        <pc:spChg chg="add del mod">
          <ac:chgData name="Bình Bùi Thanh" userId="74c66c16981bb079" providerId="LiveId" clId="{A09910FC-E78B-4C7F-BFDB-C78E6601A081}" dt="2024-08-02T15:40:33.061" v="17520" actId="478"/>
          <ac:spMkLst>
            <pc:docMk/>
            <pc:sldMk cId="2577696399" sldId="309"/>
            <ac:spMk id="7" creationId="{BF79BEF1-6A6A-8ADB-7600-B17FD7A2852D}"/>
          </ac:spMkLst>
        </pc:spChg>
        <pc:spChg chg="add del mod">
          <ac:chgData name="Bình Bùi Thanh" userId="74c66c16981bb079" providerId="LiveId" clId="{A09910FC-E78B-4C7F-BFDB-C78E6601A081}" dt="2024-08-02T15:40:33.061" v="17520" actId="478"/>
          <ac:spMkLst>
            <pc:docMk/>
            <pc:sldMk cId="2577696399" sldId="309"/>
            <ac:spMk id="8" creationId="{21CF53D6-2B94-349F-DE81-4FEEF214A6D9}"/>
          </ac:spMkLst>
        </pc:spChg>
        <pc:spChg chg="mod">
          <ac:chgData name="Bình Bùi Thanh" userId="74c66c16981bb079" providerId="LiveId" clId="{A09910FC-E78B-4C7F-BFDB-C78E6601A081}" dt="2024-08-02T15:47:08.214" v="18190" actId="20577"/>
          <ac:spMkLst>
            <pc:docMk/>
            <pc:sldMk cId="2577696399" sldId="309"/>
            <ac:spMk id="10" creationId="{3F8557C6-5E9E-50D0-3193-93130B8E6AE6}"/>
          </ac:spMkLst>
        </pc:spChg>
        <pc:spChg chg="add del mod">
          <ac:chgData name="Bình Bùi Thanh" userId="74c66c16981bb079" providerId="LiveId" clId="{A09910FC-E78B-4C7F-BFDB-C78E6601A081}" dt="2024-08-02T15:40:33.061" v="17520" actId="478"/>
          <ac:spMkLst>
            <pc:docMk/>
            <pc:sldMk cId="2577696399" sldId="309"/>
            <ac:spMk id="11" creationId="{6BE24EFB-E5F1-5D25-A23E-2602F249A8D3}"/>
          </ac:spMkLst>
        </pc:spChg>
        <pc:spChg chg="add del mod">
          <ac:chgData name="Bình Bùi Thanh" userId="74c66c16981bb079" providerId="LiveId" clId="{A09910FC-E78B-4C7F-BFDB-C78E6601A081}" dt="2024-08-02T15:40:33.061" v="17520" actId="478"/>
          <ac:spMkLst>
            <pc:docMk/>
            <pc:sldMk cId="2577696399" sldId="309"/>
            <ac:spMk id="12" creationId="{61C39DEB-CC25-C02E-C33B-9E8861248319}"/>
          </ac:spMkLst>
        </pc:spChg>
        <pc:spChg chg="add del mod">
          <ac:chgData name="Bình Bùi Thanh" userId="74c66c16981bb079" providerId="LiveId" clId="{A09910FC-E78B-4C7F-BFDB-C78E6601A081}" dt="2024-08-02T15:40:33.061" v="17520" actId="478"/>
          <ac:spMkLst>
            <pc:docMk/>
            <pc:sldMk cId="2577696399" sldId="309"/>
            <ac:spMk id="16" creationId="{DF0C87E3-05B6-4D9D-DB79-4CF84EB47426}"/>
          </ac:spMkLst>
        </pc:spChg>
        <pc:spChg chg="add del mod ord replST delST">
          <ac:chgData name="Bình Bùi Thanh" userId="74c66c16981bb079" providerId="LiveId" clId="{A09910FC-E78B-4C7F-BFDB-C78E6601A081}" dt="2024-08-02T15:41:00.408" v="17590" actId="478"/>
          <ac:spMkLst>
            <pc:docMk/>
            <pc:sldMk cId="2577696399" sldId="309"/>
            <ac:spMk id="17" creationId="{121E3C04-4E48-5513-1890-D8A56E884E96}"/>
          </ac:spMkLst>
        </pc:spChg>
        <pc:spChg chg="add del mod ord replST delST modCrop">
          <ac:chgData name="Bình Bùi Thanh" userId="74c66c16981bb079" providerId="LiveId" clId="{A09910FC-E78B-4C7F-BFDB-C78E6601A081}" dt="2024-08-02T15:42:51.939" v="17744" actId="478"/>
          <ac:spMkLst>
            <pc:docMk/>
            <pc:sldMk cId="2577696399" sldId="309"/>
            <ac:spMk id="18" creationId="{A338149A-E011-7A1B-8876-8AB4B0C88A04}"/>
          </ac:spMkLst>
        </pc:spChg>
        <pc:spChg chg="add del mod replST delST modCrop">
          <ac:chgData name="Bình Bùi Thanh" userId="74c66c16981bb079" providerId="LiveId" clId="{A09910FC-E78B-4C7F-BFDB-C78E6601A081}" dt="2024-08-02T15:45:33.436" v="17897" actId="478"/>
          <ac:spMkLst>
            <pc:docMk/>
            <pc:sldMk cId="2577696399" sldId="309"/>
            <ac:spMk id="19" creationId="{1962CCB4-1617-258A-BD7C-45A9BE1703A0}"/>
          </ac:spMkLst>
        </pc:spChg>
        <pc:spChg chg="add del mod">
          <ac:chgData name="Bình Bùi Thanh" userId="74c66c16981bb079" providerId="LiveId" clId="{A09910FC-E78B-4C7F-BFDB-C78E6601A081}" dt="2024-08-02T15:45:36.880" v="17898" actId="478"/>
          <ac:spMkLst>
            <pc:docMk/>
            <pc:sldMk cId="2577696399" sldId="309"/>
            <ac:spMk id="20" creationId="{E5A03753-2BCE-C8B1-4C17-3D4C9006E2B7}"/>
          </ac:spMkLst>
        </pc:spChg>
        <pc:spChg chg="add del mod">
          <ac:chgData name="Bình Bùi Thanh" userId="74c66c16981bb079" providerId="LiveId" clId="{A09910FC-E78B-4C7F-BFDB-C78E6601A081}" dt="2024-08-02T15:45:36.880" v="17898" actId="478"/>
          <ac:spMkLst>
            <pc:docMk/>
            <pc:sldMk cId="2577696399" sldId="309"/>
            <ac:spMk id="21" creationId="{186B4663-F590-DE49-C112-F60D280545EA}"/>
          </ac:spMkLst>
        </pc:spChg>
        <pc:spChg chg="add del mod">
          <ac:chgData name="Bình Bùi Thanh" userId="74c66c16981bb079" providerId="LiveId" clId="{A09910FC-E78B-4C7F-BFDB-C78E6601A081}" dt="2024-08-02T15:45:36.880" v="17898" actId="478"/>
          <ac:spMkLst>
            <pc:docMk/>
            <pc:sldMk cId="2577696399" sldId="309"/>
            <ac:spMk id="22" creationId="{4AC75FB3-3DC2-AE55-E66D-8BA43C4033DA}"/>
          </ac:spMkLst>
        </pc:spChg>
        <pc:spChg chg="add del mod">
          <ac:chgData name="Bình Bùi Thanh" userId="74c66c16981bb079" providerId="LiveId" clId="{A09910FC-E78B-4C7F-BFDB-C78E6601A081}" dt="2024-08-02T15:45:36.880" v="17898" actId="478"/>
          <ac:spMkLst>
            <pc:docMk/>
            <pc:sldMk cId="2577696399" sldId="309"/>
            <ac:spMk id="23" creationId="{CF6E9C80-B872-BC2F-A741-41C0C06DD127}"/>
          </ac:spMkLst>
        </pc:spChg>
        <pc:spChg chg="add mod replST">
          <ac:chgData name="Bình Bùi Thanh" userId="74c66c16981bb079" providerId="LiveId" clId="{A09910FC-E78B-4C7F-BFDB-C78E6601A081}" dt="2024-08-02T15:46:34.641" v="18084" actId="12789"/>
          <ac:spMkLst>
            <pc:docMk/>
            <pc:sldMk cId="2577696399" sldId="309"/>
            <ac:spMk id="24" creationId="{03E9C84C-0007-B6C8-E13B-0EEA64D3B7E1}"/>
          </ac:spMkLst>
        </pc:spChg>
        <pc:grpChg chg="ord">
          <ac:chgData name="Bình Bùi Thanh" userId="74c66c16981bb079" providerId="LiveId" clId="{A09910FC-E78B-4C7F-BFDB-C78E6601A081}" dt="2024-08-02T15:43:05.263" v="17774" actId="13244"/>
          <ac:grpSpMkLst>
            <pc:docMk/>
            <pc:sldMk cId="2577696399" sldId="309"/>
            <ac:grpSpMk id="13" creationId="{F0E2270C-A701-EBF3-42D0-8D7A298C537B}"/>
          </ac:grpSpMkLst>
        </pc:grpChg>
        <pc:picChg chg="del">
          <ac:chgData name="Bình Bùi Thanh" userId="74c66c16981bb079" providerId="LiveId" clId="{A09910FC-E78B-4C7F-BFDB-C78E6601A081}" dt="2024-08-02T15:38:50.764" v="17271" actId="478"/>
          <ac:picMkLst>
            <pc:docMk/>
            <pc:sldMk cId="2577696399" sldId="309"/>
            <ac:picMk id="9" creationId="{B09FC152-C63C-494D-35F3-F75426326320}"/>
          </ac:picMkLst>
        </pc:picChg>
      </pc:sldChg>
      <pc:sldMasterChg chg="addSp delSp modSp mod">
        <pc:chgData name="Bình Bùi Thanh" userId="74c66c16981bb079" providerId="LiveId" clId="{A09910FC-E78B-4C7F-BFDB-C78E6601A081}" dt="2024-08-07T07:17:17.990" v="18314"/>
        <pc:sldMasterMkLst>
          <pc:docMk/>
          <pc:sldMasterMk cId="4018146389" sldId="2147483648"/>
        </pc:sldMasterMkLst>
        <pc:spChg chg="mod modVis">
          <ac:chgData name="Bình Bùi Thanh" userId="74c66c16981bb079" providerId="LiveId" clId="{A09910FC-E78B-4C7F-BFDB-C78E6601A081}" dt="2024-08-07T07:17:17.969" v="18293"/>
          <ac:spMkLst>
            <pc:docMk/>
            <pc:sldMasterMk cId="4018146389" sldId="2147483648"/>
            <ac:spMk id="3" creationId="{6FF2DE87-7D95-4722-9EE5-248D158C7FF7}"/>
          </ac:spMkLst>
        </pc:spChg>
        <pc:spChg chg="mod modVis">
          <ac:chgData name="Bình Bùi Thanh" userId="74c66c16981bb079" providerId="LiveId" clId="{A09910FC-E78B-4C7F-BFDB-C78E6601A081}" dt="2024-08-07T07:17:17.970" v="18295"/>
          <ac:spMkLst>
            <pc:docMk/>
            <pc:sldMasterMk cId="4018146389" sldId="2147483648"/>
            <ac:spMk id="4" creationId="{57D0A038-BC78-4ECC-BEFF-CCB515E4848D}"/>
          </ac:spMkLst>
        </pc:spChg>
        <pc:spChg chg="mod modVis">
          <ac:chgData name="Bình Bùi Thanh" userId="74c66c16981bb079" providerId="LiveId" clId="{A09910FC-E78B-4C7F-BFDB-C78E6601A081}" dt="2024-08-07T07:17:17.971" v="18297"/>
          <ac:spMkLst>
            <pc:docMk/>
            <pc:sldMasterMk cId="4018146389" sldId="2147483648"/>
            <ac:spMk id="5" creationId="{50ECDB14-4F91-4B5C-8ACA-1B5E7E69B7D1}"/>
          </ac:spMkLst>
        </pc:spChg>
        <pc:spChg chg="mod modVis">
          <ac:chgData name="Bình Bùi Thanh" userId="74c66c16981bb079" providerId="LiveId" clId="{A09910FC-E78B-4C7F-BFDB-C78E6601A081}" dt="2024-08-07T07:17:17.972" v="18299"/>
          <ac:spMkLst>
            <pc:docMk/>
            <pc:sldMasterMk cId="4018146389" sldId="2147483648"/>
            <ac:spMk id="6" creationId="{DB30118F-80C4-4861-A4D3-A50D382E7D56}"/>
          </ac:spMkLst>
        </pc:spChg>
        <pc:spChg chg="add del mod ord modVis">
          <ac:chgData name="Bình Bùi Thanh" userId="74c66c16981bb079" providerId="LiveId" clId="{A09910FC-E78B-4C7F-BFDB-C78E6601A081}" dt="2024-08-07T07:17:17.968" v="18291"/>
          <ac:spMkLst>
            <pc:docMk/>
            <pc:sldMasterMk cId="4018146389" sldId="2147483648"/>
            <ac:spMk id="7" creationId="{35E9E819-F829-F65F-BEA9-70BCE199D3C5}"/>
          </ac:spMkLst>
        </pc:spChg>
        <pc:spChg chg="add mod ord">
          <ac:chgData name="Bình Bùi Thanh" userId="74c66c16981bb079" providerId="LiveId" clId="{A09910FC-E78B-4C7F-BFDB-C78E6601A081}" dt="2024-08-04T09:20:57.172" v="18244"/>
          <ac:spMkLst>
            <pc:docMk/>
            <pc:sldMasterMk cId="4018146389" sldId="2147483648"/>
            <ac:spMk id="7" creationId="{99589670-D855-BD40-1300-4CD2188B488E}"/>
          </ac:spMkLst>
        </pc:spChg>
        <pc:spChg chg="del mod modVis">
          <ac:chgData name="Bình Bùi Thanh" userId="74c66c16981bb079" providerId="LiveId" clId="{A09910FC-E78B-4C7F-BFDB-C78E6601A081}" dt="2024-08-02T12:41:42.601" v="33"/>
          <ac:spMkLst>
            <pc:docMk/>
            <pc:sldMasterMk cId="4018146389" sldId="2147483648"/>
            <ac:spMk id="7" creationId="{9F11D6D1-BBC7-F83D-26CA-2FA92E70D4C8}"/>
          </ac:spMkLst>
        </pc:spChg>
        <pc:spChg chg="add del mod ord modVis">
          <ac:chgData name="Bình Bùi Thanh" userId="74c66c16981bb079" providerId="LiveId" clId="{A09910FC-E78B-4C7F-BFDB-C78E6601A081}" dt="2024-08-02T13:34:26.437" v="125"/>
          <ac:spMkLst>
            <pc:docMk/>
            <pc:sldMasterMk cId="4018146389" sldId="2147483648"/>
            <ac:spMk id="7" creationId="{C8F0D093-6F5D-8954-323F-738350395F2A}"/>
          </ac:spMkLst>
        </pc:spChg>
        <pc:spChg chg="del mod modVis">
          <ac:chgData name="Bình Bùi Thanh" userId="74c66c16981bb079" providerId="LiveId" clId="{A09910FC-E78B-4C7F-BFDB-C78E6601A081}" dt="2024-08-04T09:20:57.136" v="18221"/>
          <ac:spMkLst>
            <pc:docMk/>
            <pc:sldMasterMk cId="4018146389" sldId="2147483648"/>
            <ac:spMk id="8" creationId="{280CD1EA-BD08-3F7D-6798-ED98F561428C}"/>
          </ac:spMkLst>
        </pc:spChg>
        <pc:spChg chg="add del mod ord modVis">
          <ac:chgData name="Bình Bùi Thanh" userId="74c66c16981bb079" providerId="LiveId" clId="{A09910FC-E78B-4C7F-BFDB-C78E6601A081}" dt="2024-08-02T13:31:56.279" v="68"/>
          <ac:spMkLst>
            <pc:docMk/>
            <pc:sldMasterMk cId="4018146389" sldId="2147483648"/>
            <ac:spMk id="8" creationId="{DAD5F58B-BC14-F759-9F5A-3E450F59F84F}"/>
          </ac:spMkLst>
        </pc:spChg>
        <pc:spChg chg="add mod ord">
          <ac:chgData name="Bình Bùi Thanh" userId="74c66c16981bb079" providerId="LiveId" clId="{A09910FC-E78B-4C7F-BFDB-C78E6601A081}" dt="2024-08-07T07:17:17.990" v="18314"/>
          <ac:spMkLst>
            <pc:docMk/>
            <pc:sldMasterMk cId="4018146389" sldId="2147483648"/>
            <ac:spMk id="8" creationId="{DC983D25-BA7F-1D67-ACBC-B278B4A8BF47}"/>
          </ac:spMkLst>
        </pc:spChg>
        <pc:spChg chg="add del mod ord modVis">
          <ac:chgData name="Bình Bùi Thanh" userId="74c66c16981bb079" providerId="LiveId" clId="{A09910FC-E78B-4C7F-BFDB-C78E6601A081}" dt="2024-08-02T13:34:33.983" v="178"/>
          <ac:spMkLst>
            <pc:docMk/>
            <pc:sldMasterMk cId="4018146389" sldId="2147483648"/>
            <ac:spMk id="9" creationId="{86CD9682-CA08-9E61-F19C-A114D7A0B835}"/>
          </ac:spMkLst>
        </pc:spChg>
        <pc:spChg chg="del mod modVis">
          <ac:chgData name="Bình Bùi Thanh" userId="74c66c16981bb079" providerId="LiveId" clId="{A09910FC-E78B-4C7F-BFDB-C78E6601A081}" dt="2024-08-07T07:16:57.378" v="18260"/>
          <ac:spMkLst>
            <pc:docMk/>
            <pc:sldMasterMk cId="4018146389" sldId="2147483648"/>
            <ac:spMk id="9" creationId="{9C157CCB-3AC3-F89A-8CA9-B57F127FC7D1}"/>
          </ac:spMkLst>
        </pc:spChg>
        <pc:spChg chg="add del mod ord modVis">
          <ac:chgData name="Bình Bùi Thanh" userId="74c66c16981bb079" providerId="LiveId" clId="{A09910FC-E78B-4C7F-BFDB-C78E6601A081}" dt="2024-08-02T13:34:47.167" v="207"/>
          <ac:spMkLst>
            <pc:docMk/>
            <pc:sldMasterMk cId="4018146389" sldId="2147483648"/>
            <ac:spMk id="10" creationId="{77733D50-4572-DBF4-021C-8672CF7993F8}"/>
          </ac:spMkLst>
        </pc:spChg>
        <pc:spChg chg="add del mod ord modVis">
          <ac:chgData name="Bình Bùi Thanh" userId="74c66c16981bb079" providerId="LiveId" clId="{A09910FC-E78B-4C7F-BFDB-C78E6601A081}" dt="2024-08-02T13:34:57.105" v="235"/>
          <ac:spMkLst>
            <pc:docMk/>
            <pc:sldMasterMk cId="4018146389" sldId="2147483648"/>
            <ac:spMk id="15" creationId="{9CE29381-4FB3-4557-6A9F-EDCFBCF4762F}"/>
          </ac:spMkLst>
        </pc:spChg>
        <pc:spChg chg="add del mod ord modVis">
          <ac:chgData name="Bình Bùi Thanh" userId="74c66c16981bb079" providerId="LiveId" clId="{A09910FC-E78B-4C7F-BFDB-C78E6601A081}" dt="2024-08-02T13:35:01.467" v="263"/>
          <ac:spMkLst>
            <pc:docMk/>
            <pc:sldMasterMk cId="4018146389" sldId="2147483648"/>
            <ac:spMk id="16" creationId="{BE9C224A-3C09-BE22-E577-5171EA231A14}"/>
          </ac:spMkLst>
        </pc:spChg>
        <pc:spChg chg="add del mod ord modVis">
          <ac:chgData name="Bình Bùi Thanh" userId="74c66c16981bb079" providerId="LiveId" clId="{A09910FC-E78B-4C7F-BFDB-C78E6601A081}" dt="2024-08-02T13:38:20.143" v="297"/>
          <ac:spMkLst>
            <pc:docMk/>
            <pc:sldMasterMk cId="4018146389" sldId="2147483648"/>
            <ac:spMk id="17" creationId="{395ED14D-049B-31E6-F74D-8E1932BBD0C9}"/>
          </ac:spMkLst>
        </pc:spChg>
        <pc:spChg chg="add del mod ord modVis">
          <ac:chgData name="Bình Bùi Thanh" userId="74c66c16981bb079" providerId="LiveId" clId="{A09910FC-E78B-4C7F-BFDB-C78E6601A081}" dt="2024-08-02T13:38:30.510" v="325"/>
          <ac:spMkLst>
            <pc:docMk/>
            <pc:sldMasterMk cId="4018146389" sldId="2147483648"/>
            <ac:spMk id="18" creationId="{8DC0D717-1201-0F12-6FEF-57FF4FB35FF6}"/>
          </ac:spMkLst>
        </pc:spChg>
        <pc:spChg chg="add del mod ord modVis">
          <ac:chgData name="Bình Bùi Thanh" userId="74c66c16981bb079" providerId="LiveId" clId="{A09910FC-E78B-4C7F-BFDB-C78E6601A081}" dt="2024-08-02T13:38:39.381" v="353"/>
          <ac:spMkLst>
            <pc:docMk/>
            <pc:sldMasterMk cId="4018146389" sldId="2147483648"/>
            <ac:spMk id="19" creationId="{C01AB549-3859-49CC-F645-E8B888D42A84}"/>
          </ac:spMkLst>
        </pc:spChg>
        <pc:spChg chg="add del mod ord modVis">
          <ac:chgData name="Bình Bùi Thanh" userId="74c66c16981bb079" providerId="LiveId" clId="{A09910FC-E78B-4C7F-BFDB-C78E6601A081}" dt="2024-08-02T13:38:49.705" v="382"/>
          <ac:spMkLst>
            <pc:docMk/>
            <pc:sldMasterMk cId="4018146389" sldId="2147483648"/>
            <ac:spMk id="20" creationId="{EE88E909-6A83-9949-987B-105463C8DBC5}"/>
          </ac:spMkLst>
        </pc:spChg>
        <pc:spChg chg="add del mod ord modVis">
          <ac:chgData name="Bình Bùi Thanh" userId="74c66c16981bb079" providerId="LiveId" clId="{A09910FC-E78B-4C7F-BFDB-C78E6601A081}" dt="2024-08-02T13:38:58.875" v="412"/>
          <ac:spMkLst>
            <pc:docMk/>
            <pc:sldMasterMk cId="4018146389" sldId="2147483648"/>
            <ac:spMk id="21" creationId="{6791E5E8-57CB-77C6-7753-CC43D37328F5}"/>
          </ac:spMkLst>
        </pc:spChg>
        <pc:spChg chg="add del mod ord modVis">
          <ac:chgData name="Bình Bùi Thanh" userId="74c66c16981bb079" providerId="LiveId" clId="{A09910FC-E78B-4C7F-BFDB-C78E6601A081}" dt="2024-08-02T13:39:07.816" v="442"/>
          <ac:spMkLst>
            <pc:docMk/>
            <pc:sldMasterMk cId="4018146389" sldId="2147483648"/>
            <ac:spMk id="22" creationId="{E0F19906-0A71-E4D5-6630-9E7768680AF3}"/>
          </ac:spMkLst>
        </pc:spChg>
        <pc:spChg chg="add del mod ord modVis">
          <ac:chgData name="Bình Bùi Thanh" userId="74c66c16981bb079" providerId="LiveId" clId="{A09910FC-E78B-4C7F-BFDB-C78E6601A081}" dt="2024-08-02T13:39:17.496" v="473"/>
          <ac:spMkLst>
            <pc:docMk/>
            <pc:sldMasterMk cId="4018146389" sldId="2147483648"/>
            <ac:spMk id="23" creationId="{17A5D1F2-0628-AFEA-4E3E-B40645A458FC}"/>
          </ac:spMkLst>
        </pc:spChg>
        <pc:spChg chg="add del mod ord modVis">
          <ac:chgData name="Bình Bùi Thanh" userId="74c66c16981bb079" providerId="LiveId" clId="{A09910FC-E78B-4C7F-BFDB-C78E6601A081}" dt="2024-08-02T13:39:28.323" v="503"/>
          <ac:spMkLst>
            <pc:docMk/>
            <pc:sldMasterMk cId="4018146389" sldId="2147483648"/>
            <ac:spMk id="24" creationId="{D4D54388-586F-ED2C-D9F7-6B96AD5E7184}"/>
          </ac:spMkLst>
        </pc:spChg>
        <pc:spChg chg="add del mod ord modVis">
          <ac:chgData name="Bình Bùi Thanh" userId="74c66c16981bb079" providerId="LiveId" clId="{A09910FC-E78B-4C7F-BFDB-C78E6601A081}" dt="2024-08-02T13:39:39.198" v="532"/>
          <ac:spMkLst>
            <pc:docMk/>
            <pc:sldMasterMk cId="4018146389" sldId="2147483648"/>
            <ac:spMk id="25" creationId="{10450E53-6CD9-F11A-A470-AF92AA605980}"/>
          </ac:spMkLst>
        </pc:spChg>
        <pc:spChg chg="add del mod ord modVis">
          <ac:chgData name="Bình Bùi Thanh" userId="74c66c16981bb079" providerId="LiveId" clId="{A09910FC-E78B-4C7F-BFDB-C78E6601A081}" dt="2024-08-02T13:39:50.229" v="562"/>
          <ac:spMkLst>
            <pc:docMk/>
            <pc:sldMasterMk cId="4018146389" sldId="2147483648"/>
            <ac:spMk id="26" creationId="{37DA2B40-0A90-4883-057A-610A4CACB38E}"/>
          </ac:spMkLst>
        </pc:spChg>
        <pc:spChg chg="add del mod ord modVis">
          <ac:chgData name="Bình Bùi Thanh" userId="74c66c16981bb079" providerId="LiveId" clId="{A09910FC-E78B-4C7F-BFDB-C78E6601A081}" dt="2024-08-02T13:40:00.024" v="592"/>
          <ac:spMkLst>
            <pc:docMk/>
            <pc:sldMasterMk cId="4018146389" sldId="2147483648"/>
            <ac:spMk id="27" creationId="{3E77C075-249F-7AB1-ED49-D2D927E60229}"/>
          </ac:spMkLst>
        </pc:spChg>
        <pc:spChg chg="add del mod ord modVis">
          <ac:chgData name="Bình Bùi Thanh" userId="74c66c16981bb079" providerId="LiveId" clId="{A09910FC-E78B-4C7F-BFDB-C78E6601A081}" dt="2024-08-02T13:40:29.593" v="624"/>
          <ac:spMkLst>
            <pc:docMk/>
            <pc:sldMasterMk cId="4018146389" sldId="2147483648"/>
            <ac:spMk id="28" creationId="{8FB1B6E3-8541-61A5-307F-919868C67DD7}"/>
          </ac:spMkLst>
        </pc:spChg>
        <pc:spChg chg="add del mod ord modVis">
          <ac:chgData name="Bình Bùi Thanh" userId="74c66c16981bb079" providerId="LiveId" clId="{A09910FC-E78B-4C7F-BFDB-C78E6601A081}" dt="2024-08-02T13:40:38.460" v="656"/>
          <ac:spMkLst>
            <pc:docMk/>
            <pc:sldMasterMk cId="4018146389" sldId="2147483648"/>
            <ac:spMk id="29" creationId="{E0DA79B2-8D01-A247-17E5-5F87660731A5}"/>
          </ac:spMkLst>
        </pc:spChg>
        <pc:spChg chg="add del mod ord modVis">
          <ac:chgData name="Bình Bùi Thanh" userId="74c66c16981bb079" providerId="LiveId" clId="{A09910FC-E78B-4C7F-BFDB-C78E6601A081}" dt="2024-08-02T13:40:47.965" v="684"/>
          <ac:spMkLst>
            <pc:docMk/>
            <pc:sldMasterMk cId="4018146389" sldId="2147483648"/>
            <ac:spMk id="30" creationId="{3FE1FA8A-48AB-C000-9646-503BCD4BDB2A}"/>
          </ac:spMkLst>
        </pc:spChg>
        <pc:spChg chg="add del mod ord modVis">
          <ac:chgData name="Bình Bùi Thanh" userId="74c66c16981bb079" providerId="LiveId" clId="{A09910FC-E78B-4C7F-BFDB-C78E6601A081}" dt="2024-08-02T13:40:56.997" v="714"/>
          <ac:spMkLst>
            <pc:docMk/>
            <pc:sldMasterMk cId="4018146389" sldId="2147483648"/>
            <ac:spMk id="31" creationId="{7B955272-BD98-FA06-95D0-43F663980BA9}"/>
          </ac:spMkLst>
        </pc:spChg>
        <pc:spChg chg="add del mod ord modVis">
          <ac:chgData name="Bình Bùi Thanh" userId="74c66c16981bb079" providerId="LiveId" clId="{A09910FC-E78B-4C7F-BFDB-C78E6601A081}" dt="2024-08-02T13:41:14.865" v="794"/>
          <ac:spMkLst>
            <pc:docMk/>
            <pc:sldMasterMk cId="4018146389" sldId="2147483648"/>
            <ac:spMk id="32" creationId="{323CF0EF-AE44-CA7B-4FEF-C4156D6F085C}"/>
          </ac:spMkLst>
        </pc:spChg>
        <pc:spChg chg="add mod ord">
          <ac:chgData name="Bình Bùi Thanh" userId="74c66c16981bb079" providerId="LiveId" clId="{A09910FC-E78B-4C7F-BFDB-C78E6601A081}" dt="2024-08-02T13:41:06.847" v="783"/>
          <ac:spMkLst>
            <pc:docMk/>
            <pc:sldMasterMk cId="4018146389" sldId="2147483648"/>
            <ac:spMk id="33" creationId="{EE8CB38C-8200-732F-C452-67393F9FF722}"/>
          </ac:spMkLst>
        </pc:spChg>
        <pc:spChg chg="add del mod ord modVis">
          <ac:chgData name="Bình Bùi Thanh" userId="74c66c16981bb079" providerId="LiveId" clId="{A09910FC-E78B-4C7F-BFDB-C78E6601A081}" dt="2024-08-02T13:41:24.238" v="823"/>
          <ac:spMkLst>
            <pc:docMk/>
            <pc:sldMasterMk cId="4018146389" sldId="2147483648"/>
            <ac:spMk id="34" creationId="{23E775CA-B4CE-99C1-9D13-42F46A991DE4}"/>
          </ac:spMkLst>
        </pc:spChg>
        <pc:spChg chg="add del mod ord modVis">
          <ac:chgData name="Bình Bùi Thanh" userId="74c66c16981bb079" providerId="LiveId" clId="{A09910FC-E78B-4C7F-BFDB-C78E6601A081}" dt="2024-08-02T13:41:33.103" v="852"/>
          <ac:spMkLst>
            <pc:docMk/>
            <pc:sldMasterMk cId="4018146389" sldId="2147483648"/>
            <ac:spMk id="35" creationId="{F77D9D38-5FE0-EA66-B79C-EAA9F1B3B103}"/>
          </ac:spMkLst>
        </pc:spChg>
        <pc:spChg chg="add del mod ord modVis">
          <ac:chgData name="Bình Bùi Thanh" userId="74c66c16981bb079" providerId="LiveId" clId="{A09910FC-E78B-4C7F-BFDB-C78E6601A081}" dt="2024-08-02T13:41:43.359" v="881"/>
          <ac:spMkLst>
            <pc:docMk/>
            <pc:sldMasterMk cId="4018146389" sldId="2147483648"/>
            <ac:spMk id="36" creationId="{8186CFF1-2BE2-AD08-BBF5-8EEAA9D83885}"/>
          </ac:spMkLst>
        </pc:spChg>
        <pc:spChg chg="add del mod ord modVis">
          <ac:chgData name="Bình Bùi Thanh" userId="74c66c16981bb079" providerId="LiveId" clId="{A09910FC-E78B-4C7F-BFDB-C78E6601A081}" dt="2024-08-02T13:42:02.717" v="956"/>
          <ac:spMkLst>
            <pc:docMk/>
            <pc:sldMasterMk cId="4018146389" sldId="2147483648"/>
            <ac:spMk id="37" creationId="{B75F8FA3-6ADA-173E-BB53-8B1671E32FD3}"/>
          </ac:spMkLst>
        </pc:spChg>
        <pc:spChg chg="add mod ord">
          <ac:chgData name="Bình Bùi Thanh" userId="74c66c16981bb079" providerId="LiveId" clId="{A09910FC-E78B-4C7F-BFDB-C78E6601A081}" dt="2024-08-02T13:41:53.698" v="950"/>
          <ac:spMkLst>
            <pc:docMk/>
            <pc:sldMasterMk cId="4018146389" sldId="2147483648"/>
            <ac:spMk id="38" creationId="{F3995E3F-9C89-5D1D-3A5A-4FA25A0FC832}"/>
          </ac:spMkLst>
        </pc:spChg>
        <pc:spChg chg="add del mod ord modVis">
          <ac:chgData name="Bình Bùi Thanh" userId="74c66c16981bb079" providerId="LiveId" clId="{A09910FC-E78B-4C7F-BFDB-C78E6601A081}" dt="2024-08-02T13:42:11.604" v="984"/>
          <ac:spMkLst>
            <pc:docMk/>
            <pc:sldMasterMk cId="4018146389" sldId="2147483648"/>
            <ac:spMk id="39" creationId="{DF15F5FE-54B5-4EFF-D9DD-E42CEA742258}"/>
          </ac:spMkLst>
        </pc:spChg>
        <pc:spChg chg="add del mod ord modVis">
          <ac:chgData name="Bình Bùi Thanh" userId="74c66c16981bb079" providerId="LiveId" clId="{A09910FC-E78B-4C7F-BFDB-C78E6601A081}" dt="2024-08-02T13:42:20.484" v="1014"/>
          <ac:spMkLst>
            <pc:docMk/>
            <pc:sldMasterMk cId="4018146389" sldId="2147483648"/>
            <ac:spMk id="40" creationId="{69F67D5B-A13D-4D01-E605-8D14CE5E7777}"/>
          </ac:spMkLst>
        </pc:spChg>
        <pc:spChg chg="add del mod ord modVis">
          <ac:chgData name="Bình Bùi Thanh" userId="74c66c16981bb079" providerId="LiveId" clId="{A09910FC-E78B-4C7F-BFDB-C78E6601A081}" dt="2024-08-02T13:42:35.192" v="1042"/>
          <ac:spMkLst>
            <pc:docMk/>
            <pc:sldMasterMk cId="4018146389" sldId="2147483648"/>
            <ac:spMk id="41" creationId="{F942C82D-1125-1254-E44E-AD51D8F3FCC5}"/>
          </ac:spMkLst>
        </pc:spChg>
        <pc:spChg chg="add del mod ord modVis">
          <ac:chgData name="Bình Bùi Thanh" userId="74c66c16981bb079" providerId="LiveId" clId="{A09910FC-E78B-4C7F-BFDB-C78E6601A081}" dt="2024-08-02T13:42:57.812" v="1072"/>
          <ac:spMkLst>
            <pc:docMk/>
            <pc:sldMasterMk cId="4018146389" sldId="2147483648"/>
            <ac:spMk id="42" creationId="{61A5F937-1867-2D5C-5BDF-2E33E850B466}"/>
          </ac:spMkLst>
        </pc:spChg>
        <pc:spChg chg="add del mod ord modVis">
          <ac:chgData name="Bình Bùi Thanh" userId="74c66c16981bb079" providerId="LiveId" clId="{A09910FC-E78B-4C7F-BFDB-C78E6601A081}" dt="2024-08-02T13:43:17.358" v="1150"/>
          <ac:spMkLst>
            <pc:docMk/>
            <pc:sldMasterMk cId="4018146389" sldId="2147483648"/>
            <ac:spMk id="43" creationId="{395BC7F6-51DB-AB60-AC06-A9E10C5BA324}"/>
          </ac:spMkLst>
        </pc:spChg>
        <pc:spChg chg="add mod ord">
          <ac:chgData name="Bình Bùi Thanh" userId="74c66c16981bb079" providerId="LiveId" clId="{A09910FC-E78B-4C7F-BFDB-C78E6601A081}" dt="2024-08-02T13:43:09.525" v="1142"/>
          <ac:spMkLst>
            <pc:docMk/>
            <pc:sldMasterMk cId="4018146389" sldId="2147483648"/>
            <ac:spMk id="44" creationId="{FAA4A27E-5F2D-B10E-4995-4F1CDF0F2939}"/>
          </ac:spMkLst>
        </pc:spChg>
        <pc:spChg chg="add del mod ord modVis">
          <ac:chgData name="Bình Bùi Thanh" userId="74c66c16981bb079" providerId="LiveId" clId="{A09910FC-E78B-4C7F-BFDB-C78E6601A081}" dt="2024-08-02T13:43:33.335" v="1179"/>
          <ac:spMkLst>
            <pc:docMk/>
            <pc:sldMasterMk cId="4018146389" sldId="2147483648"/>
            <ac:spMk id="45" creationId="{0384DFA4-F51D-8151-4B60-0C49C840396A}"/>
          </ac:spMkLst>
        </pc:spChg>
        <pc:spChg chg="add del mod ord modVis">
          <ac:chgData name="Bình Bùi Thanh" userId="74c66c16981bb079" providerId="LiveId" clId="{A09910FC-E78B-4C7F-BFDB-C78E6601A081}" dt="2024-08-02T13:43:42.893" v="1211"/>
          <ac:spMkLst>
            <pc:docMk/>
            <pc:sldMasterMk cId="4018146389" sldId="2147483648"/>
            <ac:spMk id="46" creationId="{6A5A5432-43D5-CB2A-BEC0-7153F32AAE8E}"/>
          </ac:spMkLst>
        </pc:spChg>
        <pc:spChg chg="add del mod ord modVis">
          <ac:chgData name="Bình Bùi Thanh" userId="74c66c16981bb079" providerId="LiveId" clId="{A09910FC-E78B-4C7F-BFDB-C78E6601A081}" dt="2024-08-02T13:43:54.905" v="1242"/>
          <ac:spMkLst>
            <pc:docMk/>
            <pc:sldMasterMk cId="4018146389" sldId="2147483648"/>
            <ac:spMk id="47" creationId="{8D8FA367-3F20-1F35-A830-8910A5C4D627}"/>
          </ac:spMkLst>
        </pc:spChg>
        <pc:spChg chg="add del mod ord modVis">
          <ac:chgData name="Bình Bùi Thanh" userId="74c66c16981bb079" providerId="LiveId" clId="{A09910FC-E78B-4C7F-BFDB-C78E6601A081}" dt="2024-08-02T13:44:04.404" v="1270"/>
          <ac:spMkLst>
            <pc:docMk/>
            <pc:sldMasterMk cId="4018146389" sldId="2147483648"/>
            <ac:spMk id="48" creationId="{147F92A4-191A-EAAB-33D3-F79068F6A556}"/>
          </ac:spMkLst>
        </pc:spChg>
        <pc:spChg chg="add del mod ord modVis">
          <ac:chgData name="Bình Bùi Thanh" userId="74c66c16981bb079" providerId="LiveId" clId="{A09910FC-E78B-4C7F-BFDB-C78E6601A081}" dt="2024-08-02T13:44:13.406" v="1303"/>
          <ac:spMkLst>
            <pc:docMk/>
            <pc:sldMasterMk cId="4018146389" sldId="2147483648"/>
            <ac:spMk id="49" creationId="{AF7EF875-05D8-0CD3-DE35-5133A5808020}"/>
          </ac:spMkLst>
        </pc:spChg>
        <pc:spChg chg="add del mod ord modVis">
          <ac:chgData name="Bình Bùi Thanh" userId="74c66c16981bb079" providerId="LiveId" clId="{A09910FC-E78B-4C7F-BFDB-C78E6601A081}" dt="2024-08-02T13:44:22.542" v="1335"/>
          <ac:spMkLst>
            <pc:docMk/>
            <pc:sldMasterMk cId="4018146389" sldId="2147483648"/>
            <ac:spMk id="52" creationId="{9BA5BC5E-CF49-07E0-F76E-53D0DA71C9C0}"/>
          </ac:spMkLst>
        </pc:spChg>
        <pc:spChg chg="add del mod ord modVis">
          <ac:chgData name="Bình Bùi Thanh" userId="74c66c16981bb079" providerId="LiveId" clId="{A09910FC-E78B-4C7F-BFDB-C78E6601A081}" dt="2024-08-02T13:44:31.897" v="1367"/>
          <ac:spMkLst>
            <pc:docMk/>
            <pc:sldMasterMk cId="4018146389" sldId="2147483648"/>
            <ac:spMk id="53" creationId="{AF3FDD2C-F461-4106-44D7-D2CB04CDD67C}"/>
          </ac:spMkLst>
        </pc:spChg>
        <pc:spChg chg="add del mod ord modVis">
          <ac:chgData name="Bình Bùi Thanh" userId="74c66c16981bb079" providerId="LiveId" clId="{A09910FC-E78B-4C7F-BFDB-C78E6601A081}" dt="2024-08-02T13:44:43.965" v="1396"/>
          <ac:spMkLst>
            <pc:docMk/>
            <pc:sldMasterMk cId="4018146389" sldId="2147483648"/>
            <ac:spMk id="54" creationId="{9CA320A6-285B-BB4B-101E-004D0C15A921}"/>
          </ac:spMkLst>
        </pc:spChg>
        <pc:spChg chg="add del mod ord modVis">
          <ac:chgData name="Bình Bùi Thanh" userId="74c66c16981bb079" providerId="LiveId" clId="{A09910FC-E78B-4C7F-BFDB-C78E6601A081}" dt="2024-08-02T13:44:52.968" v="1426"/>
          <ac:spMkLst>
            <pc:docMk/>
            <pc:sldMasterMk cId="4018146389" sldId="2147483648"/>
            <ac:spMk id="55" creationId="{AB01ED35-665F-B295-4CCE-7D0FB5568EF3}"/>
          </ac:spMkLst>
        </pc:spChg>
        <pc:spChg chg="add del mod ord modVis">
          <ac:chgData name="Bình Bùi Thanh" userId="74c66c16981bb079" providerId="LiveId" clId="{A09910FC-E78B-4C7F-BFDB-C78E6601A081}" dt="2024-08-02T13:45:02.235" v="1458"/>
          <ac:spMkLst>
            <pc:docMk/>
            <pc:sldMasterMk cId="4018146389" sldId="2147483648"/>
            <ac:spMk id="56" creationId="{D413AC6B-F8DE-7369-6BC1-928D90B9AFE2}"/>
          </ac:spMkLst>
        </pc:spChg>
        <pc:spChg chg="add del mod ord modVis">
          <ac:chgData name="Bình Bùi Thanh" userId="74c66c16981bb079" providerId="LiveId" clId="{A09910FC-E78B-4C7F-BFDB-C78E6601A081}" dt="2024-08-02T13:45:19.529" v="1487"/>
          <ac:spMkLst>
            <pc:docMk/>
            <pc:sldMasterMk cId="4018146389" sldId="2147483648"/>
            <ac:spMk id="57" creationId="{DF5D67F6-F787-C71F-375A-397A74C557B6}"/>
          </ac:spMkLst>
        </pc:spChg>
        <pc:spChg chg="add del mod ord modVis">
          <ac:chgData name="Bình Bùi Thanh" userId="74c66c16981bb079" providerId="LiveId" clId="{A09910FC-E78B-4C7F-BFDB-C78E6601A081}" dt="2024-08-02T13:45:28.498" v="1520"/>
          <ac:spMkLst>
            <pc:docMk/>
            <pc:sldMasterMk cId="4018146389" sldId="2147483648"/>
            <ac:spMk id="58" creationId="{6558FACC-08B2-8E78-552A-BCB8930D2674}"/>
          </ac:spMkLst>
        </pc:spChg>
        <pc:spChg chg="add del mod ord modVis">
          <ac:chgData name="Bình Bùi Thanh" userId="74c66c16981bb079" providerId="LiveId" clId="{A09910FC-E78B-4C7F-BFDB-C78E6601A081}" dt="2024-08-02T13:45:37.359" v="1550"/>
          <ac:spMkLst>
            <pc:docMk/>
            <pc:sldMasterMk cId="4018146389" sldId="2147483648"/>
            <ac:spMk id="59" creationId="{39F8EF23-9808-A60D-AA7E-149DCF5128DD}"/>
          </ac:spMkLst>
        </pc:spChg>
        <pc:spChg chg="add del mod ord modVis">
          <ac:chgData name="Bình Bùi Thanh" userId="74c66c16981bb079" providerId="LiveId" clId="{A09910FC-E78B-4C7F-BFDB-C78E6601A081}" dt="2024-08-02T13:45:46.410" v="1580"/>
          <ac:spMkLst>
            <pc:docMk/>
            <pc:sldMasterMk cId="4018146389" sldId="2147483648"/>
            <ac:spMk id="60" creationId="{6677F9B2-CE6A-CF04-3FFF-73698F0FCAA1}"/>
          </ac:spMkLst>
        </pc:spChg>
        <pc:spChg chg="add del mod ord modVis">
          <ac:chgData name="Bình Bùi Thanh" userId="74c66c16981bb079" providerId="LiveId" clId="{A09910FC-E78B-4C7F-BFDB-C78E6601A081}" dt="2024-08-02T13:46:08.011" v="1613"/>
          <ac:spMkLst>
            <pc:docMk/>
            <pc:sldMasterMk cId="4018146389" sldId="2147483648"/>
            <ac:spMk id="61" creationId="{339E5CFA-28F5-87F9-5011-3C1034223BE7}"/>
          </ac:spMkLst>
        </pc:spChg>
        <pc:spChg chg="add del mod ord modVis">
          <ac:chgData name="Bình Bùi Thanh" userId="74c66c16981bb079" providerId="LiveId" clId="{A09910FC-E78B-4C7F-BFDB-C78E6601A081}" dt="2024-08-02T13:47:23.005" v="1944"/>
          <ac:spMkLst>
            <pc:docMk/>
            <pc:sldMasterMk cId="4018146389" sldId="2147483648"/>
            <ac:spMk id="62" creationId="{DCD58E8F-55F1-3D93-8B2A-FAC5AA069298}"/>
          </ac:spMkLst>
        </pc:spChg>
        <pc:spChg chg="add del mod ord modVis">
          <ac:chgData name="Bình Bùi Thanh" userId="74c66c16981bb079" providerId="LiveId" clId="{A09910FC-E78B-4C7F-BFDB-C78E6601A081}" dt="2024-08-02T13:47:10.952" v="1890"/>
          <ac:spMkLst>
            <pc:docMk/>
            <pc:sldMasterMk cId="4018146389" sldId="2147483648"/>
            <ac:spMk id="63" creationId="{E8677FC7-78C4-07F1-436D-DD882019D38A}"/>
          </ac:spMkLst>
        </pc:spChg>
        <pc:spChg chg="add del mod ord modVis">
          <ac:chgData name="Bình Bùi Thanh" userId="74c66c16981bb079" providerId="LiveId" clId="{A09910FC-E78B-4C7F-BFDB-C78E6601A081}" dt="2024-08-02T13:47:09.036" v="1870"/>
          <ac:spMkLst>
            <pc:docMk/>
            <pc:sldMasterMk cId="4018146389" sldId="2147483648"/>
            <ac:spMk id="64" creationId="{CBF21477-49F4-99F8-3C85-F1B5DD9598BC}"/>
          </ac:spMkLst>
        </pc:spChg>
        <pc:spChg chg="add del mod ord modVis">
          <ac:chgData name="Bình Bùi Thanh" userId="74c66c16981bb079" providerId="LiveId" clId="{A09910FC-E78B-4C7F-BFDB-C78E6601A081}" dt="2024-08-02T13:47:07.664" v="1849"/>
          <ac:spMkLst>
            <pc:docMk/>
            <pc:sldMasterMk cId="4018146389" sldId="2147483648"/>
            <ac:spMk id="65" creationId="{30FE6F08-627F-217B-1490-2598611FF926}"/>
          </ac:spMkLst>
        </pc:spChg>
        <pc:spChg chg="add del mod ord modVis">
          <ac:chgData name="Bình Bùi Thanh" userId="74c66c16981bb079" providerId="LiveId" clId="{A09910FC-E78B-4C7F-BFDB-C78E6601A081}" dt="2024-08-02T13:47:06.169" v="1829"/>
          <ac:spMkLst>
            <pc:docMk/>
            <pc:sldMasterMk cId="4018146389" sldId="2147483648"/>
            <ac:spMk id="66" creationId="{3C26375B-C02B-EB5A-9043-EF907BE25295}"/>
          </ac:spMkLst>
        </pc:spChg>
        <pc:spChg chg="add mod ord">
          <ac:chgData name="Bình Bùi Thanh" userId="74c66c16981bb079" providerId="LiveId" clId="{A09910FC-E78B-4C7F-BFDB-C78E6601A081}" dt="2024-08-02T13:47:05.116" v="1810"/>
          <ac:spMkLst>
            <pc:docMk/>
            <pc:sldMasterMk cId="4018146389" sldId="2147483648"/>
            <ac:spMk id="67" creationId="{8DCADAAF-8A23-5F3A-6E3C-507AF4AA30BC}"/>
          </ac:spMkLst>
        </pc:spChg>
        <pc:spChg chg="add mod ord">
          <ac:chgData name="Bình Bùi Thanh" userId="74c66c16981bb079" providerId="LiveId" clId="{A09910FC-E78B-4C7F-BFDB-C78E6601A081}" dt="2024-08-02T13:47:15.048" v="1935"/>
          <ac:spMkLst>
            <pc:docMk/>
            <pc:sldMasterMk cId="4018146389" sldId="2147483648"/>
            <ac:spMk id="68" creationId="{98B352AE-5160-F351-640A-86789817DA9F}"/>
          </ac:spMkLst>
        </pc:spChg>
        <pc:spChg chg="add del mod ord modVis">
          <ac:chgData name="Bình Bùi Thanh" userId="74c66c16981bb079" providerId="LiveId" clId="{A09910FC-E78B-4C7F-BFDB-C78E6601A081}" dt="2024-08-02T13:47:31.872" v="1975"/>
          <ac:spMkLst>
            <pc:docMk/>
            <pc:sldMasterMk cId="4018146389" sldId="2147483648"/>
            <ac:spMk id="69" creationId="{A90B9119-E28F-06F0-60DC-6EE11EBF8288}"/>
          </ac:spMkLst>
        </pc:spChg>
        <pc:spChg chg="add del mod ord modVis">
          <ac:chgData name="Bình Bùi Thanh" userId="74c66c16981bb079" providerId="LiveId" clId="{A09910FC-E78B-4C7F-BFDB-C78E6601A081}" dt="2024-08-02T13:47:40.738" v="2007"/>
          <ac:spMkLst>
            <pc:docMk/>
            <pc:sldMasterMk cId="4018146389" sldId="2147483648"/>
            <ac:spMk id="70" creationId="{D43D849F-7493-7A19-2FEA-3A9E20B66C75}"/>
          </ac:spMkLst>
        </pc:spChg>
        <pc:spChg chg="add del mod ord modVis">
          <ac:chgData name="Bình Bùi Thanh" userId="74c66c16981bb079" providerId="LiveId" clId="{A09910FC-E78B-4C7F-BFDB-C78E6601A081}" dt="2024-08-02T13:47:49.995" v="2037"/>
          <ac:spMkLst>
            <pc:docMk/>
            <pc:sldMasterMk cId="4018146389" sldId="2147483648"/>
            <ac:spMk id="71" creationId="{7D6D654E-8904-8C7E-B6BD-D436443D69A1}"/>
          </ac:spMkLst>
        </pc:spChg>
        <pc:spChg chg="add del mod ord modVis">
          <ac:chgData name="Bình Bùi Thanh" userId="74c66c16981bb079" providerId="LiveId" clId="{A09910FC-E78B-4C7F-BFDB-C78E6601A081}" dt="2024-08-02T13:48:00.303" v="2068"/>
          <ac:spMkLst>
            <pc:docMk/>
            <pc:sldMasterMk cId="4018146389" sldId="2147483648"/>
            <ac:spMk id="72" creationId="{993D020F-1E65-69C5-55AD-AB206F85F59A}"/>
          </ac:spMkLst>
        </pc:spChg>
        <pc:spChg chg="add del mod ord modVis">
          <ac:chgData name="Bình Bùi Thanh" userId="74c66c16981bb079" providerId="LiveId" clId="{A09910FC-E78B-4C7F-BFDB-C78E6601A081}" dt="2024-08-02T13:48:09.745" v="2098"/>
          <ac:spMkLst>
            <pc:docMk/>
            <pc:sldMasterMk cId="4018146389" sldId="2147483648"/>
            <ac:spMk id="73" creationId="{83DE9483-99D2-F540-3E1E-EA021B634637}"/>
          </ac:spMkLst>
        </pc:spChg>
        <pc:spChg chg="add del mod ord modVis">
          <ac:chgData name="Bình Bùi Thanh" userId="74c66c16981bb079" providerId="LiveId" clId="{A09910FC-E78B-4C7F-BFDB-C78E6601A081}" dt="2024-08-02T13:48:18.612" v="2127"/>
          <ac:spMkLst>
            <pc:docMk/>
            <pc:sldMasterMk cId="4018146389" sldId="2147483648"/>
            <ac:spMk id="74" creationId="{2829631E-7784-7DA3-B281-0F792B528A27}"/>
          </ac:spMkLst>
        </pc:spChg>
        <pc:spChg chg="add del mod ord modVis">
          <ac:chgData name="Bình Bùi Thanh" userId="74c66c16981bb079" providerId="LiveId" clId="{A09910FC-E78B-4C7F-BFDB-C78E6601A081}" dt="2024-08-02T13:48:36.587" v="2203"/>
          <ac:spMkLst>
            <pc:docMk/>
            <pc:sldMasterMk cId="4018146389" sldId="2147483648"/>
            <ac:spMk id="75" creationId="{9C67EEB9-D6AF-69A7-CCA3-4BD524F9E7BB}"/>
          </ac:spMkLst>
        </pc:spChg>
        <pc:spChg chg="add mod ord">
          <ac:chgData name="Bình Bùi Thanh" userId="74c66c16981bb079" providerId="LiveId" clId="{A09910FC-E78B-4C7F-BFDB-C78E6601A081}" dt="2024-08-02T13:48:27.547" v="2195"/>
          <ac:spMkLst>
            <pc:docMk/>
            <pc:sldMasterMk cId="4018146389" sldId="2147483648"/>
            <ac:spMk id="76" creationId="{CE64A622-5CE4-E964-F802-6FE31422DF5A}"/>
          </ac:spMkLst>
        </pc:spChg>
        <pc:spChg chg="add del mod ord modVis">
          <ac:chgData name="Bình Bùi Thanh" userId="74c66c16981bb079" providerId="LiveId" clId="{A09910FC-E78B-4C7F-BFDB-C78E6601A081}" dt="2024-08-02T13:48:45.632" v="2232"/>
          <ac:spMkLst>
            <pc:docMk/>
            <pc:sldMasterMk cId="4018146389" sldId="2147483648"/>
            <ac:spMk id="77" creationId="{C79F3F49-452C-70EA-C7F6-05F94DC952EC}"/>
          </ac:spMkLst>
        </pc:spChg>
        <pc:spChg chg="add del mod ord modVis">
          <ac:chgData name="Bình Bùi Thanh" userId="74c66c16981bb079" providerId="LiveId" clId="{A09910FC-E78B-4C7F-BFDB-C78E6601A081}" dt="2024-08-02T13:48:55.070" v="2262"/>
          <ac:spMkLst>
            <pc:docMk/>
            <pc:sldMasterMk cId="4018146389" sldId="2147483648"/>
            <ac:spMk id="78" creationId="{4324D209-BC31-6B8B-1C73-981B6C05C1F0}"/>
          </ac:spMkLst>
        </pc:spChg>
        <pc:spChg chg="add del mod ord modVis">
          <ac:chgData name="Bình Bùi Thanh" userId="74c66c16981bb079" providerId="LiveId" clId="{A09910FC-E78B-4C7F-BFDB-C78E6601A081}" dt="2024-08-02T13:49:04.902" v="2291"/>
          <ac:spMkLst>
            <pc:docMk/>
            <pc:sldMasterMk cId="4018146389" sldId="2147483648"/>
            <ac:spMk id="79" creationId="{AFFD4C3B-D0A6-2E5C-A160-BBD72007CBA8}"/>
          </ac:spMkLst>
        </pc:spChg>
        <pc:spChg chg="add del mod ord modVis">
          <ac:chgData name="Bình Bùi Thanh" userId="74c66c16981bb079" providerId="LiveId" clId="{A09910FC-E78B-4C7F-BFDB-C78E6601A081}" dt="2024-08-02T13:49:14.177" v="2322"/>
          <ac:spMkLst>
            <pc:docMk/>
            <pc:sldMasterMk cId="4018146389" sldId="2147483648"/>
            <ac:spMk id="80" creationId="{02B3CFD0-FCF8-0148-2034-3CF1EBE53A44}"/>
          </ac:spMkLst>
        </pc:spChg>
        <pc:spChg chg="add del mod ord modVis">
          <ac:chgData name="Bình Bùi Thanh" userId="74c66c16981bb079" providerId="LiveId" clId="{A09910FC-E78B-4C7F-BFDB-C78E6601A081}" dt="2024-08-02T13:49:23.261" v="2352"/>
          <ac:spMkLst>
            <pc:docMk/>
            <pc:sldMasterMk cId="4018146389" sldId="2147483648"/>
            <ac:spMk id="81" creationId="{DBDA995A-AA9D-9527-DEA2-D42C3D0F85C5}"/>
          </ac:spMkLst>
        </pc:spChg>
        <pc:spChg chg="add del mod ord modVis">
          <ac:chgData name="Bình Bùi Thanh" userId="74c66c16981bb079" providerId="LiveId" clId="{A09910FC-E78B-4C7F-BFDB-C78E6601A081}" dt="2024-08-02T13:49:32.184" v="2382"/>
          <ac:spMkLst>
            <pc:docMk/>
            <pc:sldMasterMk cId="4018146389" sldId="2147483648"/>
            <ac:spMk id="82" creationId="{D8034E8C-9BDF-AF5E-DA6A-AF4226EA2DCE}"/>
          </ac:spMkLst>
        </pc:spChg>
        <pc:spChg chg="add del mod ord modVis">
          <ac:chgData name="Bình Bùi Thanh" userId="74c66c16981bb079" providerId="LiveId" clId="{A09910FC-E78B-4C7F-BFDB-C78E6601A081}" dt="2024-08-02T13:49:46.630" v="2413"/>
          <ac:spMkLst>
            <pc:docMk/>
            <pc:sldMasterMk cId="4018146389" sldId="2147483648"/>
            <ac:spMk id="83" creationId="{69EE99F3-1F84-6217-17C9-9A846A8157B0}"/>
          </ac:spMkLst>
        </pc:spChg>
        <pc:spChg chg="add del mod ord modVis">
          <ac:chgData name="Bình Bùi Thanh" userId="74c66c16981bb079" providerId="LiveId" clId="{A09910FC-E78B-4C7F-BFDB-C78E6601A081}" dt="2024-08-02T13:49:56.482" v="2447"/>
          <ac:spMkLst>
            <pc:docMk/>
            <pc:sldMasterMk cId="4018146389" sldId="2147483648"/>
            <ac:spMk id="84" creationId="{8C7F5E13-E37A-60FA-04CF-D0060EB8EE28}"/>
          </ac:spMkLst>
        </pc:spChg>
        <pc:spChg chg="add del mod ord modVis">
          <ac:chgData name="Bình Bùi Thanh" userId="74c66c16981bb079" providerId="LiveId" clId="{A09910FC-E78B-4C7F-BFDB-C78E6601A081}" dt="2024-08-02T13:50:05.469" v="2475"/>
          <ac:spMkLst>
            <pc:docMk/>
            <pc:sldMasterMk cId="4018146389" sldId="2147483648"/>
            <ac:spMk id="85" creationId="{8D5F985B-7507-7726-97C2-4056234CE601}"/>
          </ac:spMkLst>
        </pc:spChg>
        <pc:spChg chg="add del mod ord modVis">
          <ac:chgData name="Bình Bùi Thanh" userId="74c66c16981bb079" providerId="LiveId" clId="{A09910FC-E78B-4C7F-BFDB-C78E6601A081}" dt="2024-08-02T13:50:17.706" v="2506"/>
          <ac:spMkLst>
            <pc:docMk/>
            <pc:sldMasterMk cId="4018146389" sldId="2147483648"/>
            <ac:spMk id="86" creationId="{6304BFE2-B4D2-B7DE-436E-8016847D11ED}"/>
          </ac:spMkLst>
        </pc:spChg>
        <pc:spChg chg="add del mod ord modVis">
          <ac:chgData name="Bình Bùi Thanh" userId="74c66c16981bb079" providerId="LiveId" clId="{A09910FC-E78B-4C7F-BFDB-C78E6601A081}" dt="2024-08-02T13:50:27.476" v="2539"/>
          <ac:spMkLst>
            <pc:docMk/>
            <pc:sldMasterMk cId="4018146389" sldId="2147483648"/>
            <ac:spMk id="87" creationId="{AE941C7A-A44F-372F-4CE4-FE20AB56A39B}"/>
          </ac:spMkLst>
        </pc:spChg>
        <pc:spChg chg="add del mod ord modVis">
          <ac:chgData name="Bình Bùi Thanh" userId="74c66c16981bb079" providerId="LiveId" clId="{A09910FC-E78B-4C7F-BFDB-C78E6601A081}" dt="2024-08-02T13:50:36.615" v="2570"/>
          <ac:spMkLst>
            <pc:docMk/>
            <pc:sldMasterMk cId="4018146389" sldId="2147483648"/>
            <ac:spMk id="88" creationId="{C8602029-4DC9-34DA-4F73-FA685DF5C5C0}"/>
          </ac:spMkLst>
        </pc:spChg>
        <pc:spChg chg="add del mod ord modVis">
          <ac:chgData name="Bình Bùi Thanh" userId="74c66c16981bb079" providerId="LiveId" clId="{A09910FC-E78B-4C7F-BFDB-C78E6601A081}" dt="2024-08-02T13:50:45.535" v="2602"/>
          <ac:spMkLst>
            <pc:docMk/>
            <pc:sldMasterMk cId="4018146389" sldId="2147483648"/>
            <ac:spMk id="89" creationId="{5C13618E-98D9-471F-535D-DAA6FE354BB5}"/>
          </ac:spMkLst>
        </pc:spChg>
        <pc:spChg chg="add del mod ord modVis">
          <ac:chgData name="Bình Bùi Thanh" userId="74c66c16981bb079" providerId="LiveId" clId="{A09910FC-E78B-4C7F-BFDB-C78E6601A081}" dt="2024-08-02T13:50:54.739" v="2634"/>
          <ac:spMkLst>
            <pc:docMk/>
            <pc:sldMasterMk cId="4018146389" sldId="2147483648"/>
            <ac:spMk id="90" creationId="{6AD47F56-EA6C-6302-F7B2-9B3FA4E5A0CE}"/>
          </ac:spMkLst>
        </pc:spChg>
        <pc:spChg chg="add del mod ord modVis">
          <ac:chgData name="Bình Bùi Thanh" userId="74c66c16981bb079" providerId="LiveId" clId="{A09910FC-E78B-4C7F-BFDB-C78E6601A081}" dt="2024-08-02T13:51:05.529" v="2664"/>
          <ac:spMkLst>
            <pc:docMk/>
            <pc:sldMasterMk cId="4018146389" sldId="2147483648"/>
            <ac:spMk id="91" creationId="{9CE3F1DD-AB0D-2B5C-C25E-AF4682AB01EB}"/>
          </ac:spMkLst>
        </pc:spChg>
        <pc:spChg chg="add del mod ord modVis">
          <ac:chgData name="Bình Bùi Thanh" userId="74c66c16981bb079" providerId="LiveId" clId="{A09910FC-E78B-4C7F-BFDB-C78E6601A081}" dt="2024-08-02T13:51:14.980" v="2694"/>
          <ac:spMkLst>
            <pc:docMk/>
            <pc:sldMasterMk cId="4018146389" sldId="2147483648"/>
            <ac:spMk id="92" creationId="{A175B95B-8312-DEE6-39EE-125D4F98C151}"/>
          </ac:spMkLst>
        </pc:spChg>
        <pc:spChg chg="add del mod ord modVis">
          <ac:chgData name="Bình Bùi Thanh" userId="74c66c16981bb079" providerId="LiveId" clId="{A09910FC-E78B-4C7F-BFDB-C78E6601A081}" dt="2024-08-02T13:51:24.139" v="2724"/>
          <ac:spMkLst>
            <pc:docMk/>
            <pc:sldMasterMk cId="4018146389" sldId="2147483648"/>
            <ac:spMk id="93" creationId="{B56AEDFF-799B-21DD-6FEA-A7A73DBDA02E}"/>
          </ac:spMkLst>
        </pc:spChg>
        <pc:spChg chg="add del mod ord modVis">
          <ac:chgData name="Bình Bùi Thanh" userId="74c66c16981bb079" providerId="LiveId" clId="{A09910FC-E78B-4C7F-BFDB-C78E6601A081}" dt="2024-08-02T13:51:43.995" v="2754"/>
          <ac:spMkLst>
            <pc:docMk/>
            <pc:sldMasterMk cId="4018146389" sldId="2147483648"/>
            <ac:spMk id="94" creationId="{D3571C45-6B1B-04F7-4314-40A4A83B6750}"/>
          </ac:spMkLst>
        </pc:spChg>
        <pc:spChg chg="add del mod ord modVis">
          <ac:chgData name="Bình Bùi Thanh" userId="74c66c16981bb079" providerId="LiveId" clId="{A09910FC-E78B-4C7F-BFDB-C78E6601A081}" dt="2024-08-02T13:51:54.761" v="2784"/>
          <ac:spMkLst>
            <pc:docMk/>
            <pc:sldMasterMk cId="4018146389" sldId="2147483648"/>
            <ac:spMk id="95" creationId="{95CC4C41-E7FF-2098-35E1-5269FCB83C76}"/>
          </ac:spMkLst>
        </pc:spChg>
        <pc:spChg chg="add del mod ord modVis">
          <ac:chgData name="Bình Bùi Thanh" userId="74c66c16981bb079" providerId="LiveId" clId="{A09910FC-E78B-4C7F-BFDB-C78E6601A081}" dt="2024-08-02T13:52:45.372" v="2915"/>
          <ac:spMkLst>
            <pc:docMk/>
            <pc:sldMasterMk cId="4018146389" sldId="2147483648"/>
            <ac:spMk id="96" creationId="{8809BDA1-037C-7931-F672-7C9B59C1FA99}"/>
          </ac:spMkLst>
        </pc:spChg>
        <pc:spChg chg="add del mod ord modVis">
          <ac:chgData name="Bình Bùi Thanh" userId="74c66c16981bb079" providerId="LiveId" clId="{A09910FC-E78B-4C7F-BFDB-C78E6601A081}" dt="2024-08-02T13:52:37.106" v="2907"/>
          <ac:spMkLst>
            <pc:docMk/>
            <pc:sldMasterMk cId="4018146389" sldId="2147483648"/>
            <ac:spMk id="97" creationId="{A68FA8DC-0392-D344-6410-6873318E8EA7}"/>
          </ac:spMkLst>
        </pc:spChg>
        <pc:spChg chg="add mod ord">
          <ac:chgData name="Bình Bùi Thanh" userId="74c66c16981bb079" providerId="LiveId" clId="{A09910FC-E78B-4C7F-BFDB-C78E6601A081}" dt="2024-08-02T13:52:36.076" v="2889"/>
          <ac:spMkLst>
            <pc:docMk/>
            <pc:sldMasterMk cId="4018146389" sldId="2147483648"/>
            <ac:spMk id="98" creationId="{D987F847-22F9-786C-5D89-666D8F0D2EB1}"/>
          </ac:spMkLst>
        </pc:spChg>
        <pc:spChg chg="add del mod ord modVis">
          <ac:chgData name="Bình Bùi Thanh" userId="74c66c16981bb079" providerId="LiveId" clId="{A09910FC-E78B-4C7F-BFDB-C78E6601A081}" dt="2024-08-02T13:52:54.270" v="2944"/>
          <ac:spMkLst>
            <pc:docMk/>
            <pc:sldMasterMk cId="4018146389" sldId="2147483648"/>
            <ac:spMk id="99" creationId="{411A6326-802F-84FD-8778-DDA1AD00B510}"/>
          </ac:spMkLst>
        </pc:spChg>
        <pc:spChg chg="add del mod ord modVis">
          <ac:chgData name="Bình Bùi Thanh" userId="74c66c16981bb079" providerId="LiveId" clId="{A09910FC-E78B-4C7F-BFDB-C78E6601A081}" dt="2024-08-02T13:53:12.388" v="3026"/>
          <ac:spMkLst>
            <pc:docMk/>
            <pc:sldMasterMk cId="4018146389" sldId="2147483648"/>
            <ac:spMk id="100" creationId="{521DA8F6-982D-B16D-CE17-9EFF2C5DF8B3}"/>
          </ac:spMkLst>
        </pc:spChg>
        <pc:spChg chg="add mod ord">
          <ac:chgData name="Bình Bùi Thanh" userId="74c66c16981bb079" providerId="LiveId" clId="{A09910FC-E78B-4C7F-BFDB-C78E6601A081}" dt="2024-08-02T13:53:10.662" v="3018"/>
          <ac:spMkLst>
            <pc:docMk/>
            <pc:sldMasterMk cId="4018146389" sldId="2147483648"/>
            <ac:spMk id="101" creationId="{F76759C9-5019-E66F-1EE3-7A84C6A40042}"/>
          </ac:spMkLst>
        </pc:spChg>
        <pc:spChg chg="add del mod ord modVis">
          <ac:chgData name="Bình Bùi Thanh" userId="74c66c16981bb079" providerId="LiveId" clId="{A09910FC-E78B-4C7F-BFDB-C78E6601A081}" dt="2024-08-02T13:53:21.789" v="3058"/>
          <ac:spMkLst>
            <pc:docMk/>
            <pc:sldMasterMk cId="4018146389" sldId="2147483648"/>
            <ac:spMk id="102" creationId="{4FC4DCC5-02BF-8F68-74F5-948D5208326A}"/>
          </ac:spMkLst>
        </pc:spChg>
        <pc:spChg chg="add del mod ord modVis">
          <ac:chgData name="Bình Bùi Thanh" userId="74c66c16981bb079" providerId="LiveId" clId="{A09910FC-E78B-4C7F-BFDB-C78E6601A081}" dt="2024-08-02T13:53:31.139" v="3087"/>
          <ac:spMkLst>
            <pc:docMk/>
            <pc:sldMasterMk cId="4018146389" sldId="2147483648"/>
            <ac:spMk id="103" creationId="{FA67CEB3-B7B2-5B74-4CE0-13D62091D0F3}"/>
          </ac:spMkLst>
        </pc:spChg>
        <pc:spChg chg="add del mod ord modVis">
          <ac:chgData name="Bình Bùi Thanh" userId="74c66c16981bb079" providerId="LiveId" clId="{A09910FC-E78B-4C7F-BFDB-C78E6601A081}" dt="2024-08-02T13:53:41.752" v="3117"/>
          <ac:spMkLst>
            <pc:docMk/>
            <pc:sldMasterMk cId="4018146389" sldId="2147483648"/>
            <ac:spMk id="104" creationId="{CCB79AF5-E9E5-BB85-C64B-72FEFA77D95C}"/>
          </ac:spMkLst>
        </pc:spChg>
        <pc:spChg chg="add del mod ord modVis">
          <ac:chgData name="Bình Bùi Thanh" userId="74c66c16981bb079" providerId="LiveId" clId="{A09910FC-E78B-4C7F-BFDB-C78E6601A081}" dt="2024-08-02T13:53:52.512" v="3149"/>
          <ac:spMkLst>
            <pc:docMk/>
            <pc:sldMasterMk cId="4018146389" sldId="2147483648"/>
            <ac:spMk id="105" creationId="{499053B0-48BE-FC87-4C41-484446D378F9}"/>
          </ac:spMkLst>
        </pc:spChg>
        <pc:spChg chg="add del mod ord modVis">
          <ac:chgData name="Bình Bùi Thanh" userId="74c66c16981bb079" providerId="LiveId" clId="{A09910FC-E78B-4C7F-BFDB-C78E6601A081}" dt="2024-08-02T13:54:01.581" v="3183"/>
          <ac:spMkLst>
            <pc:docMk/>
            <pc:sldMasterMk cId="4018146389" sldId="2147483648"/>
            <ac:spMk id="106" creationId="{EB4E00BD-0349-7D85-EB12-D195C91F9D15}"/>
          </ac:spMkLst>
        </pc:spChg>
        <pc:spChg chg="add del mod ord modVis">
          <ac:chgData name="Bình Bùi Thanh" userId="74c66c16981bb079" providerId="LiveId" clId="{A09910FC-E78B-4C7F-BFDB-C78E6601A081}" dt="2024-08-02T13:54:10.927" v="3215"/>
          <ac:spMkLst>
            <pc:docMk/>
            <pc:sldMasterMk cId="4018146389" sldId="2147483648"/>
            <ac:spMk id="107" creationId="{C5448040-FE7C-70D5-B05B-F1326EAE7680}"/>
          </ac:spMkLst>
        </pc:spChg>
        <pc:spChg chg="add del mod ord modVis">
          <ac:chgData name="Bình Bùi Thanh" userId="74c66c16981bb079" providerId="LiveId" clId="{A09910FC-E78B-4C7F-BFDB-C78E6601A081}" dt="2024-08-02T13:54:21.715" v="3245"/>
          <ac:spMkLst>
            <pc:docMk/>
            <pc:sldMasterMk cId="4018146389" sldId="2147483648"/>
            <ac:spMk id="108" creationId="{CCB39125-EC1A-7F79-64E9-F66A9DDDB3BF}"/>
          </ac:spMkLst>
        </pc:spChg>
        <pc:spChg chg="add del mod ord modVis">
          <ac:chgData name="Bình Bùi Thanh" userId="74c66c16981bb079" providerId="LiveId" clId="{A09910FC-E78B-4C7F-BFDB-C78E6601A081}" dt="2024-08-02T13:54:31.275" v="3275"/>
          <ac:spMkLst>
            <pc:docMk/>
            <pc:sldMasterMk cId="4018146389" sldId="2147483648"/>
            <ac:spMk id="109" creationId="{A20D3687-C9DF-7CCF-1DEC-93227EEA789E}"/>
          </ac:spMkLst>
        </pc:spChg>
        <pc:spChg chg="add del mod ord modVis">
          <ac:chgData name="Bình Bùi Thanh" userId="74c66c16981bb079" providerId="LiveId" clId="{A09910FC-E78B-4C7F-BFDB-C78E6601A081}" dt="2024-08-02T13:54:42.061" v="3304"/>
          <ac:spMkLst>
            <pc:docMk/>
            <pc:sldMasterMk cId="4018146389" sldId="2147483648"/>
            <ac:spMk id="110" creationId="{E0F31171-349F-BC99-0EC2-2E95FF5875C2}"/>
          </ac:spMkLst>
        </pc:spChg>
        <pc:spChg chg="add del mod ord modVis">
          <ac:chgData name="Bình Bùi Thanh" userId="74c66c16981bb079" providerId="LiveId" clId="{A09910FC-E78B-4C7F-BFDB-C78E6601A081}" dt="2024-08-02T13:54:52.344" v="3338"/>
          <ac:spMkLst>
            <pc:docMk/>
            <pc:sldMasterMk cId="4018146389" sldId="2147483648"/>
            <ac:spMk id="111" creationId="{2CFF671E-90FA-9F69-219C-3C49D299BCAF}"/>
          </ac:spMkLst>
        </pc:spChg>
        <pc:spChg chg="add del mod ord modVis">
          <ac:chgData name="Bình Bùi Thanh" userId="74c66c16981bb079" providerId="LiveId" clId="{A09910FC-E78B-4C7F-BFDB-C78E6601A081}" dt="2024-08-02T13:55:01.488" v="3369"/>
          <ac:spMkLst>
            <pc:docMk/>
            <pc:sldMasterMk cId="4018146389" sldId="2147483648"/>
            <ac:spMk id="112" creationId="{3D821A3C-2E12-A3EA-6617-8DE97D54DA7C}"/>
          </ac:spMkLst>
        </pc:spChg>
        <pc:spChg chg="add del mod ord modVis">
          <ac:chgData name="Bình Bùi Thanh" userId="74c66c16981bb079" providerId="LiveId" clId="{A09910FC-E78B-4C7F-BFDB-C78E6601A081}" dt="2024-08-02T13:55:10.703" v="3400"/>
          <ac:spMkLst>
            <pc:docMk/>
            <pc:sldMasterMk cId="4018146389" sldId="2147483648"/>
            <ac:spMk id="113" creationId="{1AE053C6-CE47-40A9-C1F3-988B76B2A5DD}"/>
          </ac:spMkLst>
        </pc:spChg>
        <pc:spChg chg="add del mod ord modVis">
          <ac:chgData name="Bình Bùi Thanh" userId="74c66c16981bb079" providerId="LiveId" clId="{A09910FC-E78B-4C7F-BFDB-C78E6601A081}" dt="2024-08-02T13:55:19.838" v="3433"/>
          <ac:spMkLst>
            <pc:docMk/>
            <pc:sldMasterMk cId="4018146389" sldId="2147483648"/>
            <ac:spMk id="114" creationId="{CDD57BBF-C51F-C175-8269-960F0649EF34}"/>
          </ac:spMkLst>
        </pc:spChg>
        <pc:spChg chg="add del mod ord modVis">
          <ac:chgData name="Bình Bùi Thanh" userId="74c66c16981bb079" providerId="LiveId" clId="{A09910FC-E78B-4C7F-BFDB-C78E6601A081}" dt="2024-08-02T13:55:28.754" v="3464"/>
          <ac:spMkLst>
            <pc:docMk/>
            <pc:sldMasterMk cId="4018146389" sldId="2147483648"/>
            <ac:spMk id="115" creationId="{083358ED-6E93-D3B2-EF32-9118FA6B5D73}"/>
          </ac:spMkLst>
        </pc:spChg>
        <pc:spChg chg="add del mod ord modVis">
          <ac:chgData name="Bình Bùi Thanh" userId="74c66c16981bb079" providerId="LiveId" clId="{A09910FC-E78B-4C7F-BFDB-C78E6601A081}" dt="2024-08-02T13:55:38.031" v="3494"/>
          <ac:spMkLst>
            <pc:docMk/>
            <pc:sldMasterMk cId="4018146389" sldId="2147483648"/>
            <ac:spMk id="116" creationId="{3037C8B9-60B0-5EEE-F85E-25BBB0A2EC12}"/>
          </ac:spMkLst>
        </pc:spChg>
        <pc:spChg chg="add del mod ord modVis">
          <ac:chgData name="Bình Bùi Thanh" userId="74c66c16981bb079" providerId="LiveId" clId="{A09910FC-E78B-4C7F-BFDB-C78E6601A081}" dt="2024-08-02T13:55:47.289" v="3524"/>
          <ac:spMkLst>
            <pc:docMk/>
            <pc:sldMasterMk cId="4018146389" sldId="2147483648"/>
            <ac:spMk id="117" creationId="{127A065E-C9CD-E9C7-1934-E8824FD8F598}"/>
          </ac:spMkLst>
        </pc:spChg>
        <pc:spChg chg="add del mod ord modVis">
          <ac:chgData name="Bình Bùi Thanh" userId="74c66c16981bb079" providerId="LiveId" clId="{A09910FC-E78B-4C7F-BFDB-C78E6601A081}" dt="2024-08-02T13:55:59.093" v="3555"/>
          <ac:spMkLst>
            <pc:docMk/>
            <pc:sldMasterMk cId="4018146389" sldId="2147483648"/>
            <ac:spMk id="118" creationId="{8A856C4F-BDF7-FF66-AF50-AAC5D31AAD5B}"/>
          </ac:spMkLst>
        </pc:spChg>
        <pc:spChg chg="add del mod ord modVis">
          <ac:chgData name="Bình Bùi Thanh" userId="74c66c16981bb079" providerId="LiveId" clId="{A09910FC-E78B-4C7F-BFDB-C78E6601A081}" dt="2024-08-02T13:56:19.683" v="3630"/>
          <ac:spMkLst>
            <pc:docMk/>
            <pc:sldMasterMk cId="4018146389" sldId="2147483648"/>
            <ac:spMk id="119" creationId="{8CC8E450-C5D3-2FFA-4F0B-418701752448}"/>
          </ac:spMkLst>
        </pc:spChg>
        <pc:spChg chg="add mod ord">
          <ac:chgData name="Bình Bùi Thanh" userId="74c66c16981bb079" providerId="LiveId" clId="{A09910FC-E78B-4C7F-BFDB-C78E6601A081}" dt="2024-08-02T13:56:10.020" v="3625"/>
          <ac:spMkLst>
            <pc:docMk/>
            <pc:sldMasterMk cId="4018146389" sldId="2147483648"/>
            <ac:spMk id="120" creationId="{FB7ABBFC-8EC0-F39F-5388-ADB353A71E82}"/>
          </ac:spMkLst>
        </pc:spChg>
        <pc:spChg chg="add del mod ord modVis">
          <ac:chgData name="Bình Bùi Thanh" userId="74c66c16981bb079" providerId="LiveId" clId="{A09910FC-E78B-4C7F-BFDB-C78E6601A081}" dt="2024-08-02T13:56:28.960" v="3661"/>
          <ac:spMkLst>
            <pc:docMk/>
            <pc:sldMasterMk cId="4018146389" sldId="2147483648"/>
            <ac:spMk id="121" creationId="{E90A062D-029B-7BCB-E2FA-D6D84A347003}"/>
          </ac:spMkLst>
        </pc:spChg>
        <pc:spChg chg="add del mod ord modVis">
          <ac:chgData name="Bình Bùi Thanh" userId="74c66c16981bb079" providerId="LiveId" clId="{A09910FC-E78B-4C7F-BFDB-C78E6601A081}" dt="2024-08-02T13:56:40.563" v="3691"/>
          <ac:spMkLst>
            <pc:docMk/>
            <pc:sldMasterMk cId="4018146389" sldId="2147483648"/>
            <ac:spMk id="122" creationId="{CF94EE21-C998-29EA-C108-A75E0AA7ECA7}"/>
          </ac:spMkLst>
        </pc:spChg>
        <pc:spChg chg="add del mod ord modVis">
          <ac:chgData name="Bình Bùi Thanh" userId="74c66c16981bb079" providerId="LiveId" clId="{A09910FC-E78B-4C7F-BFDB-C78E6601A081}" dt="2024-08-02T13:56:51.344" v="3719"/>
          <ac:spMkLst>
            <pc:docMk/>
            <pc:sldMasterMk cId="4018146389" sldId="2147483648"/>
            <ac:spMk id="123" creationId="{6448E261-D017-DA32-294C-C62BF153206F}"/>
          </ac:spMkLst>
        </pc:spChg>
        <pc:spChg chg="add del mod ord modVis">
          <ac:chgData name="Bình Bùi Thanh" userId="74c66c16981bb079" providerId="LiveId" clId="{A09910FC-E78B-4C7F-BFDB-C78E6601A081}" dt="2024-08-02T13:57:00.674" v="3749"/>
          <ac:spMkLst>
            <pc:docMk/>
            <pc:sldMasterMk cId="4018146389" sldId="2147483648"/>
            <ac:spMk id="124" creationId="{49DC8248-38A6-6B4C-A505-8FB4D36AA0F3}"/>
          </ac:spMkLst>
        </pc:spChg>
        <pc:spChg chg="add del mod ord modVis">
          <ac:chgData name="Bình Bùi Thanh" userId="74c66c16981bb079" providerId="LiveId" clId="{A09910FC-E78B-4C7F-BFDB-C78E6601A081}" dt="2024-08-02T13:57:11.240" v="3779"/>
          <ac:spMkLst>
            <pc:docMk/>
            <pc:sldMasterMk cId="4018146389" sldId="2147483648"/>
            <ac:spMk id="125" creationId="{896ED622-C7AB-B5E2-8D1C-B1FB571DEAFF}"/>
          </ac:spMkLst>
        </pc:spChg>
        <pc:spChg chg="add del mod ord modVis">
          <ac:chgData name="Bình Bùi Thanh" userId="74c66c16981bb079" providerId="LiveId" clId="{A09910FC-E78B-4C7F-BFDB-C78E6601A081}" dt="2024-08-02T13:57:20.591" v="3807"/>
          <ac:spMkLst>
            <pc:docMk/>
            <pc:sldMasterMk cId="4018146389" sldId="2147483648"/>
            <ac:spMk id="126" creationId="{7F90837E-BE97-2A79-593C-A3F2CD7A2F20}"/>
          </ac:spMkLst>
        </pc:spChg>
        <pc:spChg chg="add del mod ord modVis">
          <ac:chgData name="Bình Bùi Thanh" userId="74c66c16981bb079" providerId="LiveId" clId="{A09910FC-E78B-4C7F-BFDB-C78E6601A081}" dt="2024-08-02T13:57:29.476" v="3838"/>
          <ac:spMkLst>
            <pc:docMk/>
            <pc:sldMasterMk cId="4018146389" sldId="2147483648"/>
            <ac:spMk id="127" creationId="{205E3ED2-ED6A-B3B9-16E0-B2E23D6690C6}"/>
          </ac:spMkLst>
        </pc:spChg>
        <pc:spChg chg="add del mod ord modVis">
          <ac:chgData name="Bình Bùi Thanh" userId="74c66c16981bb079" providerId="LiveId" clId="{A09910FC-E78B-4C7F-BFDB-C78E6601A081}" dt="2024-08-02T13:57:38.420" v="3870"/>
          <ac:spMkLst>
            <pc:docMk/>
            <pc:sldMasterMk cId="4018146389" sldId="2147483648"/>
            <ac:spMk id="128" creationId="{A4AF8F8A-E6A2-6460-F067-AB330364E7EA}"/>
          </ac:spMkLst>
        </pc:spChg>
        <pc:spChg chg="add del mod ord modVis">
          <ac:chgData name="Bình Bùi Thanh" userId="74c66c16981bb079" providerId="LiveId" clId="{A09910FC-E78B-4C7F-BFDB-C78E6601A081}" dt="2024-08-02T13:57:47.528" v="3902"/>
          <ac:spMkLst>
            <pc:docMk/>
            <pc:sldMasterMk cId="4018146389" sldId="2147483648"/>
            <ac:spMk id="129" creationId="{3D21E759-04D4-4B0D-65E2-19A19429CE40}"/>
          </ac:spMkLst>
        </pc:spChg>
        <pc:spChg chg="add del mod ord modVis">
          <ac:chgData name="Bình Bùi Thanh" userId="74c66c16981bb079" providerId="LiveId" clId="{A09910FC-E78B-4C7F-BFDB-C78E6601A081}" dt="2024-08-02T13:57:58.323" v="3931"/>
          <ac:spMkLst>
            <pc:docMk/>
            <pc:sldMasterMk cId="4018146389" sldId="2147483648"/>
            <ac:spMk id="130" creationId="{9D41AAFC-7540-0AEA-3DEA-F98D4F70D6E0}"/>
          </ac:spMkLst>
        </pc:spChg>
        <pc:spChg chg="add del mod ord modVis">
          <ac:chgData name="Bình Bùi Thanh" userId="74c66c16981bb079" providerId="LiveId" clId="{A09910FC-E78B-4C7F-BFDB-C78E6601A081}" dt="2024-08-02T13:58:07.206" v="3960"/>
          <ac:spMkLst>
            <pc:docMk/>
            <pc:sldMasterMk cId="4018146389" sldId="2147483648"/>
            <ac:spMk id="131" creationId="{48644751-A767-0F81-8275-EB35EB7591D2}"/>
          </ac:spMkLst>
        </pc:spChg>
        <pc:spChg chg="add del mod ord modVis">
          <ac:chgData name="Bình Bùi Thanh" userId="74c66c16981bb079" providerId="LiveId" clId="{A09910FC-E78B-4C7F-BFDB-C78E6601A081}" dt="2024-08-02T13:58:16.602" v="3989"/>
          <ac:spMkLst>
            <pc:docMk/>
            <pc:sldMasterMk cId="4018146389" sldId="2147483648"/>
            <ac:spMk id="132" creationId="{ED44E4FB-C7E9-F107-7402-19188B27A2CA}"/>
          </ac:spMkLst>
        </pc:spChg>
        <pc:spChg chg="add del mod ord modVis">
          <ac:chgData name="Bình Bùi Thanh" userId="74c66c16981bb079" providerId="LiveId" clId="{A09910FC-E78B-4C7F-BFDB-C78E6601A081}" dt="2024-08-02T13:58:25.738" v="4019"/>
          <ac:spMkLst>
            <pc:docMk/>
            <pc:sldMasterMk cId="4018146389" sldId="2147483648"/>
            <ac:spMk id="133" creationId="{7FE56B78-F615-7476-2F0A-324965E63397}"/>
          </ac:spMkLst>
        </pc:spChg>
        <pc:spChg chg="add del mod ord modVis">
          <ac:chgData name="Bình Bùi Thanh" userId="74c66c16981bb079" providerId="LiveId" clId="{A09910FC-E78B-4C7F-BFDB-C78E6601A081}" dt="2024-08-02T13:58:34.613" v="4047"/>
          <ac:spMkLst>
            <pc:docMk/>
            <pc:sldMasterMk cId="4018146389" sldId="2147483648"/>
            <ac:spMk id="134" creationId="{1F95C070-361E-56CC-72E6-AAA239B0596F}"/>
          </ac:spMkLst>
        </pc:spChg>
        <pc:spChg chg="add del mod ord modVis">
          <ac:chgData name="Bình Bùi Thanh" userId="74c66c16981bb079" providerId="LiveId" clId="{A09910FC-E78B-4C7F-BFDB-C78E6601A081}" dt="2024-08-02T13:58:45.413" v="4076"/>
          <ac:spMkLst>
            <pc:docMk/>
            <pc:sldMasterMk cId="4018146389" sldId="2147483648"/>
            <ac:spMk id="135" creationId="{08AED1A2-0A84-278B-BB1A-E1068AA331BF}"/>
          </ac:spMkLst>
        </pc:spChg>
        <pc:spChg chg="add del mod ord modVis">
          <ac:chgData name="Bình Bùi Thanh" userId="74c66c16981bb079" providerId="LiveId" clId="{A09910FC-E78B-4C7F-BFDB-C78E6601A081}" dt="2024-08-02T13:58:54.427" v="4104"/>
          <ac:spMkLst>
            <pc:docMk/>
            <pc:sldMasterMk cId="4018146389" sldId="2147483648"/>
            <ac:spMk id="136" creationId="{446C2FCC-ECE9-DEE2-3F64-AD80D1D6EFCF}"/>
          </ac:spMkLst>
        </pc:spChg>
        <pc:spChg chg="add del mod ord modVis">
          <ac:chgData name="Bình Bùi Thanh" userId="74c66c16981bb079" providerId="LiveId" clId="{A09910FC-E78B-4C7F-BFDB-C78E6601A081}" dt="2024-08-02T13:59:03.392" v="4133"/>
          <ac:spMkLst>
            <pc:docMk/>
            <pc:sldMasterMk cId="4018146389" sldId="2147483648"/>
            <ac:spMk id="137" creationId="{4D30EAC9-805F-E5B0-DC2E-7773394EF421}"/>
          </ac:spMkLst>
        </pc:spChg>
        <pc:spChg chg="add del mod ord modVis">
          <ac:chgData name="Bình Bùi Thanh" userId="74c66c16981bb079" providerId="LiveId" clId="{A09910FC-E78B-4C7F-BFDB-C78E6601A081}" dt="2024-08-02T13:59:13.430" v="4163"/>
          <ac:spMkLst>
            <pc:docMk/>
            <pc:sldMasterMk cId="4018146389" sldId="2147483648"/>
            <ac:spMk id="138" creationId="{02B396C6-8ED2-76E4-7E98-26E7534A02DE}"/>
          </ac:spMkLst>
        </pc:spChg>
        <pc:spChg chg="add del mod ord modVis">
          <ac:chgData name="Bình Bùi Thanh" userId="74c66c16981bb079" providerId="LiveId" clId="{A09910FC-E78B-4C7F-BFDB-C78E6601A081}" dt="2024-08-02T13:59:23.897" v="4194"/>
          <ac:spMkLst>
            <pc:docMk/>
            <pc:sldMasterMk cId="4018146389" sldId="2147483648"/>
            <ac:spMk id="139" creationId="{B792757D-1100-38A8-F70E-9F41A6666EDF}"/>
          </ac:spMkLst>
        </pc:spChg>
        <pc:spChg chg="add del mod ord modVis">
          <ac:chgData name="Bình Bùi Thanh" userId="74c66c16981bb079" providerId="LiveId" clId="{A09910FC-E78B-4C7F-BFDB-C78E6601A081}" dt="2024-08-02T13:59:33.763" v="4225"/>
          <ac:spMkLst>
            <pc:docMk/>
            <pc:sldMasterMk cId="4018146389" sldId="2147483648"/>
            <ac:spMk id="140" creationId="{59D25B52-3ED2-975A-8059-1C9C77FB8FD5}"/>
          </ac:spMkLst>
        </pc:spChg>
        <pc:spChg chg="add del mod ord modVis">
          <ac:chgData name="Bình Bùi Thanh" userId="74c66c16981bb079" providerId="LiveId" clId="{A09910FC-E78B-4C7F-BFDB-C78E6601A081}" dt="2024-08-02T13:59:43.077" v="4254"/>
          <ac:spMkLst>
            <pc:docMk/>
            <pc:sldMasterMk cId="4018146389" sldId="2147483648"/>
            <ac:spMk id="141" creationId="{554D910E-AC22-15FB-533B-CF3C99E5A51A}"/>
          </ac:spMkLst>
        </pc:spChg>
        <pc:spChg chg="add del mod ord modVis">
          <ac:chgData name="Bình Bùi Thanh" userId="74c66c16981bb079" providerId="LiveId" clId="{A09910FC-E78B-4C7F-BFDB-C78E6601A081}" dt="2024-08-02T13:59:52.603" v="4284"/>
          <ac:spMkLst>
            <pc:docMk/>
            <pc:sldMasterMk cId="4018146389" sldId="2147483648"/>
            <ac:spMk id="142" creationId="{7A6FA8E9-DD46-4EA5-D08F-784B72F1D72F}"/>
          </ac:spMkLst>
        </pc:spChg>
        <pc:spChg chg="add del mod ord modVis">
          <ac:chgData name="Bình Bùi Thanh" userId="74c66c16981bb079" providerId="LiveId" clId="{A09910FC-E78B-4C7F-BFDB-C78E6601A081}" dt="2024-08-02T14:00:05.176" v="4312"/>
          <ac:spMkLst>
            <pc:docMk/>
            <pc:sldMasterMk cId="4018146389" sldId="2147483648"/>
            <ac:spMk id="143" creationId="{897CA858-77EB-429D-0DB9-9C202E497B99}"/>
          </ac:spMkLst>
        </pc:spChg>
        <pc:spChg chg="add del mod ord modVis">
          <ac:chgData name="Bình Bùi Thanh" userId="74c66c16981bb079" providerId="LiveId" clId="{A09910FC-E78B-4C7F-BFDB-C78E6601A081}" dt="2024-08-02T14:00:14.026" v="4341"/>
          <ac:spMkLst>
            <pc:docMk/>
            <pc:sldMasterMk cId="4018146389" sldId="2147483648"/>
            <ac:spMk id="144" creationId="{3349BFC3-9ECE-AFFF-1FCB-C885E7E798E7}"/>
          </ac:spMkLst>
        </pc:spChg>
        <pc:spChg chg="add del mod ord modVis">
          <ac:chgData name="Bình Bùi Thanh" userId="74c66c16981bb079" providerId="LiveId" clId="{A09910FC-E78B-4C7F-BFDB-C78E6601A081}" dt="2024-08-02T14:00:30.238" v="4370"/>
          <ac:spMkLst>
            <pc:docMk/>
            <pc:sldMasterMk cId="4018146389" sldId="2147483648"/>
            <ac:spMk id="145" creationId="{B095B3F2-8DC5-FADC-23CC-C92238F1ECEE}"/>
          </ac:spMkLst>
        </pc:spChg>
        <pc:spChg chg="add del mod ord modVis">
          <ac:chgData name="Bình Bùi Thanh" userId="74c66c16981bb079" providerId="LiveId" clId="{A09910FC-E78B-4C7F-BFDB-C78E6601A081}" dt="2024-08-02T14:00:43.098" v="4405"/>
          <ac:spMkLst>
            <pc:docMk/>
            <pc:sldMasterMk cId="4018146389" sldId="2147483648"/>
            <ac:spMk id="146" creationId="{2532AF07-F574-76F8-57EF-769F6C9F966A}"/>
          </ac:spMkLst>
        </pc:spChg>
        <pc:spChg chg="add del mod ord modVis">
          <ac:chgData name="Bình Bùi Thanh" userId="74c66c16981bb079" providerId="LiveId" clId="{A09910FC-E78B-4C7F-BFDB-C78E6601A081}" dt="2024-08-02T14:00:53.888" v="4435"/>
          <ac:spMkLst>
            <pc:docMk/>
            <pc:sldMasterMk cId="4018146389" sldId="2147483648"/>
            <ac:spMk id="147" creationId="{B4E3407F-462C-B466-7304-2F318782B045}"/>
          </ac:spMkLst>
        </pc:spChg>
        <pc:spChg chg="add del mod ord modVis">
          <ac:chgData name="Bình Bùi Thanh" userId="74c66c16981bb079" providerId="LiveId" clId="{A09910FC-E78B-4C7F-BFDB-C78E6601A081}" dt="2024-08-02T14:01:03.916" v="4463"/>
          <ac:spMkLst>
            <pc:docMk/>
            <pc:sldMasterMk cId="4018146389" sldId="2147483648"/>
            <ac:spMk id="148" creationId="{43F0AA8C-7FBA-C28C-58F6-B546371A8F29}"/>
          </ac:spMkLst>
        </pc:spChg>
        <pc:spChg chg="add del mod ord modVis">
          <ac:chgData name="Bình Bùi Thanh" userId="74c66c16981bb079" providerId="LiveId" clId="{A09910FC-E78B-4C7F-BFDB-C78E6601A081}" dt="2024-08-02T14:01:15.710" v="4493"/>
          <ac:spMkLst>
            <pc:docMk/>
            <pc:sldMasterMk cId="4018146389" sldId="2147483648"/>
            <ac:spMk id="149" creationId="{DA6EE0B5-7411-2425-3C9D-43428A1E9E6A}"/>
          </ac:spMkLst>
        </pc:spChg>
        <pc:spChg chg="add del mod ord modVis">
          <ac:chgData name="Bình Bùi Thanh" userId="74c66c16981bb079" providerId="LiveId" clId="{A09910FC-E78B-4C7F-BFDB-C78E6601A081}" dt="2024-08-02T14:01:25.614" v="4525"/>
          <ac:spMkLst>
            <pc:docMk/>
            <pc:sldMasterMk cId="4018146389" sldId="2147483648"/>
            <ac:spMk id="150" creationId="{CCB79741-BBC8-9E4A-E559-4D060318A138}"/>
          </ac:spMkLst>
        </pc:spChg>
        <pc:spChg chg="add del mod ord modVis">
          <ac:chgData name="Bình Bùi Thanh" userId="74c66c16981bb079" providerId="LiveId" clId="{A09910FC-E78B-4C7F-BFDB-C78E6601A081}" dt="2024-08-02T14:01:36.412" v="4555"/>
          <ac:spMkLst>
            <pc:docMk/>
            <pc:sldMasterMk cId="4018146389" sldId="2147483648"/>
            <ac:spMk id="151" creationId="{FB635C8B-8C50-7F53-D7B3-5A60833825F3}"/>
          </ac:spMkLst>
        </pc:spChg>
        <pc:spChg chg="add del mod ord modVis">
          <ac:chgData name="Bình Bùi Thanh" userId="74c66c16981bb079" providerId="LiveId" clId="{A09910FC-E78B-4C7F-BFDB-C78E6601A081}" dt="2024-08-02T14:01:45.291" v="4586"/>
          <ac:spMkLst>
            <pc:docMk/>
            <pc:sldMasterMk cId="4018146389" sldId="2147483648"/>
            <ac:spMk id="152" creationId="{4DEB4AB4-96BA-71B7-BC9E-7F378479A48F}"/>
          </ac:spMkLst>
        </pc:spChg>
        <pc:spChg chg="add del mod ord modVis">
          <ac:chgData name="Bình Bùi Thanh" userId="74c66c16981bb079" providerId="LiveId" clId="{A09910FC-E78B-4C7F-BFDB-C78E6601A081}" dt="2024-08-02T14:02:17.960" v="4618"/>
          <ac:spMkLst>
            <pc:docMk/>
            <pc:sldMasterMk cId="4018146389" sldId="2147483648"/>
            <ac:spMk id="153" creationId="{F506BD35-6DA9-FCCD-DA09-DDEEA44D8A43}"/>
          </ac:spMkLst>
        </pc:spChg>
        <pc:spChg chg="add del mod ord modVis">
          <ac:chgData name="Bình Bùi Thanh" userId="74c66c16981bb079" providerId="LiveId" clId="{A09910FC-E78B-4C7F-BFDB-C78E6601A081}" dt="2024-08-02T14:02:28.090" v="4646"/>
          <ac:spMkLst>
            <pc:docMk/>
            <pc:sldMasterMk cId="4018146389" sldId="2147483648"/>
            <ac:spMk id="154" creationId="{C7B507AC-9B5D-9CCB-5D78-7D48800B77E9}"/>
          </ac:spMkLst>
        </pc:spChg>
        <pc:spChg chg="add del mod ord modVis">
          <ac:chgData name="Bình Bùi Thanh" userId="74c66c16981bb079" providerId="LiveId" clId="{A09910FC-E78B-4C7F-BFDB-C78E6601A081}" dt="2024-08-02T14:02:36.969" v="4676"/>
          <ac:spMkLst>
            <pc:docMk/>
            <pc:sldMasterMk cId="4018146389" sldId="2147483648"/>
            <ac:spMk id="155" creationId="{86533C3F-81C6-9977-9734-BAC906ED5697}"/>
          </ac:spMkLst>
        </pc:spChg>
        <pc:spChg chg="add del mod ord modVis">
          <ac:chgData name="Bình Bùi Thanh" userId="74c66c16981bb079" providerId="LiveId" clId="{A09910FC-E78B-4C7F-BFDB-C78E6601A081}" dt="2024-08-02T14:02:45.829" v="4706"/>
          <ac:spMkLst>
            <pc:docMk/>
            <pc:sldMasterMk cId="4018146389" sldId="2147483648"/>
            <ac:spMk id="156" creationId="{C7F1EE3B-B1BB-C18B-8B1D-03FF5EF60301}"/>
          </ac:spMkLst>
        </pc:spChg>
        <pc:spChg chg="add del mod ord modVis">
          <ac:chgData name="Bình Bùi Thanh" userId="74c66c16981bb079" providerId="LiveId" clId="{A09910FC-E78B-4C7F-BFDB-C78E6601A081}" dt="2024-08-02T14:02:56.495" v="4737"/>
          <ac:spMkLst>
            <pc:docMk/>
            <pc:sldMasterMk cId="4018146389" sldId="2147483648"/>
            <ac:spMk id="157" creationId="{A9ED60C6-CE78-C713-C7AF-0D173E731C39}"/>
          </ac:spMkLst>
        </pc:spChg>
        <pc:spChg chg="add del mod ord modVis">
          <ac:chgData name="Bình Bùi Thanh" userId="74c66c16981bb079" providerId="LiveId" clId="{A09910FC-E78B-4C7F-BFDB-C78E6601A081}" dt="2024-08-02T14:03:06.173" v="4770"/>
          <ac:spMkLst>
            <pc:docMk/>
            <pc:sldMasterMk cId="4018146389" sldId="2147483648"/>
            <ac:spMk id="158" creationId="{5A052982-1AB5-E633-9A8A-58B2098175B8}"/>
          </ac:spMkLst>
        </pc:spChg>
        <pc:spChg chg="add del mod ord modVis">
          <ac:chgData name="Bình Bùi Thanh" userId="74c66c16981bb079" providerId="LiveId" clId="{A09910FC-E78B-4C7F-BFDB-C78E6601A081}" dt="2024-08-02T14:03:16.637" v="4802"/>
          <ac:spMkLst>
            <pc:docMk/>
            <pc:sldMasterMk cId="4018146389" sldId="2147483648"/>
            <ac:spMk id="159" creationId="{FBA191ED-7799-F7A8-036E-D0F8683F7715}"/>
          </ac:spMkLst>
        </pc:spChg>
        <pc:spChg chg="add del mod ord modVis">
          <ac:chgData name="Bình Bùi Thanh" userId="74c66c16981bb079" providerId="LiveId" clId="{A09910FC-E78B-4C7F-BFDB-C78E6601A081}" dt="2024-08-02T14:03:26.074" v="4834"/>
          <ac:spMkLst>
            <pc:docMk/>
            <pc:sldMasterMk cId="4018146389" sldId="2147483648"/>
            <ac:spMk id="160" creationId="{9808A938-2C1B-3A7F-C59C-12E5454B3B4C}"/>
          </ac:spMkLst>
        </pc:spChg>
        <pc:spChg chg="add del mod ord modVis">
          <ac:chgData name="Bình Bùi Thanh" userId="74c66c16981bb079" providerId="LiveId" clId="{A09910FC-E78B-4C7F-BFDB-C78E6601A081}" dt="2024-08-02T14:03:34.952" v="4866"/>
          <ac:spMkLst>
            <pc:docMk/>
            <pc:sldMasterMk cId="4018146389" sldId="2147483648"/>
            <ac:spMk id="161" creationId="{91E3978C-A05E-3424-8289-B69505AE2706}"/>
          </ac:spMkLst>
        </pc:spChg>
        <pc:spChg chg="add del mod ord modVis">
          <ac:chgData name="Bình Bùi Thanh" userId="74c66c16981bb079" providerId="LiveId" clId="{A09910FC-E78B-4C7F-BFDB-C78E6601A081}" dt="2024-08-02T14:03:44.774" v="4897"/>
          <ac:spMkLst>
            <pc:docMk/>
            <pc:sldMasterMk cId="4018146389" sldId="2147483648"/>
            <ac:spMk id="162" creationId="{0E98F155-B75C-203B-0E85-EB132DA90FBD}"/>
          </ac:spMkLst>
        </pc:spChg>
        <pc:spChg chg="add del mod ord modVis">
          <ac:chgData name="Bình Bùi Thanh" userId="74c66c16981bb079" providerId="LiveId" clId="{A09910FC-E78B-4C7F-BFDB-C78E6601A081}" dt="2024-08-02T14:03:56.178" v="4926"/>
          <ac:spMkLst>
            <pc:docMk/>
            <pc:sldMasterMk cId="4018146389" sldId="2147483648"/>
            <ac:spMk id="163" creationId="{F812F7C6-7148-9D7C-C621-84BB2ADE57AE}"/>
          </ac:spMkLst>
        </pc:spChg>
        <pc:spChg chg="add del mod ord modVis">
          <ac:chgData name="Bình Bùi Thanh" userId="74c66c16981bb079" providerId="LiveId" clId="{A09910FC-E78B-4C7F-BFDB-C78E6601A081}" dt="2024-08-02T14:04:06.461" v="4957"/>
          <ac:spMkLst>
            <pc:docMk/>
            <pc:sldMasterMk cId="4018146389" sldId="2147483648"/>
            <ac:spMk id="164" creationId="{217A41AA-5D34-FE36-5C05-86B9B5D7E179}"/>
          </ac:spMkLst>
        </pc:spChg>
        <pc:spChg chg="add del mod ord modVis">
          <ac:chgData name="Bình Bùi Thanh" userId="74c66c16981bb079" providerId="LiveId" clId="{A09910FC-E78B-4C7F-BFDB-C78E6601A081}" dt="2024-08-02T14:04:16.218" v="4988"/>
          <ac:spMkLst>
            <pc:docMk/>
            <pc:sldMasterMk cId="4018146389" sldId="2147483648"/>
            <ac:spMk id="165" creationId="{C6E2537F-F5A0-E9EE-2B04-DBA9035E53E5}"/>
          </ac:spMkLst>
        </pc:spChg>
        <pc:spChg chg="add del mod ord modVis">
          <ac:chgData name="Bình Bùi Thanh" userId="74c66c16981bb079" providerId="LiveId" clId="{A09910FC-E78B-4C7F-BFDB-C78E6601A081}" dt="2024-08-02T14:04:26.009" v="5018"/>
          <ac:spMkLst>
            <pc:docMk/>
            <pc:sldMasterMk cId="4018146389" sldId="2147483648"/>
            <ac:spMk id="166" creationId="{70E59A7E-BB54-9B27-2AA8-192354760A45}"/>
          </ac:spMkLst>
        </pc:spChg>
        <pc:spChg chg="add del mod ord modVis">
          <ac:chgData name="Bình Bùi Thanh" userId="74c66c16981bb079" providerId="LiveId" clId="{A09910FC-E78B-4C7F-BFDB-C78E6601A081}" dt="2024-08-02T14:04:35.577" v="5047"/>
          <ac:spMkLst>
            <pc:docMk/>
            <pc:sldMasterMk cId="4018146389" sldId="2147483648"/>
            <ac:spMk id="167" creationId="{A883E4CD-6519-A2A1-0A23-2C19F6693BCC}"/>
          </ac:spMkLst>
        </pc:spChg>
        <pc:spChg chg="add del mod ord modVis">
          <ac:chgData name="Bình Bùi Thanh" userId="74c66c16981bb079" providerId="LiveId" clId="{A09910FC-E78B-4C7F-BFDB-C78E6601A081}" dt="2024-08-02T14:04:44.448" v="5076"/>
          <ac:spMkLst>
            <pc:docMk/>
            <pc:sldMasterMk cId="4018146389" sldId="2147483648"/>
            <ac:spMk id="168" creationId="{07A8245D-C64B-F4E9-6017-51D93FA6D3D6}"/>
          </ac:spMkLst>
        </pc:spChg>
        <pc:spChg chg="add del mod ord modVis">
          <ac:chgData name="Bình Bùi Thanh" userId="74c66c16981bb079" providerId="LiveId" clId="{A09910FC-E78B-4C7F-BFDB-C78E6601A081}" dt="2024-08-02T14:04:56.031" v="5108"/>
          <ac:spMkLst>
            <pc:docMk/>
            <pc:sldMasterMk cId="4018146389" sldId="2147483648"/>
            <ac:spMk id="169" creationId="{40DBE5D3-8164-7D96-2FD1-B10E785345FA}"/>
          </ac:spMkLst>
        </pc:spChg>
        <pc:spChg chg="add del mod ord modVis">
          <ac:chgData name="Bình Bùi Thanh" userId="74c66c16981bb079" providerId="LiveId" clId="{A09910FC-E78B-4C7F-BFDB-C78E6601A081}" dt="2024-08-02T14:05:04.912" v="5140"/>
          <ac:spMkLst>
            <pc:docMk/>
            <pc:sldMasterMk cId="4018146389" sldId="2147483648"/>
            <ac:spMk id="170" creationId="{22E22A38-CF24-F34E-3359-F9668DA1B62B}"/>
          </ac:spMkLst>
        </pc:spChg>
        <pc:spChg chg="add del mod ord modVis">
          <ac:chgData name="Bình Bùi Thanh" userId="74c66c16981bb079" providerId="LiveId" clId="{A09910FC-E78B-4C7F-BFDB-C78E6601A081}" dt="2024-08-02T14:05:14.537" v="5173"/>
          <ac:spMkLst>
            <pc:docMk/>
            <pc:sldMasterMk cId="4018146389" sldId="2147483648"/>
            <ac:spMk id="171" creationId="{B14A8D41-61ED-79CA-1205-B4E278CF5711}"/>
          </ac:spMkLst>
        </pc:spChg>
        <pc:spChg chg="add del mod ord modVis">
          <ac:chgData name="Bình Bùi Thanh" userId="74c66c16981bb079" providerId="LiveId" clId="{A09910FC-E78B-4C7F-BFDB-C78E6601A081}" dt="2024-08-02T14:05:23.952" v="5201"/>
          <ac:spMkLst>
            <pc:docMk/>
            <pc:sldMasterMk cId="4018146389" sldId="2147483648"/>
            <ac:spMk id="172" creationId="{E2208130-8E20-3884-A643-E6A3489E9EDA}"/>
          </ac:spMkLst>
        </pc:spChg>
        <pc:spChg chg="add del mod ord modVis">
          <ac:chgData name="Bình Bùi Thanh" userId="74c66c16981bb079" providerId="LiveId" clId="{A09910FC-E78B-4C7F-BFDB-C78E6601A081}" dt="2024-08-02T14:05:33.329" v="5232"/>
          <ac:spMkLst>
            <pc:docMk/>
            <pc:sldMasterMk cId="4018146389" sldId="2147483648"/>
            <ac:spMk id="173" creationId="{3BCA0BBA-F88A-F873-276C-F4270DEA3C2A}"/>
          </ac:spMkLst>
        </pc:spChg>
        <pc:spChg chg="add del mod ord modVis">
          <ac:chgData name="Bình Bùi Thanh" userId="74c66c16981bb079" providerId="LiveId" clId="{A09910FC-E78B-4C7F-BFDB-C78E6601A081}" dt="2024-08-02T14:05:47.296" v="5261"/>
          <ac:spMkLst>
            <pc:docMk/>
            <pc:sldMasterMk cId="4018146389" sldId="2147483648"/>
            <ac:spMk id="174" creationId="{0FF42203-3399-6B1C-20EF-FB2A10D075C1}"/>
          </ac:spMkLst>
        </pc:spChg>
        <pc:spChg chg="add del mod ord modVis">
          <ac:chgData name="Bình Bùi Thanh" userId="74c66c16981bb079" providerId="LiveId" clId="{A09910FC-E78B-4C7F-BFDB-C78E6601A081}" dt="2024-08-02T14:05:57.163" v="5292"/>
          <ac:spMkLst>
            <pc:docMk/>
            <pc:sldMasterMk cId="4018146389" sldId="2147483648"/>
            <ac:spMk id="175" creationId="{301304E0-A24F-1EE8-43D4-24921FFC32E9}"/>
          </ac:spMkLst>
        </pc:spChg>
        <pc:spChg chg="add del mod ord modVis">
          <ac:chgData name="Bình Bùi Thanh" userId="74c66c16981bb079" providerId="LiveId" clId="{A09910FC-E78B-4C7F-BFDB-C78E6601A081}" dt="2024-08-02T14:06:06.804" v="5322"/>
          <ac:spMkLst>
            <pc:docMk/>
            <pc:sldMasterMk cId="4018146389" sldId="2147483648"/>
            <ac:spMk id="176" creationId="{9FDC867D-5C35-A0D7-7A89-9D72A11BC5B7}"/>
          </ac:spMkLst>
        </pc:spChg>
        <pc:spChg chg="add del mod ord modVis">
          <ac:chgData name="Bình Bùi Thanh" userId="74c66c16981bb079" providerId="LiveId" clId="{A09910FC-E78B-4C7F-BFDB-C78E6601A081}" dt="2024-08-02T14:06:22.759" v="5352"/>
          <ac:spMkLst>
            <pc:docMk/>
            <pc:sldMasterMk cId="4018146389" sldId="2147483648"/>
            <ac:spMk id="177" creationId="{CFDB3349-439B-1043-DB95-38CE543F3CF3}"/>
          </ac:spMkLst>
        </pc:spChg>
        <pc:spChg chg="add del mod ord modVis">
          <ac:chgData name="Bình Bùi Thanh" userId="74c66c16981bb079" providerId="LiveId" clId="{A09910FC-E78B-4C7F-BFDB-C78E6601A081}" dt="2024-08-02T14:06:32.951" v="5384"/>
          <ac:spMkLst>
            <pc:docMk/>
            <pc:sldMasterMk cId="4018146389" sldId="2147483648"/>
            <ac:spMk id="178" creationId="{8FC6585A-CAB4-B17D-6EE9-3E7224488D80}"/>
          </ac:spMkLst>
        </pc:spChg>
        <pc:spChg chg="add del mod ord modVis">
          <ac:chgData name="Bình Bùi Thanh" userId="74c66c16981bb079" providerId="LiveId" clId="{A09910FC-E78B-4C7F-BFDB-C78E6601A081}" dt="2024-08-02T14:06:42.541" v="5416"/>
          <ac:spMkLst>
            <pc:docMk/>
            <pc:sldMasterMk cId="4018146389" sldId="2147483648"/>
            <ac:spMk id="179" creationId="{33137CA3-BF51-7CA5-1128-02235F6155A7}"/>
          </ac:spMkLst>
        </pc:spChg>
        <pc:spChg chg="add del mod ord modVis">
          <ac:chgData name="Bình Bùi Thanh" userId="74c66c16981bb079" providerId="LiveId" clId="{A09910FC-E78B-4C7F-BFDB-C78E6601A081}" dt="2024-08-02T14:06:53.008" v="5448"/>
          <ac:spMkLst>
            <pc:docMk/>
            <pc:sldMasterMk cId="4018146389" sldId="2147483648"/>
            <ac:spMk id="180" creationId="{70251A41-0746-E185-1E92-ADB04F079D08}"/>
          </ac:spMkLst>
        </pc:spChg>
        <pc:spChg chg="add del mod ord modVis">
          <ac:chgData name="Bình Bùi Thanh" userId="74c66c16981bb079" providerId="LiveId" clId="{A09910FC-E78B-4C7F-BFDB-C78E6601A081}" dt="2024-08-02T14:07:01.969" v="5479"/>
          <ac:spMkLst>
            <pc:docMk/>
            <pc:sldMasterMk cId="4018146389" sldId="2147483648"/>
            <ac:spMk id="181" creationId="{ADF06BFB-CB37-2DFC-E7A7-1820EAB09B27}"/>
          </ac:spMkLst>
        </pc:spChg>
        <pc:spChg chg="add del mod ord modVis">
          <ac:chgData name="Bình Bùi Thanh" userId="74c66c16981bb079" providerId="LiveId" clId="{A09910FC-E78B-4C7F-BFDB-C78E6601A081}" dt="2024-08-02T14:07:10.840" v="5507"/>
          <ac:spMkLst>
            <pc:docMk/>
            <pc:sldMasterMk cId="4018146389" sldId="2147483648"/>
            <ac:spMk id="182" creationId="{70781531-3462-2D7C-6A20-3F540BAFAEAC}"/>
          </ac:spMkLst>
        </pc:spChg>
        <pc:spChg chg="add del mod ord modVis">
          <ac:chgData name="Bình Bùi Thanh" userId="74c66c16981bb079" providerId="LiveId" clId="{A09910FC-E78B-4C7F-BFDB-C78E6601A081}" dt="2024-08-02T14:07:21.281" v="5537"/>
          <ac:spMkLst>
            <pc:docMk/>
            <pc:sldMasterMk cId="4018146389" sldId="2147483648"/>
            <ac:spMk id="183" creationId="{8B4E7196-1B47-D6C6-031F-42446C489F50}"/>
          </ac:spMkLst>
        </pc:spChg>
        <pc:spChg chg="add del mod ord modVis">
          <ac:chgData name="Bình Bùi Thanh" userId="74c66c16981bb079" providerId="LiveId" clId="{A09910FC-E78B-4C7F-BFDB-C78E6601A081}" dt="2024-08-02T14:07:30.226" v="5569"/>
          <ac:spMkLst>
            <pc:docMk/>
            <pc:sldMasterMk cId="4018146389" sldId="2147483648"/>
            <ac:spMk id="184" creationId="{9C5A8E4F-ED3C-6122-94A6-263A2DD82925}"/>
          </ac:spMkLst>
        </pc:spChg>
        <pc:spChg chg="add del mod ord modVis">
          <ac:chgData name="Bình Bùi Thanh" userId="74c66c16981bb079" providerId="LiveId" clId="{A09910FC-E78B-4C7F-BFDB-C78E6601A081}" dt="2024-08-02T14:07:39.078" v="5598"/>
          <ac:spMkLst>
            <pc:docMk/>
            <pc:sldMasterMk cId="4018146389" sldId="2147483648"/>
            <ac:spMk id="185" creationId="{D47EA28F-EB68-176E-D98D-D0E801A4E2BD}"/>
          </ac:spMkLst>
        </pc:spChg>
        <pc:spChg chg="add del mod ord modVis">
          <ac:chgData name="Bình Bùi Thanh" userId="74c66c16981bb079" providerId="LiveId" clId="{A09910FC-E78B-4C7F-BFDB-C78E6601A081}" dt="2024-08-02T14:08:15.118" v="5718"/>
          <ac:spMkLst>
            <pc:docMk/>
            <pc:sldMasterMk cId="4018146389" sldId="2147483648"/>
            <ac:spMk id="186" creationId="{126DBD0D-D07F-2207-A584-75C80A5C78A7}"/>
          </ac:spMkLst>
        </pc:spChg>
        <pc:spChg chg="add del mod ord modVis">
          <ac:chgData name="Bình Bùi Thanh" userId="74c66c16981bb079" providerId="LiveId" clId="{A09910FC-E78B-4C7F-BFDB-C78E6601A081}" dt="2024-08-02T14:08:10.471" v="5711"/>
          <ac:spMkLst>
            <pc:docMk/>
            <pc:sldMasterMk cId="4018146389" sldId="2147483648"/>
            <ac:spMk id="187" creationId="{52DEFFD1-18F0-578B-23B9-BA32667DB705}"/>
          </ac:spMkLst>
        </pc:spChg>
        <pc:spChg chg="add mod ord">
          <ac:chgData name="Bình Bùi Thanh" userId="74c66c16981bb079" providerId="LiveId" clId="{A09910FC-E78B-4C7F-BFDB-C78E6601A081}" dt="2024-08-02T14:08:09.894" v="5694"/>
          <ac:spMkLst>
            <pc:docMk/>
            <pc:sldMasterMk cId="4018146389" sldId="2147483648"/>
            <ac:spMk id="188" creationId="{68B087D9-646C-16E8-279C-B2B8DA2618F7}"/>
          </ac:spMkLst>
        </pc:spChg>
        <pc:spChg chg="add del mod ord modVis">
          <ac:chgData name="Bình Bùi Thanh" userId="74c66c16981bb079" providerId="LiveId" clId="{A09910FC-E78B-4C7F-BFDB-C78E6601A081}" dt="2024-08-02T14:08:23.975" v="5748"/>
          <ac:spMkLst>
            <pc:docMk/>
            <pc:sldMasterMk cId="4018146389" sldId="2147483648"/>
            <ac:spMk id="189" creationId="{D30EE725-D113-9363-D56A-A296849E069B}"/>
          </ac:spMkLst>
        </pc:spChg>
        <pc:spChg chg="add del mod ord modVis">
          <ac:chgData name="Bình Bùi Thanh" userId="74c66c16981bb079" providerId="LiveId" clId="{A09910FC-E78B-4C7F-BFDB-C78E6601A081}" dt="2024-08-02T14:08:32.882" v="5779"/>
          <ac:spMkLst>
            <pc:docMk/>
            <pc:sldMasterMk cId="4018146389" sldId="2147483648"/>
            <ac:spMk id="190" creationId="{AC0BDD62-3986-E874-9F23-A0D8F5B302D2}"/>
          </ac:spMkLst>
        </pc:spChg>
        <pc:spChg chg="add del mod ord modVis">
          <ac:chgData name="Bình Bùi Thanh" userId="74c66c16981bb079" providerId="LiveId" clId="{A09910FC-E78B-4C7F-BFDB-C78E6601A081}" dt="2024-08-02T14:08:41.753" v="5808"/>
          <ac:spMkLst>
            <pc:docMk/>
            <pc:sldMasterMk cId="4018146389" sldId="2147483648"/>
            <ac:spMk id="191" creationId="{0B09DCF8-8E38-70BB-B4CE-D1DB716E0FF8}"/>
          </ac:spMkLst>
        </pc:spChg>
        <pc:spChg chg="add del mod ord modVis">
          <ac:chgData name="Bình Bùi Thanh" userId="74c66c16981bb079" providerId="LiveId" clId="{A09910FC-E78B-4C7F-BFDB-C78E6601A081}" dt="2024-08-02T14:08:54.455" v="5836"/>
          <ac:spMkLst>
            <pc:docMk/>
            <pc:sldMasterMk cId="4018146389" sldId="2147483648"/>
            <ac:spMk id="192" creationId="{5B7CE9BD-247A-1E5D-BA57-4D622533CC53}"/>
          </ac:spMkLst>
        </pc:spChg>
        <pc:spChg chg="add del mod ord modVis">
          <ac:chgData name="Bình Bùi Thanh" userId="74c66c16981bb079" providerId="LiveId" clId="{A09910FC-E78B-4C7F-BFDB-C78E6601A081}" dt="2024-08-02T14:09:03.329" v="5865"/>
          <ac:spMkLst>
            <pc:docMk/>
            <pc:sldMasterMk cId="4018146389" sldId="2147483648"/>
            <ac:spMk id="193" creationId="{725803B3-31C5-EF00-2B8C-5A75FEB2ED0D}"/>
          </ac:spMkLst>
        </pc:spChg>
        <pc:spChg chg="add del mod ord modVis">
          <ac:chgData name="Bình Bùi Thanh" userId="74c66c16981bb079" providerId="LiveId" clId="{A09910FC-E78B-4C7F-BFDB-C78E6601A081}" dt="2024-08-02T14:09:14.129" v="5895"/>
          <ac:spMkLst>
            <pc:docMk/>
            <pc:sldMasterMk cId="4018146389" sldId="2147483648"/>
            <ac:spMk id="194" creationId="{452FC8D6-2CB5-EB7E-6B72-890587F3BF4A}"/>
          </ac:spMkLst>
        </pc:spChg>
        <pc:spChg chg="add del mod ord modVis">
          <ac:chgData name="Bình Bùi Thanh" userId="74c66c16981bb079" providerId="LiveId" clId="{A09910FC-E78B-4C7F-BFDB-C78E6601A081}" dt="2024-08-02T14:09:24.075" v="5924"/>
          <ac:spMkLst>
            <pc:docMk/>
            <pc:sldMasterMk cId="4018146389" sldId="2147483648"/>
            <ac:spMk id="195" creationId="{1823E704-1494-6A4F-DD1B-3718BA0A39A2}"/>
          </ac:spMkLst>
        </pc:spChg>
        <pc:spChg chg="add del mod ord modVis">
          <ac:chgData name="Bình Bùi Thanh" userId="74c66c16981bb079" providerId="LiveId" clId="{A09910FC-E78B-4C7F-BFDB-C78E6601A081}" dt="2024-08-02T14:10:05.665" v="6091"/>
          <ac:spMkLst>
            <pc:docMk/>
            <pc:sldMasterMk cId="4018146389" sldId="2147483648"/>
            <ac:spMk id="196" creationId="{71EAD86A-6F90-3692-73AC-8A762A7390E6}"/>
          </ac:spMkLst>
        </pc:spChg>
        <pc:spChg chg="add del mod ord modVis">
          <ac:chgData name="Bình Bùi Thanh" userId="74c66c16981bb079" providerId="LiveId" clId="{A09910FC-E78B-4C7F-BFDB-C78E6601A081}" dt="2024-08-02T14:09:58.071" v="6084"/>
          <ac:spMkLst>
            <pc:docMk/>
            <pc:sldMasterMk cId="4018146389" sldId="2147483648"/>
            <ac:spMk id="197" creationId="{684C1D4B-509D-D920-CAA1-3018A0B22197}"/>
          </ac:spMkLst>
        </pc:spChg>
        <pc:spChg chg="add mod ord">
          <ac:chgData name="Bình Bùi Thanh" userId="74c66c16981bb079" providerId="LiveId" clId="{A09910FC-E78B-4C7F-BFDB-C78E6601A081}" dt="2024-08-02T14:09:55.430" v="6024"/>
          <ac:spMkLst>
            <pc:docMk/>
            <pc:sldMasterMk cId="4018146389" sldId="2147483648"/>
            <ac:spMk id="198" creationId="{468775ED-CED9-077B-10A5-4999059F242B}"/>
          </ac:spMkLst>
        </pc:spChg>
        <pc:spChg chg="add mod ord">
          <ac:chgData name="Bình Bùi Thanh" userId="74c66c16981bb079" providerId="LiveId" clId="{A09910FC-E78B-4C7F-BFDB-C78E6601A081}" dt="2024-08-02T14:09:57.353" v="6068"/>
          <ac:spMkLst>
            <pc:docMk/>
            <pc:sldMasterMk cId="4018146389" sldId="2147483648"/>
            <ac:spMk id="199" creationId="{2EB1A119-6C2B-CE99-5A29-4CBD4B10BAE5}"/>
          </ac:spMkLst>
        </pc:spChg>
        <pc:spChg chg="add del mod ord modVis">
          <ac:chgData name="Bình Bùi Thanh" userId="74c66c16981bb079" providerId="LiveId" clId="{A09910FC-E78B-4C7F-BFDB-C78E6601A081}" dt="2024-08-02T14:10:22.471" v="6119"/>
          <ac:spMkLst>
            <pc:docMk/>
            <pc:sldMasterMk cId="4018146389" sldId="2147483648"/>
            <ac:spMk id="200" creationId="{549A848B-9113-4D40-AF06-9C4B2C6C2F50}"/>
          </ac:spMkLst>
        </pc:spChg>
        <pc:spChg chg="add del mod ord modVis">
          <ac:chgData name="Bình Bùi Thanh" userId="74c66c16981bb079" providerId="LiveId" clId="{A09910FC-E78B-4C7F-BFDB-C78E6601A081}" dt="2024-08-02T14:10:33.279" v="6147"/>
          <ac:spMkLst>
            <pc:docMk/>
            <pc:sldMasterMk cId="4018146389" sldId="2147483648"/>
            <ac:spMk id="201" creationId="{C596B086-C9CB-4FFF-83FE-E89C1C2E414C}"/>
          </ac:spMkLst>
        </pc:spChg>
        <pc:spChg chg="add del mod ord modVis">
          <ac:chgData name="Bình Bùi Thanh" userId="74c66c16981bb079" providerId="LiveId" clId="{A09910FC-E78B-4C7F-BFDB-C78E6601A081}" dt="2024-08-02T14:10:52.758" v="6223"/>
          <ac:spMkLst>
            <pc:docMk/>
            <pc:sldMasterMk cId="4018146389" sldId="2147483648"/>
            <ac:spMk id="202" creationId="{CE145B57-F37A-CCE0-4D02-68CD09BB355C}"/>
          </ac:spMkLst>
        </pc:spChg>
        <pc:spChg chg="add mod ord">
          <ac:chgData name="Bình Bùi Thanh" userId="74c66c16981bb079" providerId="LiveId" clId="{A09910FC-E78B-4C7F-BFDB-C78E6601A081}" dt="2024-08-02T14:10:50.144" v="6218"/>
          <ac:spMkLst>
            <pc:docMk/>
            <pc:sldMasterMk cId="4018146389" sldId="2147483648"/>
            <ac:spMk id="203" creationId="{C4E83972-80DE-9130-CFCE-F58A7E04E8DC}"/>
          </ac:spMkLst>
        </pc:spChg>
        <pc:spChg chg="add del mod ord modVis">
          <ac:chgData name="Bình Bùi Thanh" userId="74c66c16981bb079" providerId="LiveId" clId="{A09910FC-E78B-4C7F-BFDB-C78E6601A081}" dt="2024-08-02T14:11:01.800" v="6251"/>
          <ac:spMkLst>
            <pc:docMk/>
            <pc:sldMasterMk cId="4018146389" sldId="2147483648"/>
            <ac:spMk id="204" creationId="{C1A3C81E-49D7-28A0-E7EF-7A71A782B419}"/>
          </ac:spMkLst>
        </pc:spChg>
        <pc:spChg chg="add del mod ord modVis">
          <ac:chgData name="Bình Bùi Thanh" userId="74c66c16981bb079" providerId="LiveId" clId="{A09910FC-E78B-4C7F-BFDB-C78E6601A081}" dt="2024-08-02T14:11:10.661" v="6285"/>
          <ac:spMkLst>
            <pc:docMk/>
            <pc:sldMasterMk cId="4018146389" sldId="2147483648"/>
            <ac:spMk id="205" creationId="{5FB9C161-C086-9097-9E65-D84544F7F269}"/>
          </ac:spMkLst>
        </pc:spChg>
        <pc:spChg chg="add del mod ord modVis">
          <ac:chgData name="Bình Bùi Thanh" userId="74c66c16981bb079" providerId="LiveId" clId="{A09910FC-E78B-4C7F-BFDB-C78E6601A081}" dt="2024-08-02T14:11:43.080" v="6317"/>
          <ac:spMkLst>
            <pc:docMk/>
            <pc:sldMasterMk cId="4018146389" sldId="2147483648"/>
            <ac:spMk id="206" creationId="{005324F8-CE0E-2A28-B2A0-14020D601AEB}"/>
          </ac:spMkLst>
        </pc:spChg>
        <pc:spChg chg="add del mod ord modVis">
          <ac:chgData name="Bình Bùi Thanh" userId="74c66c16981bb079" providerId="LiveId" clId="{A09910FC-E78B-4C7F-BFDB-C78E6601A081}" dt="2024-08-02T14:12:15.648" v="6396"/>
          <ac:spMkLst>
            <pc:docMk/>
            <pc:sldMasterMk cId="4018146389" sldId="2147483648"/>
            <ac:spMk id="207" creationId="{83BBDD0A-0B8E-8DAB-755B-C8BE9C043319}"/>
          </ac:spMkLst>
        </pc:spChg>
        <pc:spChg chg="add mod ord">
          <ac:chgData name="Bình Bùi Thanh" userId="74c66c16981bb079" providerId="LiveId" clId="{A09910FC-E78B-4C7F-BFDB-C78E6601A081}" dt="2024-08-02T14:12:04.957" v="6388"/>
          <ac:spMkLst>
            <pc:docMk/>
            <pc:sldMasterMk cId="4018146389" sldId="2147483648"/>
            <ac:spMk id="208" creationId="{CF1A1CC6-D0B6-778B-78FE-C12BBAE6B65E}"/>
          </ac:spMkLst>
        </pc:spChg>
        <pc:spChg chg="add del mod ord modVis">
          <ac:chgData name="Bình Bùi Thanh" userId="74c66c16981bb079" providerId="LiveId" clId="{A09910FC-E78B-4C7F-BFDB-C78E6601A081}" dt="2024-08-02T14:12:28.099" v="6427"/>
          <ac:spMkLst>
            <pc:docMk/>
            <pc:sldMasterMk cId="4018146389" sldId="2147483648"/>
            <ac:spMk id="209" creationId="{BF3C5E70-2944-51E6-C6C3-34CAA6D8BC9A}"/>
          </ac:spMkLst>
        </pc:spChg>
        <pc:spChg chg="add del mod ord modVis">
          <ac:chgData name="Bình Bùi Thanh" userId="74c66c16981bb079" providerId="LiveId" clId="{A09910FC-E78B-4C7F-BFDB-C78E6601A081}" dt="2024-08-02T14:12:39.652" v="6460"/>
          <ac:spMkLst>
            <pc:docMk/>
            <pc:sldMasterMk cId="4018146389" sldId="2147483648"/>
            <ac:spMk id="210" creationId="{63AA0F5F-A929-F9EF-7C9F-4F8AA4B66DBC}"/>
          </ac:spMkLst>
        </pc:spChg>
        <pc:spChg chg="add del mod ord modVis">
          <ac:chgData name="Bình Bùi Thanh" userId="74c66c16981bb079" providerId="LiveId" clId="{A09910FC-E78B-4C7F-BFDB-C78E6601A081}" dt="2024-08-02T14:13:08.778" v="6580"/>
          <ac:spMkLst>
            <pc:docMk/>
            <pc:sldMasterMk cId="4018146389" sldId="2147483648"/>
            <ac:spMk id="211" creationId="{2EAAA300-263E-A987-0C42-0B5149832FCC}"/>
          </ac:spMkLst>
        </pc:spChg>
        <pc:spChg chg="add del mod ord modVis">
          <ac:chgData name="Bình Bùi Thanh" userId="74c66c16981bb079" providerId="LiveId" clId="{A09910FC-E78B-4C7F-BFDB-C78E6601A081}" dt="2024-08-02T14:13:04.003" v="6574"/>
          <ac:spMkLst>
            <pc:docMk/>
            <pc:sldMasterMk cId="4018146389" sldId="2147483648"/>
            <ac:spMk id="212" creationId="{8E8872F8-C646-5A08-3A89-3320E8CF20D9}"/>
          </ac:spMkLst>
        </pc:spChg>
        <pc:spChg chg="add mod ord">
          <ac:chgData name="Bình Bùi Thanh" userId="74c66c16981bb079" providerId="LiveId" clId="{A09910FC-E78B-4C7F-BFDB-C78E6601A081}" dt="2024-08-02T14:13:03.597" v="6557"/>
          <ac:spMkLst>
            <pc:docMk/>
            <pc:sldMasterMk cId="4018146389" sldId="2147483648"/>
            <ac:spMk id="213" creationId="{14700F38-F353-3CB2-5432-832A3C460148}"/>
          </ac:spMkLst>
        </pc:spChg>
        <pc:spChg chg="add del mod ord modVis">
          <ac:chgData name="Bình Bùi Thanh" userId="74c66c16981bb079" providerId="LiveId" clId="{A09910FC-E78B-4C7F-BFDB-C78E6601A081}" dt="2024-08-02T14:13:18.805" v="6608"/>
          <ac:spMkLst>
            <pc:docMk/>
            <pc:sldMasterMk cId="4018146389" sldId="2147483648"/>
            <ac:spMk id="214" creationId="{B57B26DD-C935-9F28-3975-4EB28DA51CA9}"/>
          </ac:spMkLst>
        </pc:spChg>
        <pc:spChg chg="add del mod ord modVis">
          <ac:chgData name="Bình Bùi Thanh" userId="74c66c16981bb079" providerId="LiveId" clId="{A09910FC-E78B-4C7F-BFDB-C78E6601A081}" dt="2024-08-02T14:13:29.593" v="6636"/>
          <ac:spMkLst>
            <pc:docMk/>
            <pc:sldMasterMk cId="4018146389" sldId="2147483648"/>
            <ac:spMk id="215" creationId="{8C0843C2-9184-2B0A-CF5C-5FFDEFA9C259}"/>
          </ac:spMkLst>
        </pc:spChg>
        <pc:spChg chg="add del mod ord modVis">
          <ac:chgData name="Bình Bùi Thanh" userId="74c66c16981bb079" providerId="LiveId" clId="{A09910FC-E78B-4C7F-BFDB-C78E6601A081}" dt="2024-08-02T14:13:46.815" v="6665"/>
          <ac:spMkLst>
            <pc:docMk/>
            <pc:sldMasterMk cId="4018146389" sldId="2147483648"/>
            <ac:spMk id="216" creationId="{FF1D7F51-9BE3-928A-8639-6AA95976B1F4}"/>
          </ac:spMkLst>
        </pc:spChg>
        <pc:spChg chg="add del mod ord modVis">
          <ac:chgData name="Bình Bùi Thanh" userId="74c66c16981bb079" providerId="LiveId" clId="{A09910FC-E78B-4C7F-BFDB-C78E6601A081}" dt="2024-08-02T14:13:56.520" v="6693"/>
          <ac:spMkLst>
            <pc:docMk/>
            <pc:sldMasterMk cId="4018146389" sldId="2147483648"/>
            <ac:spMk id="217" creationId="{2DC7A4A7-5A53-8BC9-336A-4C5DC0F43ECA}"/>
          </ac:spMkLst>
        </pc:spChg>
        <pc:spChg chg="add del mod ord modVis">
          <ac:chgData name="Bình Bùi Thanh" userId="74c66c16981bb079" providerId="LiveId" clId="{A09910FC-E78B-4C7F-BFDB-C78E6601A081}" dt="2024-08-02T14:14:03.301" v="6722"/>
          <ac:spMkLst>
            <pc:docMk/>
            <pc:sldMasterMk cId="4018146389" sldId="2147483648"/>
            <ac:spMk id="218" creationId="{C10CA4E1-4342-43C4-7663-3380EB2155AB}"/>
          </ac:spMkLst>
        </pc:spChg>
        <pc:spChg chg="add del mod ord modVis">
          <ac:chgData name="Bình Bùi Thanh" userId="74c66c16981bb079" providerId="LiveId" clId="{A09910FC-E78B-4C7F-BFDB-C78E6601A081}" dt="2024-08-02T14:14:06.423" v="6750"/>
          <ac:spMkLst>
            <pc:docMk/>
            <pc:sldMasterMk cId="4018146389" sldId="2147483648"/>
            <ac:spMk id="219" creationId="{09E3105D-47B6-9B0D-361C-0DF8AF05C9CD}"/>
          </ac:spMkLst>
        </pc:spChg>
        <pc:spChg chg="add del mod ord modVis">
          <ac:chgData name="Bình Bùi Thanh" userId="74c66c16981bb079" providerId="LiveId" clId="{A09910FC-E78B-4C7F-BFDB-C78E6601A081}" dt="2024-08-02T14:14:17.195" v="6783"/>
          <ac:spMkLst>
            <pc:docMk/>
            <pc:sldMasterMk cId="4018146389" sldId="2147483648"/>
            <ac:spMk id="220" creationId="{66BE54C8-ACB4-2BEF-888F-0450C38874DE}"/>
          </ac:spMkLst>
        </pc:spChg>
        <pc:spChg chg="add del mod ord modVis">
          <ac:chgData name="Bình Bùi Thanh" userId="74c66c16981bb079" providerId="LiveId" clId="{A09910FC-E78B-4C7F-BFDB-C78E6601A081}" dt="2024-08-02T14:14:27.711" v="6812"/>
          <ac:spMkLst>
            <pc:docMk/>
            <pc:sldMasterMk cId="4018146389" sldId="2147483648"/>
            <ac:spMk id="221" creationId="{762C53FA-2899-5214-4CDE-34A8004B8D05}"/>
          </ac:spMkLst>
        </pc:spChg>
        <pc:spChg chg="add del mod ord modVis">
          <ac:chgData name="Bình Bùi Thanh" userId="74c66c16981bb079" providerId="LiveId" clId="{A09910FC-E78B-4C7F-BFDB-C78E6601A081}" dt="2024-08-02T14:14:29.588" v="6840"/>
          <ac:spMkLst>
            <pc:docMk/>
            <pc:sldMasterMk cId="4018146389" sldId="2147483648"/>
            <ac:spMk id="222" creationId="{80BA3C43-1823-10E2-1EE1-15AD19FC9ACB}"/>
          </ac:spMkLst>
        </pc:spChg>
        <pc:spChg chg="add del mod ord modVis">
          <ac:chgData name="Bình Bùi Thanh" userId="74c66c16981bb079" providerId="LiveId" clId="{A09910FC-E78B-4C7F-BFDB-C78E6601A081}" dt="2024-08-02T14:14:47.690" v="6869"/>
          <ac:spMkLst>
            <pc:docMk/>
            <pc:sldMasterMk cId="4018146389" sldId="2147483648"/>
            <ac:spMk id="223" creationId="{CE8C05F8-3531-732B-48AF-E635F8430B21}"/>
          </ac:spMkLst>
        </pc:spChg>
        <pc:spChg chg="add del mod ord modVis">
          <ac:chgData name="Bình Bùi Thanh" userId="74c66c16981bb079" providerId="LiveId" clId="{A09910FC-E78B-4C7F-BFDB-C78E6601A081}" dt="2024-08-02T14:15:30.823" v="6903"/>
          <ac:spMkLst>
            <pc:docMk/>
            <pc:sldMasterMk cId="4018146389" sldId="2147483648"/>
            <ac:spMk id="224" creationId="{AF119C0D-9DFF-06BF-56E1-E762BAC5BF42}"/>
          </ac:spMkLst>
        </pc:spChg>
        <pc:spChg chg="add del mod ord modVis">
          <ac:chgData name="Bình Bùi Thanh" userId="74c66c16981bb079" providerId="LiveId" clId="{A09910FC-E78B-4C7F-BFDB-C78E6601A081}" dt="2024-08-02T14:15:35.428" v="6931"/>
          <ac:spMkLst>
            <pc:docMk/>
            <pc:sldMasterMk cId="4018146389" sldId="2147483648"/>
            <ac:spMk id="225" creationId="{252471AE-63B5-FAA4-4483-1C7F5A8ACA64}"/>
          </ac:spMkLst>
        </pc:spChg>
        <pc:spChg chg="add del mod ord modVis">
          <ac:chgData name="Bình Bùi Thanh" userId="74c66c16981bb079" providerId="LiveId" clId="{A09910FC-E78B-4C7F-BFDB-C78E6601A081}" dt="2024-08-02T14:17:03.994" v="6963"/>
          <ac:spMkLst>
            <pc:docMk/>
            <pc:sldMasterMk cId="4018146389" sldId="2147483648"/>
            <ac:spMk id="226" creationId="{4C51ECB8-AAA9-838B-7305-A050681F938A}"/>
          </ac:spMkLst>
        </pc:spChg>
        <pc:spChg chg="add del mod ord modVis">
          <ac:chgData name="Bình Bùi Thanh" userId="74c66c16981bb079" providerId="LiveId" clId="{A09910FC-E78B-4C7F-BFDB-C78E6601A081}" dt="2024-08-02T14:17:23.030" v="7059"/>
          <ac:spMkLst>
            <pc:docMk/>
            <pc:sldMasterMk cId="4018146389" sldId="2147483648"/>
            <ac:spMk id="227" creationId="{AD70AFED-B20D-4593-3259-F8E44C25EAD7}"/>
          </ac:spMkLst>
        </pc:spChg>
        <pc:spChg chg="add mod ord">
          <ac:chgData name="Bình Bùi Thanh" userId="74c66c16981bb079" providerId="LiveId" clId="{A09910FC-E78B-4C7F-BFDB-C78E6601A081}" dt="2024-08-02T14:17:14.331" v="7033"/>
          <ac:spMkLst>
            <pc:docMk/>
            <pc:sldMasterMk cId="4018146389" sldId="2147483648"/>
            <ac:spMk id="228" creationId="{7FA67EBE-57C6-1D8D-6131-42A19AA02416}"/>
          </ac:spMkLst>
        </pc:spChg>
        <pc:spChg chg="add del mod ord modVis">
          <ac:chgData name="Bình Bùi Thanh" userId="74c66c16981bb079" providerId="LiveId" clId="{A09910FC-E78B-4C7F-BFDB-C78E6601A081}" dt="2024-08-02T14:17:43.348" v="7144"/>
          <ac:spMkLst>
            <pc:docMk/>
            <pc:sldMasterMk cId="4018146389" sldId="2147483648"/>
            <ac:spMk id="229" creationId="{2F97A896-F8DF-0D2D-1DB1-A586FCB68AC0}"/>
          </ac:spMkLst>
        </pc:spChg>
        <pc:spChg chg="add mod ord">
          <ac:chgData name="Bình Bùi Thanh" userId="74c66c16981bb079" providerId="LiveId" clId="{A09910FC-E78B-4C7F-BFDB-C78E6601A081}" dt="2024-08-02T14:17:33.583" v="7138"/>
          <ac:spMkLst>
            <pc:docMk/>
            <pc:sldMasterMk cId="4018146389" sldId="2147483648"/>
            <ac:spMk id="230" creationId="{AB3CD9E4-21C3-931F-6876-CC162FC3D7A7}"/>
          </ac:spMkLst>
        </pc:spChg>
        <pc:spChg chg="add del mod ord modVis">
          <ac:chgData name="Bình Bùi Thanh" userId="74c66c16981bb079" providerId="LiveId" clId="{A09910FC-E78B-4C7F-BFDB-C78E6601A081}" dt="2024-08-02T14:17:52.200" v="7182"/>
          <ac:spMkLst>
            <pc:docMk/>
            <pc:sldMasterMk cId="4018146389" sldId="2147483648"/>
            <ac:spMk id="231" creationId="{DCA0C8E6-CFA6-6B6B-1AAE-37A3DD891F6F}"/>
          </ac:spMkLst>
        </pc:spChg>
        <pc:spChg chg="add del mod ord modVis">
          <ac:chgData name="Bình Bùi Thanh" userId="74c66c16981bb079" providerId="LiveId" clId="{A09910FC-E78B-4C7F-BFDB-C78E6601A081}" dt="2024-08-02T14:18:01.102" v="7223"/>
          <ac:spMkLst>
            <pc:docMk/>
            <pc:sldMasterMk cId="4018146389" sldId="2147483648"/>
            <ac:spMk id="232" creationId="{7579E681-143D-1E6A-FADF-F3BF7248A38F}"/>
          </ac:spMkLst>
        </pc:spChg>
        <pc:spChg chg="add del mod ord modVis">
          <ac:chgData name="Bình Bùi Thanh" userId="74c66c16981bb079" providerId="LiveId" clId="{A09910FC-E78B-4C7F-BFDB-C78E6601A081}" dt="2024-08-02T14:18:10.411" v="7276"/>
          <ac:spMkLst>
            <pc:docMk/>
            <pc:sldMasterMk cId="4018146389" sldId="2147483648"/>
            <ac:spMk id="233" creationId="{23391276-47D8-6CC1-0E3D-D64F9A03AB8E}"/>
          </ac:spMkLst>
        </pc:spChg>
        <pc:spChg chg="add del mod ord modVis">
          <ac:chgData name="Bình Bùi Thanh" userId="74c66c16981bb079" providerId="LiveId" clId="{A09910FC-E78B-4C7F-BFDB-C78E6601A081}" dt="2024-08-02T14:18:56.731" v="7306"/>
          <ac:spMkLst>
            <pc:docMk/>
            <pc:sldMasterMk cId="4018146389" sldId="2147483648"/>
            <ac:spMk id="234" creationId="{FDEEEF99-0593-973C-32FA-98998FFCCB4B}"/>
          </ac:spMkLst>
        </pc:spChg>
        <pc:spChg chg="add del mod ord modVis">
          <ac:chgData name="Bình Bùi Thanh" userId="74c66c16981bb079" providerId="LiveId" clId="{A09910FC-E78B-4C7F-BFDB-C78E6601A081}" dt="2024-08-02T14:19:06.144" v="7336"/>
          <ac:spMkLst>
            <pc:docMk/>
            <pc:sldMasterMk cId="4018146389" sldId="2147483648"/>
            <ac:spMk id="235" creationId="{E11DC2A7-BF08-7C44-AED0-79A310524983}"/>
          </ac:spMkLst>
        </pc:spChg>
        <pc:spChg chg="add del mod ord modVis">
          <ac:chgData name="Bình Bùi Thanh" userId="74c66c16981bb079" providerId="LiveId" clId="{A09910FC-E78B-4C7F-BFDB-C78E6601A081}" dt="2024-08-02T14:19:16.936" v="7364"/>
          <ac:spMkLst>
            <pc:docMk/>
            <pc:sldMasterMk cId="4018146389" sldId="2147483648"/>
            <ac:spMk id="236" creationId="{075D66DA-EDB8-C657-C1B5-758895351A94}"/>
          </ac:spMkLst>
        </pc:spChg>
        <pc:spChg chg="add del mod ord modVis">
          <ac:chgData name="Bình Bùi Thanh" userId="74c66c16981bb079" providerId="LiveId" clId="{A09910FC-E78B-4C7F-BFDB-C78E6601A081}" dt="2024-08-02T14:19:25.999" v="7398"/>
          <ac:spMkLst>
            <pc:docMk/>
            <pc:sldMasterMk cId="4018146389" sldId="2147483648"/>
            <ac:spMk id="237" creationId="{130AFCB1-B271-4B7E-65BC-EABBD5E9E4D2}"/>
          </ac:spMkLst>
        </pc:spChg>
        <pc:spChg chg="add del mod ord modVis">
          <ac:chgData name="Bình Bùi Thanh" userId="74c66c16981bb079" providerId="LiveId" clId="{A09910FC-E78B-4C7F-BFDB-C78E6601A081}" dt="2024-08-02T14:19:36.214" v="7426"/>
          <ac:spMkLst>
            <pc:docMk/>
            <pc:sldMasterMk cId="4018146389" sldId="2147483648"/>
            <ac:spMk id="238" creationId="{1A20657F-BC85-E5B8-C99A-4AA5BFF45EEB}"/>
          </ac:spMkLst>
        </pc:spChg>
        <pc:spChg chg="add del mod ord modVis">
          <ac:chgData name="Bình Bùi Thanh" userId="74c66c16981bb079" providerId="LiveId" clId="{A09910FC-E78B-4C7F-BFDB-C78E6601A081}" dt="2024-08-02T14:19:46.132" v="7455"/>
          <ac:spMkLst>
            <pc:docMk/>
            <pc:sldMasterMk cId="4018146389" sldId="2147483648"/>
            <ac:spMk id="239" creationId="{CD03929F-BFAB-21DC-9307-F568010E3989}"/>
          </ac:spMkLst>
        </pc:spChg>
        <pc:spChg chg="add del mod ord modVis">
          <ac:chgData name="Bình Bùi Thanh" userId="74c66c16981bb079" providerId="LiveId" clId="{A09910FC-E78B-4C7F-BFDB-C78E6601A081}" dt="2024-08-02T14:20:14.839" v="7483"/>
          <ac:spMkLst>
            <pc:docMk/>
            <pc:sldMasterMk cId="4018146389" sldId="2147483648"/>
            <ac:spMk id="240" creationId="{20FF6D70-07E3-9C8E-6653-EB4BDEE6A67F}"/>
          </ac:spMkLst>
        </pc:spChg>
        <pc:spChg chg="add del mod ord modVis">
          <ac:chgData name="Bình Bùi Thanh" userId="74c66c16981bb079" providerId="LiveId" clId="{A09910FC-E78B-4C7F-BFDB-C78E6601A081}" dt="2024-08-02T14:20:35.144" v="7561"/>
          <ac:spMkLst>
            <pc:docMk/>
            <pc:sldMasterMk cId="4018146389" sldId="2147483648"/>
            <ac:spMk id="241" creationId="{0C14D4A8-4B98-EA5F-D669-621B67615ED4}"/>
          </ac:spMkLst>
        </pc:spChg>
        <pc:spChg chg="add mod ord">
          <ac:chgData name="Bình Bùi Thanh" userId="74c66c16981bb079" providerId="LiveId" clId="{A09910FC-E78B-4C7F-BFDB-C78E6601A081}" dt="2024-08-02T14:20:26.233" v="7554"/>
          <ac:spMkLst>
            <pc:docMk/>
            <pc:sldMasterMk cId="4018146389" sldId="2147483648"/>
            <ac:spMk id="242" creationId="{5C23D601-475A-0293-6B5A-DEDF1525FBC4}"/>
          </ac:spMkLst>
        </pc:spChg>
        <pc:spChg chg="add del mod ord modVis">
          <ac:chgData name="Bình Bùi Thanh" userId="74c66c16981bb079" providerId="LiveId" clId="{A09910FC-E78B-4C7F-BFDB-C78E6601A081}" dt="2024-08-02T14:20:53.296" v="7635"/>
          <ac:spMkLst>
            <pc:docMk/>
            <pc:sldMasterMk cId="4018146389" sldId="2147483648"/>
            <ac:spMk id="243" creationId="{B5332633-2CE1-DAC1-8965-41B4DB217E48}"/>
          </ac:spMkLst>
        </pc:spChg>
        <pc:spChg chg="add mod ord">
          <ac:chgData name="Bình Bùi Thanh" userId="74c66c16981bb079" providerId="LiveId" clId="{A09910FC-E78B-4C7F-BFDB-C78E6601A081}" dt="2024-08-02T14:20:52.680" v="7630"/>
          <ac:spMkLst>
            <pc:docMk/>
            <pc:sldMasterMk cId="4018146389" sldId="2147483648"/>
            <ac:spMk id="244" creationId="{095EC5B6-7CC5-24F1-9E5B-9CB1B31BF401}"/>
          </ac:spMkLst>
        </pc:spChg>
        <pc:spChg chg="add del mod ord modVis">
          <ac:chgData name="Bình Bùi Thanh" userId="74c66c16981bb079" providerId="LiveId" clId="{A09910FC-E78B-4C7F-BFDB-C78E6601A081}" dt="2024-08-02T14:21:03.448" v="7664"/>
          <ac:spMkLst>
            <pc:docMk/>
            <pc:sldMasterMk cId="4018146389" sldId="2147483648"/>
            <ac:spMk id="245" creationId="{9E41B466-C47C-79D5-9B12-C8F78AB64CEF}"/>
          </ac:spMkLst>
        </pc:spChg>
        <pc:spChg chg="add del mod ord modVis">
          <ac:chgData name="Bình Bùi Thanh" userId="74c66c16981bb079" providerId="LiveId" clId="{A09910FC-E78B-4C7F-BFDB-C78E6601A081}" dt="2024-08-02T14:21:14.266" v="7692"/>
          <ac:spMkLst>
            <pc:docMk/>
            <pc:sldMasterMk cId="4018146389" sldId="2147483648"/>
            <ac:spMk id="246" creationId="{570A4149-7557-D230-CC74-B25FFEF91488}"/>
          </ac:spMkLst>
        </pc:spChg>
        <pc:spChg chg="add del mod ord modVis">
          <ac:chgData name="Bình Bùi Thanh" userId="74c66c16981bb079" providerId="LiveId" clId="{A09910FC-E78B-4C7F-BFDB-C78E6601A081}" dt="2024-08-02T14:21:29.022" v="7720"/>
          <ac:spMkLst>
            <pc:docMk/>
            <pc:sldMasterMk cId="4018146389" sldId="2147483648"/>
            <ac:spMk id="247" creationId="{AF254945-17D2-F980-2C01-98FD485DCE86}"/>
          </ac:spMkLst>
        </pc:spChg>
        <pc:spChg chg="add del mod ord modVis">
          <ac:chgData name="Bình Bùi Thanh" userId="74c66c16981bb079" providerId="LiveId" clId="{A09910FC-E78B-4C7F-BFDB-C78E6601A081}" dt="2024-08-02T14:21:39.338" v="7749"/>
          <ac:spMkLst>
            <pc:docMk/>
            <pc:sldMasterMk cId="4018146389" sldId="2147483648"/>
            <ac:spMk id="248" creationId="{BB920DC3-6C3D-E1E6-A1B5-31E042C4C3EC}"/>
          </ac:spMkLst>
        </pc:spChg>
        <pc:spChg chg="add del mod ord modVis">
          <ac:chgData name="Bình Bùi Thanh" userId="74c66c16981bb079" providerId="LiveId" clId="{A09910FC-E78B-4C7F-BFDB-C78E6601A081}" dt="2024-08-02T14:21:50.499" v="7778"/>
          <ac:spMkLst>
            <pc:docMk/>
            <pc:sldMasterMk cId="4018146389" sldId="2147483648"/>
            <ac:spMk id="249" creationId="{B349E8A4-7101-5AA8-D3A7-0DB6B976673E}"/>
          </ac:spMkLst>
        </pc:spChg>
        <pc:spChg chg="add del mod ord modVis">
          <ac:chgData name="Bình Bùi Thanh" userId="74c66c16981bb079" providerId="LiveId" clId="{A09910FC-E78B-4C7F-BFDB-C78E6601A081}" dt="2024-08-02T14:21:59.969" v="7808"/>
          <ac:spMkLst>
            <pc:docMk/>
            <pc:sldMasterMk cId="4018146389" sldId="2147483648"/>
            <ac:spMk id="250" creationId="{9DE579E0-F64F-3DE8-B70A-F49152B4ECF6}"/>
          </ac:spMkLst>
        </pc:spChg>
        <pc:spChg chg="add del mod ord modVis">
          <ac:chgData name="Bình Bùi Thanh" userId="74c66c16981bb079" providerId="LiveId" clId="{A09910FC-E78B-4C7F-BFDB-C78E6601A081}" dt="2024-08-02T14:22:09.598" v="7840"/>
          <ac:spMkLst>
            <pc:docMk/>
            <pc:sldMasterMk cId="4018146389" sldId="2147483648"/>
            <ac:spMk id="251" creationId="{C78F585C-55E7-A78E-BA46-D4D9E32DCC75}"/>
          </ac:spMkLst>
        </pc:spChg>
        <pc:spChg chg="add del mod ord modVis">
          <ac:chgData name="Bình Bùi Thanh" userId="74c66c16981bb079" providerId="LiveId" clId="{A09910FC-E78B-4C7F-BFDB-C78E6601A081}" dt="2024-08-02T14:22:18.849" v="7871"/>
          <ac:spMkLst>
            <pc:docMk/>
            <pc:sldMasterMk cId="4018146389" sldId="2147483648"/>
            <ac:spMk id="252" creationId="{2391011C-12C8-59EE-BDBB-45B856264F09}"/>
          </ac:spMkLst>
        </pc:spChg>
        <pc:spChg chg="add del mod ord modVis">
          <ac:chgData name="Bình Bùi Thanh" userId="74c66c16981bb079" providerId="LiveId" clId="{A09910FC-E78B-4C7F-BFDB-C78E6601A081}" dt="2024-08-02T14:22:28.661" v="7899"/>
          <ac:spMkLst>
            <pc:docMk/>
            <pc:sldMasterMk cId="4018146389" sldId="2147483648"/>
            <ac:spMk id="253" creationId="{476B96AD-DC02-F65E-6178-BA5E59AC77D7}"/>
          </ac:spMkLst>
        </pc:spChg>
        <pc:spChg chg="add del mod ord modVis">
          <ac:chgData name="Bình Bùi Thanh" userId="74c66c16981bb079" providerId="LiveId" clId="{A09910FC-E78B-4C7F-BFDB-C78E6601A081}" dt="2024-08-02T14:22:48.705" v="7977"/>
          <ac:spMkLst>
            <pc:docMk/>
            <pc:sldMasterMk cId="4018146389" sldId="2147483648"/>
            <ac:spMk id="254" creationId="{607C27D2-55EE-063B-69A7-76CF9AAA749E}"/>
          </ac:spMkLst>
        </pc:spChg>
        <pc:spChg chg="add mod ord">
          <ac:chgData name="Bình Bùi Thanh" userId="74c66c16981bb079" providerId="LiveId" clId="{A09910FC-E78B-4C7F-BFDB-C78E6601A081}" dt="2024-08-02T14:22:40.159" v="7969"/>
          <ac:spMkLst>
            <pc:docMk/>
            <pc:sldMasterMk cId="4018146389" sldId="2147483648"/>
            <ac:spMk id="255" creationId="{FF4A432C-8AF0-284E-5F0A-AC790DF00B60}"/>
          </ac:spMkLst>
        </pc:spChg>
        <pc:spChg chg="add del mod ord modVis">
          <ac:chgData name="Bình Bùi Thanh" userId="74c66c16981bb079" providerId="LiveId" clId="{A09910FC-E78B-4C7F-BFDB-C78E6601A081}" dt="2024-08-02T14:22:59.471" v="8007"/>
          <ac:spMkLst>
            <pc:docMk/>
            <pc:sldMasterMk cId="4018146389" sldId="2147483648"/>
            <ac:spMk id="256" creationId="{892BDF64-3601-DA60-9529-814E30D3A5A9}"/>
          </ac:spMkLst>
        </pc:spChg>
        <pc:spChg chg="add del mod ord modVis">
          <ac:chgData name="Bình Bùi Thanh" userId="74c66c16981bb079" providerId="LiveId" clId="{A09910FC-E78B-4C7F-BFDB-C78E6601A081}" dt="2024-08-02T14:23:08.398" v="8036"/>
          <ac:spMkLst>
            <pc:docMk/>
            <pc:sldMasterMk cId="4018146389" sldId="2147483648"/>
            <ac:spMk id="257" creationId="{7F1FBFB2-FFC2-DBB0-3D3F-B704591C582E}"/>
          </ac:spMkLst>
        </pc:spChg>
        <pc:spChg chg="add del mod ord modVis">
          <ac:chgData name="Bình Bùi Thanh" userId="74c66c16981bb079" providerId="LiveId" clId="{A09910FC-E78B-4C7F-BFDB-C78E6601A081}" dt="2024-08-02T14:23:19.206" v="8064"/>
          <ac:spMkLst>
            <pc:docMk/>
            <pc:sldMasterMk cId="4018146389" sldId="2147483648"/>
            <ac:spMk id="258" creationId="{8D983B42-A0C6-73EB-5DE4-98752B22747C}"/>
          </ac:spMkLst>
        </pc:spChg>
        <pc:spChg chg="add del mod ord modVis">
          <ac:chgData name="Bình Bùi Thanh" userId="74c66c16981bb079" providerId="LiveId" clId="{A09910FC-E78B-4C7F-BFDB-C78E6601A081}" dt="2024-08-02T14:23:32.166" v="8095"/>
          <ac:spMkLst>
            <pc:docMk/>
            <pc:sldMasterMk cId="4018146389" sldId="2147483648"/>
            <ac:spMk id="259" creationId="{62259477-3C7E-FFC7-072A-290D22899CD4}"/>
          </ac:spMkLst>
        </pc:spChg>
        <pc:spChg chg="add del mod ord modVis">
          <ac:chgData name="Bình Bùi Thanh" userId="74c66c16981bb079" providerId="LiveId" clId="{A09910FC-E78B-4C7F-BFDB-C78E6601A081}" dt="2024-08-02T14:24:05.964" v="8171"/>
          <ac:spMkLst>
            <pc:docMk/>
            <pc:sldMasterMk cId="4018146389" sldId="2147483648"/>
            <ac:spMk id="260" creationId="{0318D7C6-2D86-C17A-6BE4-44A7315952C1}"/>
          </ac:spMkLst>
        </pc:spChg>
        <pc:spChg chg="add mod ord">
          <ac:chgData name="Bình Bùi Thanh" userId="74c66c16981bb079" providerId="LiveId" clId="{A09910FC-E78B-4C7F-BFDB-C78E6601A081}" dt="2024-08-02T14:23:56.111" v="8164"/>
          <ac:spMkLst>
            <pc:docMk/>
            <pc:sldMasterMk cId="4018146389" sldId="2147483648"/>
            <ac:spMk id="261" creationId="{91B02C97-72ED-5DC3-F76A-8706C5354A13}"/>
          </ac:spMkLst>
        </pc:spChg>
        <pc:spChg chg="add del mod ord modVis">
          <ac:chgData name="Bình Bùi Thanh" userId="74c66c16981bb079" providerId="LiveId" clId="{A09910FC-E78B-4C7F-BFDB-C78E6601A081}" dt="2024-08-02T14:24:14.841" v="8202"/>
          <ac:spMkLst>
            <pc:docMk/>
            <pc:sldMasterMk cId="4018146389" sldId="2147483648"/>
            <ac:spMk id="262" creationId="{DF11D7D2-BA67-3C88-DFB9-6C117B67E2B9}"/>
          </ac:spMkLst>
        </pc:spChg>
        <pc:spChg chg="add del mod ord modVis">
          <ac:chgData name="Bình Bùi Thanh" userId="74c66c16981bb079" providerId="LiveId" clId="{A09910FC-E78B-4C7F-BFDB-C78E6601A081}" dt="2024-08-02T14:24:23.877" v="8231"/>
          <ac:spMkLst>
            <pc:docMk/>
            <pc:sldMasterMk cId="4018146389" sldId="2147483648"/>
            <ac:spMk id="263" creationId="{8D13A20C-B9D5-0B19-4884-097938174B4D}"/>
          </ac:spMkLst>
        </pc:spChg>
        <pc:spChg chg="add del mod ord modVis">
          <ac:chgData name="Bình Bùi Thanh" userId="74c66c16981bb079" providerId="LiveId" clId="{A09910FC-E78B-4C7F-BFDB-C78E6601A081}" dt="2024-08-02T14:24:32.912" v="8259"/>
          <ac:spMkLst>
            <pc:docMk/>
            <pc:sldMasterMk cId="4018146389" sldId="2147483648"/>
            <ac:spMk id="264" creationId="{C49FA8B3-7ABD-54AD-C653-37775F0D8F23}"/>
          </ac:spMkLst>
        </pc:spChg>
        <pc:spChg chg="add del mod ord modVis">
          <ac:chgData name="Bình Bùi Thanh" userId="74c66c16981bb079" providerId="LiveId" clId="{A09910FC-E78B-4C7F-BFDB-C78E6601A081}" dt="2024-08-02T14:24:43.487" v="8289"/>
          <ac:spMkLst>
            <pc:docMk/>
            <pc:sldMasterMk cId="4018146389" sldId="2147483648"/>
            <ac:spMk id="265" creationId="{31AEB6F4-B319-4D33-46F7-BEB2654CEBE6}"/>
          </ac:spMkLst>
        </pc:spChg>
        <pc:spChg chg="add del mod ord modVis">
          <ac:chgData name="Bình Bùi Thanh" userId="74c66c16981bb079" providerId="LiveId" clId="{A09910FC-E78B-4C7F-BFDB-C78E6601A081}" dt="2024-08-02T14:24:52.683" v="8317"/>
          <ac:spMkLst>
            <pc:docMk/>
            <pc:sldMasterMk cId="4018146389" sldId="2147483648"/>
            <ac:spMk id="266" creationId="{E0F16CB9-81E7-8783-3D18-76884A69A207}"/>
          </ac:spMkLst>
        </pc:spChg>
        <pc:spChg chg="add del mod ord modVis">
          <ac:chgData name="Bình Bùi Thanh" userId="74c66c16981bb079" providerId="LiveId" clId="{A09910FC-E78B-4C7F-BFDB-C78E6601A081}" dt="2024-08-02T14:25:06.875" v="8347"/>
          <ac:spMkLst>
            <pc:docMk/>
            <pc:sldMasterMk cId="4018146389" sldId="2147483648"/>
            <ac:spMk id="267" creationId="{E4E1803E-38EF-14E7-FA21-EBA7A415B30F}"/>
          </ac:spMkLst>
        </pc:spChg>
        <pc:spChg chg="add del mod ord modVis">
          <ac:chgData name="Bình Bùi Thanh" userId="74c66c16981bb079" providerId="LiveId" clId="{A09910FC-E78B-4C7F-BFDB-C78E6601A081}" dt="2024-08-02T14:25:45.166" v="8427"/>
          <ac:spMkLst>
            <pc:docMk/>
            <pc:sldMasterMk cId="4018146389" sldId="2147483648"/>
            <ac:spMk id="268" creationId="{FFBFC7AA-748D-4CF0-D37D-0A56BAC83286}"/>
          </ac:spMkLst>
        </pc:spChg>
        <pc:spChg chg="add mod ord">
          <ac:chgData name="Bình Bùi Thanh" userId="74c66c16981bb079" providerId="LiveId" clId="{A09910FC-E78B-4C7F-BFDB-C78E6601A081}" dt="2024-08-02T14:25:34.482" v="8419"/>
          <ac:spMkLst>
            <pc:docMk/>
            <pc:sldMasterMk cId="4018146389" sldId="2147483648"/>
            <ac:spMk id="269" creationId="{5D54D9D0-F9C0-4F29-D2B4-13A71BC3428D}"/>
          </ac:spMkLst>
        </pc:spChg>
        <pc:spChg chg="add del mod ord modVis">
          <ac:chgData name="Bình Bùi Thanh" userId="74c66c16981bb079" providerId="LiveId" clId="{A09910FC-E78B-4C7F-BFDB-C78E6601A081}" dt="2024-08-02T14:25:56.971" v="8456"/>
          <ac:spMkLst>
            <pc:docMk/>
            <pc:sldMasterMk cId="4018146389" sldId="2147483648"/>
            <ac:spMk id="270" creationId="{D3AD345E-2CBA-567B-81BA-08739939E8DD}"/>
          </ac:spMkLst>
        </pc:spChg>
        <pc:spChg chg="add del mod ord modVis">
          <ac:chgData name="Bình Bùi Thanh" userId="74c66c16981bb079" providerId="LiveId" clId="{A09910FC-E78B-4C7F-BFDB-C78E6601A081}" dt="2024-08-02T14:26:10.410" v="8486"/>
          <ac:spMkLst>
            <pc:docMk/>
            <pc:sldMasterMk cId="4018146389" sldId="2147483648"/>
            <ac:spMk id="271" creationId="{34BD4BF3-A20F-EC75-5887-FDBF8DC3F63B}"/>
          </ac:spMkLst>
        </pc:spChg>
        <pc:spChg chg="add del mod ord modVis">
          <ac:chgData name="Bình Bùi Thanh" userId="74c66c16981bb079" providerId="LiveId" clId="{A09910FC-E78B-4C7F-BFDB-C78E6601A081}" dt="2024-08-02T14:26:20.246" v="8517"/>
          <ac:spMkLst>
            <pc:docMk/>
            <pc:sldMasterMk cId="4018146389" sldId="2147483648"/>
            <ac:spMk id="272" creationId="{8F0616EC-329F-ED9A-76F3-1C0C54409D85}"/>
          </ac:spMkLst>
        </pc:spChg>
        <pc:spChg chg="add del mod ord modVis">
          <ac:chgData name="Bình Bùi Thanh" userId="74c66c16981bb079" providerId="LiveId" clId="{A09910FC-E78B-4C7F-BFDB-C78E6601A081}" dt="2024-08-02T14:26:38.561" v="8598"/>
          <ac:spMkLst>
            <pc:docMk/>
            <pc:sldMasterMk cId="4018146389" sldId="2147483648"/>
            <ac:spMk id="273" creationId="{0E0D6849-AECD-0A6C-37CF-6B9335F64256}"/>
          </ac:spMkLst>
        </pc:spChg>
        <pc:spChg chg="add mod ord">
          <ac:chgData name="Bình Bùi Thanh" userId="74c66c16981bb079" providerId="LiveId" clId="{A09910FC-E78B-4C7F-BFDB-C78E6601A081}" dt="2024-08-02T14:26:36.413" v="8592"/>
          <ac:spMkLst>
            <pc:docMk/>
            <pc:sldMasterMk cId="4018146389" sldId="2147483648"/>
            <ac:spMk id="274" creationId="{DA5F7714-F375-B045-96B1-7BDF98673BA1}"/>
          </ac:spMkLst>
        </pc:spChg>
        <pc:spChg chg="add del mod ord modVis">
          <ac:chgData name="Bình Bùi Thanh" userId="74c66c16981bb079" providerId="LiveId" clId="{A09910FC-E78B-4C7F-BFDB-C78E6601A081}" dt="2024-08-02T14:26:47.437" v="8630"/>
          <ac:spMkLst>
            <pc:docMk/>
            <pc:sldMasterMk cId="4018146389" sldId="2147483648"/>
            <ac:spMk id="275" creationId="{CC8B1EFE-D3B8-99A8-A6A5-ED609E6E32D3}"/>
          </ac:spMkLst>
        </pc:spChg>
        <pc:spChg chg="add del mod ord modVis">
          <ac:chgData name="Bình Bùi Thanh" userId="74c66c16981bb079" providerId="LiveId" clId="{A09910FC-E78B-4C7F-BFDB-C78E6601A081}" dt="2024-08-02T14:27:04.889" v="8662"/>
          <ac:spMkLst>
            <pc:docMk/>
            <pc:sldMasterMk cId="4018146389" sldId="2147483648"/>
            <ac:spMk id="276" creationId="{DCBB335A-1599-494D-F36E-267BCCE8572C}"/>
          </ac:spMkLst>
        </pc:spChg>
        <pc:spChg chg="add del mod ord modVis">
          <ac:chgData name="Bình Bùi Thanh" userId="74c66c16981bb079" providerId="LiveId" clId="{A09910FC-E78B-4C7F-BFDB-C78E6601A081}" dt="2024-08-02T14:27:17.627" v="8690"/>
          <ac:spMkLst>
            <pc:docMk/>
            <pc:sldMasterMk cId="4018146389" sldId="2147483648"/>
            <ac:spMk id="277" creationId="{B2BC5EE9-E5A1-DB4B-7B6C-5786027BD25E}"/>
          </ac:spMkLst>
        </pc:spChg>
        <pc:spChg chg="add del mod ord modVis">
          <ac:chgData name="Bình Bùi Thanh" userId="74c66c16981bb079" providerId="LiveId" clId="{A09910FC-E78B-4C7F-BFDB-C78E6601A081}" dt="2024-08-02T14:27:28.979" v="8718"/>
          <ac:spMkLst>
            <pc:docMk/>
            <pc:sldMasterMk cId="4018146389" sldId="2147483648"/>
            <ac:spMk id="278" creationId="{1E7EA95E-8839-0DE3-CC79-2CEBB9A7CF74}"/>
          </ac:spMkLst>
        </pc:spChg>
        <pc:spChg chg="add del mod ord modVis">
          <ac:chgData name="Bình Bùi Thanh" userId="74c66c16981bb079" providerId="LiveId" clId="{A09910FC-E78B-4C7F-BFDB-C78E6601A081}" dt="2024-08-02T14:27:38.208" v="8747"/>
          <ac:spMkLst>
            <pc:docMk/>
            <pc:sldMasterMk cId="4018146389" sldId="2147483648"/>
            <ac:spMk id="279" creationId="{90B407F4-4AF0-CAFF-B471-FB10543C85B3}"/>
          </ac:spMkLst>
        </pc:spChg>
        <pc:spChg chg="add del mod ord modVis">
          <ac:chgData name="Bình Bùi Thanh" userId="74c66c16981bb079" providerId="LiveId" clId="{A09910FC-E78B-4C7F-BFDB-C78E6601A081}" dt="2024-08-02T14:27:48.383" v="8777"/>
          <ac:spMkLst>
            <pc:docMk/>
            <pc:sldMasterMk cId="4018146389" sldId="2147483648"/>
            <ac:spMk id="280" creationId="{3CA75720-D5C1-BF1B-6514-56E5B4017580}"/>
          </ac:spMkLst>
        </pc:spChg>
        <pc:spChg chg="add del mod ord modVis">
          <ac:chgData name="Bình Bùi Thanh" userId="74c66c16981bb079" providerId="LiveId" clId="{A09910FC-E78B-4C7F-BFDB-C78E6601A081}" dt="2024-08-02T14:27:57.336" v="8806"/>
          <ac:spMkLst>
            <pc:docMk/>
            <pc:sldMasterMk cId="4018146389" sldId="2147483648"/>
            <ac:spMk id="281" creationId="{1DD90BEC-AC22-C18F-3400-AA8ABECBD452}"/>
          </ac:spMkLst>
        </pc:spChg>
        <pc:spChg chg="add del mod ord modVis">
          <ac:chgData name="Bình Bùi Thanh" userId="74c66c16981bb079" providerId="LiveId" clId="{A09910FC-E78B-4C7F-BFDB-C78E6601A081}" dt="2024-08-02T14:28:06.223" v="8835"/>
          <ac:spMkLst>
            <pc:docMk/>
            <pc:sldMasterMk cId="4018146389" sldId="2147483648"/>
            <ac:spMk id="282" creationId="{FF70EDE7-4FB5-561A-3738-98951A3EE585}"/>
          </ac:spMkLst>
        </pc:spChg>
        <pc:spChg chg="add del mod ord modVis">
          <ac:chgData name="Bình Bùi Thanh" userId="74c66c16981bb079" providerId="LiveId" clId="{A09910FC-E78B-4C7F-BFDB-C78E6601A081}" dt="2024-08-02T14:28:15.227" v="8863"/>
          <ac:spMkLst>
            <pc:docMk/>
            <pc:sldMasterMk cId="4018146389" sldId="2147483648"/>
            <ac:spMk id="283" creationId="{E7196E04-9351-EE41-4BA6-439747833D5F}"/>
          </ac:spMkLst>
        </pc:spChg>
        <pc:spChg chg="add del mod ord modVis">
          <ac:chgData name="Bình Bùi Thanh" userId="74c66c16981bb079" providerId="LiveId" clId="{A09910FC-E78B-4C7F-BFDB-C78E6601A081}" dt="2024-08-02T14:28:26.138" v="8892"/>
          <ac:spMkLst>
            <pc:docMk/>
            <pc:sldMasterMk cId="4018146389" sldId="2147483648"/>
            <ac:spMk id="284" creationId="{F0D21EAD-6602-1E3F-8ED3-17E70AA9FFEB}"/>
          </ac:spMkLst>
        </pc:spChg>
        <pc:spChg chg="add del mod ord modVis">
          <ac:chgData name="Bình Bùi Thanh" userId="74c66c16981bb079" providerId="LiveId" clId="{A09910FC-E78B-4C7F-BFDB-C78E6601A081}" dt="2024-08-02T14:28:37.226" v="8921"/>
          <ac:spMkLst>
            <pc:docMk/>
            <pc:sldMasterMk cId="4018146389" sldId="2147483648"/>
            <ac:spMk id="285" creationId="{AA850772-369C-6921-6F2E-F32BAB5101BC}"/>
          </ac:spMkLst>
        </pc:spChg>
        <pc:spChg chg="add del mod ord modVis">
          <ac:chgData name="Bình Bùi Thanh" userId="74c66c16981bb079" providerId="LiveId" clId="{A09910FC-E78B-4C7F-BFDB-C78E6601A081}" dt="2024-08-02T14:28:46.131" v="8950"/>
          <ac:spMkLst>
            <pc:docMk/>
            <pc:sldMasterMk cId="4018146389" sldId="2147483648"/>
            <ac:spMk id="286" creationId="{536CA285-1C22-8486-A2D2-2B18497CDC13}"/>
          </ac:spMkLst>
        </pc:spChg>
        <pc:spChg chg="add del mod ord modVis">
          <ac:chgData name="Bình Bùi Thanh" userId="74c66c16981bb079" providerId="LiveId" clId="{A09910FC-E78B-4C7F-BFDB-C78E6601A081}" dt="2024-08-02T14:28:56.106" v="8980"/>
          <ac:spMkLst>
            <pc:docMk/>
            <pc:sldMasterMk cId="4018146389" sldId="2147483648"/>
            <ac:spMk id="287" creationId="{3F348444-3CF2-66F8-BECD-E7B2839ACEEB}"/>
          </ac:spMkLst>
        </pc:spChg>
        <pc:spChg chg="add del mod ord modVis">
          <ac:chgData name="Bình Bùi Thanh" userId="74c66c16981bb079" providerId="LiveId" clId="{A09910FC-E78B-4C7F-BFDB-C78E6601A081}" dt="2024-08-02T14:29:15.568" v="9058"/>
          <ac:spMkLst>
            <pc:docMk/>
            <pc:sldMasterMk cId="4018146389" sldId="2147483648"/>
            <ac:spMk id="288" creationId="{2A5B06B8-EECB-4FD4-4BE1-0902A1029883}"/>
          </ac:spMkLst>
        </pc:spChg>
        <pc:spChg chg="add mod ord">
          <ac:chgData name="Bình Bùi Thanh" userId="74c66c16981bb079" providerId="LiveId" clId="{A09910FC-E78B-4C7F-BFDB-C78E6601A081}" dt="2024-08-02T14:29:14.269" v="9051"/>
          <ac:spMkLst>
            <pc:docMk/>
            <pc:sldMasterMk cId="4018146389" sldId="2147483648"/>
            <ac:spMk id="289" creationId="{C0B2D3B5-8458-471E-DB9C-92B77AB66D13}"/>
          </ac:spMkLst>
        </pc:spChg>
        <pc:spChg chg="add del mod ord modVis">
          <ac:chgData name="Bình Bùi Thanh" userId="74c66c16981bb079" providerId="LiveId" clId="{A09910FC-E78B-4C7F-BFDB-C78E6601A081}" dt="2024-08-02T14:29:25.628" v="9086"/>
          <ac:spMkLst>
            <pc:docMk/>
            <pc:sldMasterMk cId="4018146389" sldId="2147483648"/>
            <ac:spMk id="290" creationId="{352699AF-7817-6745-953E-E43F92C0E516}"/>
          </ac:spMkLst>
        </pc:spChg>
        <pc:spChg chg="add del mod ord modVis">
          <ac:chgData name="Bình Bùi Thanh" userId="74c66c16981bb079" providerId="LiveId" clId="{A09910FC-E78B-4C7F-BFDB-C78E6601A081}" dt="2024-08-02T14:29:34.519" v="9116"/>
          <ac:spMkLst>
            <pc:docMk/>
            <pc:sldMasterMk cId="4018146389" sldId="2147483648"/>
            <ac:spMk id="291" creationId="{1E049F1D-C6E0-E579-3072-A27BDD9BDCBF}"/>
          </ac:spMkLst>
        </pc:spChg>
        <pc:spChg chg="add del mod ord modVis">
          <ac:chgData name="Bình Bùi Thanh" userId="74c66c16981bb079" providerId="LiveId" clId="{A09910FC-E78B-4C7F-BFDB-C78E6601A081}" dt="2024-08-02T14:29:44.261" v="9146"/>
          <ac:spMkLst>
            <pc:docMk/>
            <pc:sldMasterMk cId="4018146389" sldId="2147483648"/>
            <ac:spMk id="292" creationId="{3C162C8C-2CE9-5FE0-A7B6-DD461646B039}"/>
          </ac:spMkLst>
        </pc:spChg>
        <pc:spChg chg="add del mod ord modVis">
          <ac:chgData name="Bình Bùi Thanh" userId="74c66c16981bb079" providerId="LiveId" clId="{A09910FC-E78B-4C7F-BFDB-C78E6601A081}" dt="2024-08-02T14:29:56.566" v="9175"/>
          <ac:spMkLst>
            <pc:docMk/>
            <pc:sldMasterMk cId="4018146389" sldId="2147483648"/>
            <ac:spMk id="293" creationId="{D026FC67-A27C-551A-A0F0-DC3885B16946}"/>
          </ac:spMkLst>
        </pc:spChg>
        <pc:spChg chg="add del mod ord modVis">
          <ac:chgData name="Bình Bùi Thanh" userId="74c66c16981bb079" providerId="LiveId" clId="{A09910FC-E78B-4C7F-BFDB-C78E6601A081}" dt="2024-08-02T14:30:35.343" v="9203"/>
          <ac:spMkLst>
            <pc:docMk/>
            <pc:sldMasterMk cId="4018146389" sldId="2147483648"/>
            <ac:spMk id="294" creationId="{6EDD2DE5-F3C5-F28A-1186-0DF2AC837801}"/>
          </ac:spMkLst>
        </pc:spChg>
        <pc:spChg chg="add del mod ord modVis">
          <ac:chgData name="Bình Bùi Thanh" userId="74c66c16981bb079" providerId="LiveId" clId="{A09910FC-E78B-4C7F-BFDB-C78E6601A081}" dt="2024-08-02T14:31:00.093" v="9232"/>
          <ac:spMkLst>
            <pc:docMk/>
            <pc:sldMasterMk cId="4018146389" sldId="2147483648"/>
            <ac:spMk id="295" creationId="{7B663A09-80FE-594F-2F0C-9F8C60CA2286}"/>
          </ac:spMkLst>
        </pc:spChg>
        <pc:spChg chg="add del mod ord modVis">
          <ac:chgData name="Bình Bùi Thanh" userId="74c66c16981bb079" providerId="LiveId" clId="{A09910FC-E78B-4C7F-BFDB-C78E6601A081}" dt="2024-08-02T14:31:09.794" v="9261"/>
          <ac:spMkLst>
            <pc:docMk/>
            <pc:sldMasterMk cId="4018146389" sldId="2147483648"/>
            <ac:spMk id="296" creationId="{D1E11A7C-C72B-236F-8BDD-387E277D2545}"/>
          </ac:spMkLst>
        </pc:spChg>
        <pc:spChg chg="add del mod ord modVis">
          <ac:chgData name="Bình Bùi Thanh" userId="74c66c16981bb079" providerId="LiveId" clId="{A09910FC-E78B-4C7F-BFDB-C78E6601A081}" dt="2024-08-02T14:31:18.789" v="9290"/>
          <ac:spMkLst>
            <pc:docMk/>
            <pc:sldMasterMk cId="4018146389" sldId="2147483648"/>
            <ac:spMk id="297" creationId="{EF2C6EAF-69F9-1582-05C4-064F8AA7B5B9}"/>
          </ac:spMkLst>
        </pc:spChg>
        <pc:spChg chg="add del mod ord modVis">
          <ac:chgData name="Bình Bùi Thanh" userId="74c66c16981bb079" providerId="LiveId" clId="{A09910FC-E78B-4C7F-BFDB-C78E6601A081}" dt="2024-08-02T14:31:28.308" v="9318"/>
          <ac:spMkLst>
            <pc:docMk/>
            <pc:sldMasterMk cId="4018146389" sldId="2147483648"/>
            <ac:spMk id="298" creationId="{6FE26E36-C028-1B1B-7687-A8FEE2EE4DC6}"/>
          </ac:spMkLst>
        </pc:spChg>
        <pc:spChg chg="add del mod ord modVis">
          <ac:chgData name="Bình Bùi Thanh" userId="74c66c16981bb079" providerId="LiveId" clId="{A09910FC-E78B-4C7F-BFDB-C78E6601A081}" dt="2024-08-02T14:31:38.404" v="9347"/>
          <ac:spMkLst>
            <pc:docMk/>
            <pc:sldMasterMk cId="4018146389" sldId="2147483648"/>
            <ac:spMk id="299" creationId="{B90CC58A-D262-2F14-BAE0-4ED76AC77197}"/>
          </ac:spMkLst>
        </pc:spChg>
        <pc:spChg chg="add del mod ord modVis">
          <ac:chgData name="Bình Bùi Thanh" userId="74c66c16981bb079" providerId="LiveId" clId="{A09910FC-E78B-4C7F-BFDB-C78E6601A081}" dt="2024-08-02T14:31:47.294" v="9376"/>
          <ac:spMkLst>
            <pc:docMk/>
            <pc:sldMasterMk cId="4018146389" sldId="2147483648"/>
            <ac:spMk id="300" creationId="{4F143B40-5D5E-FF81-59F7-5D53A1DBFD0F}"/>
          </ac:spMkLst>
        </pc:spChg>
        <pc:spChg chg="add del mod ord modVis">
          <ac:chgData name="Bình Bùi Thanh" userId="74c66c16981bb079" providerId="LiveId" clId="{A09910FC-E78B-4C7F-BFDB-C78E6601A081}" dt="2024-08-02T14:31:58.778" v="9406"/>
          <ac:spMkLst>
            <pc:docMk/>
            <pc:sldMasterMk cId="4018146389" sldId="2147483648"/>
            <ac:spMk id="301" creationId="{F9ED7262-CD0E-83C8-DB6E-4D7E487942B2}"/>
          </ac:spMkLst>
        </pc:spChg>
        <pc:spChg chg="add del mod ord modVis">
          <ac:chgData name="Bình Bùi Thanh" userId="74c66c16981bb079" providerId="LiveId" clId="{A09910FC-E78B-4C7F-BFDB-C78E6601A081}" dt="2024-08-02T14:32:07.847" v="9434"/>
          <ac:spMkLst>
            <pc:docMk/>
            <pc:sldMasterMk cId="4018146389" sldId="2147483648"/>
            <ac:spMk id="302" creationId="{2D25286B-99AF-26A0-749F-5C70D8B335AD}"/>
          </ac:spMkLst>
        </pc:spChg>
        <pc:spChg chg="add del mod ord modVis">
          <ac:chgData name="Bình Bùi Thanh" userId="74c66c16981bb079" providerId="LiveId" clId="{A09910FC-E78B-4C7F-BFDB-C78E6601A081}" dt="2024-08-02T14:32:17.837" v="9463"/>
          <ac:spMkLst>
            <pc:docMk/>
            <pc:sldMasterMk cId="4018146389" sldId="2147483648"/>
            <ac:spMk id="303" creationId="{D54BF5A9-CEA3-322B-651C-E7D0CD9FEC1E}"/>
          </ac:spMkLst>
        </pc:spChg>
        <pc:spChg chg="add del mod ord modVis">
          <ac:chgData name="Bình Bùi Thanh" userId="74c66c16981bb079" providerId="LiveId" clId="{A09910FC-E78B-4C7F-BFDB-C78E6601A081}" dt="2024-08-02T14:32:37.267" v="9493"/>
          <ac:spMkLst>
            <pc:docMk/>
            <pc:sldMasterMk cId="4018146389" sldId="2147483648"/>
            <ac:spMk id="304" creationId="{04E6CAE4-296F-A0D0-A208-FC9AB9B618D4}"/>
          </ac:spMkLst>
        </pc:spChg>
        <pc:spChg chg="add del mod ord modVis">
          <ac:chgData name="Bình Bùi Thanh" userId="74c66c16981bb079" providerId="LiveId" clId="{A09910FC-E78B-4C7F-BFDB-C78E6601A081}" dt="2024-08-02T14:32:48.090" v="9521"/>
          <ac:spMkLst>
            <pc:docMk/>
            <pc:sldMasterMk cId="4018146389" sldId="2147483648"/>
            <ac:spMk id="305" creationId="{930AD2E2-6372-2C17-0EC8-4E93643410A9}"/>
          </ac:spMkLst>
        </pc:spChg>
        <pc:spChg chg="add del mod ord modVis">
          <ac:chgData name="Bình Bùi Thanh" userId="74c66c16981bb079" providerId="LiveId" clId="{A09910FC-E78B-4C7F-BFDB-C78E6601A081}" dt="2024-08-02T14:33:05.015" v="9551"/>
          <ac:spMkLst>
            <pc:docMk/>
            <pc:sldMasterMk cId="4018146389" sldId="2147483648"/>
            <ac:spMk id="306" creationId="{D11568B4-FE32-EB53-714E-37791EEC02EE}"/>
          </ac:spMkLst>
        </pc:spChg>
        <pc:spChg chg="add del mod ord modVis">
          <ac:chgData name="Bình Bùi Thanh" userId="74c66c16981bb079" providerId="LiveId" clId="{A09910FC-E78B-4C7F-BFDB-C78E6601A081}" dt="2024-08-02T14:33:16.907" v="9581"/>
          <ac:spMkLst>
            <pc:docMk/>
            <pc:sldMasterMk cId="4018146389" sldId="2147483648"/>
            <ac:spMk id="307" creationId="{2C788C5E-C230-C810-DC56-E8C14D0A2FED}"/>
          </ac:spMkLst>
        </pc:spChg>
        <pc:spChg chg="add del mod ord modVis">
          <ac:chgData name="Bình Bùi Thanh" userId="74c66c16981bb079" providerId="LiveId" clId="{A09910FC-E78B-4C7F-BFDB-C78E6601A081}" dt="2024-08-02T14:33:27.901" v="9616"/>
          <ac:spMkLst>
            <pc:docMk/>
            <pc:sldMasterMk cId="4018146389" sldId="2147483648"/>
            <ac:spMk id="308" creationId="{66D39708-F71F-A189-9EDF-0069E2EF1FEC}"/>
          </ac:spMkLst>
        </pc:spChg>
        <pc:spChg chg="add del mod ord modVis">
          <ac:chgData name="Bình Bùi Thanh" userId="74c66c16981bb079" providerId="LiveId" clId="{A09910FC-E78B-4C7F-BFDB-C78E6601A081}" dt="2024-08-02T14:34:02.802" v="9692"/>
          <ac:spMkLst>
            <pc:docMk/>
            <pc:sldMasterMk cId="4018146389" sldId="2147483648"/>
            <ac:spMk id="309" creationId="{71BB9FDC-E91D-B44F-B8E9-A2BE3C7EC63B}"/>
          </ac:spMkLst>
        </pc:spChg>
        <pc:spChg chg="add mod ord">
          <ac:chgData name="Bình Bùi Thanh" userId="74c66c16981bb079" providerId="LiveId" clId="{A09910FC-E78B-4C7F-BFDB-C78E6601A081}" dt="2024-08-02T14:33:55.071" v="9686"/>
          <ac:spMkLst>
            <pc:docMk/>
            <pc:sldMasterMk cId="4018146389" sldId="2147483648"/>
            <ac:spMk id="310" creationId="{26771CC8-9EDF-06ED-8354-C78987523251}"/>
          </ac:spMkLst>
        </pc:spChg>
        <pc:spChg chg="add del mod ord modVis">
          <ac:chgData name="Bình Bùi Thanh" userId="74c66c16981bb079" providerId="LiveId" clId="{A09910FC-E78B-4C7F-BFDB-C78E6601A081}" dt="2024-08-02T14:34:11.684" v="9721"/>
          <ac:spMkLst>
            <pc:docMk/>
            <pc:sldMasterMk cId="4018146389" sldId="2147483648"/>
            <ac:spMk id="311" creationId="{4E82CEAD-C7F7-6A1C-9E0C-B145172A393B}"/>
          </ac:spMkLst>
        </pc:spChg>
        <pc:spChg chg="add del mod ord modVis">
          <ac:chgData name="Bình Bùi Thanh" userId="74c66c16981bb079" providerId="LiveId" clId="{A09910FC-E78B-4C7F-BFDB-C78E6601A081}" dt="2024-08-02T14:34:56.607" v="9759"/>
          <ac:spMkLst>
            <pc:docMk/>
            <pc:sldMasterMk cId="4018146389" sldId="2147483648"/>
            <ac:spMk id="312" creationId="{77455DDA-8685-3EB4-18DB-4CB7B4ADE317}"/>
          </ac:spMkLst>
        </pc:spChg>
        <pc:spChg chg="add del mod ord modVis">
          <ac:chgData name="Bình Bùi Thanh" userId="74c66c16981bb079" providerId="LiveId" clId="{A09910FC-E78B-4C7F-BFDB-C78E6601A081}" dt="2024-08-02T14:35:05.490" v="9788"/>
          <ac:spMkLst>
            <pc:docMk/>
            <pc:sldMasterMk cId="4018146389" sldId="2147483648"/>
            <ac:spMk id="313" creationId="{1965980F-3C68-673C-5153-D3C3E38ED6E5}"/>
          </ac:spMkLst>
        </pc:spChg>
        <pc:spChg chg="add del mod ord modVis">
          <ac:chgData name="Bình Bùi Thanh" userId="74c66c16981bb079" providerId="LiveId" clId="{A09910FC-E78B-4C7F-BFDB-C78E6601A081}" dt="2024-08-02T14:35:14.718" v="9817"/>
          <ac:spMkLst>
            <pc:docMk/>
            <pc:sldMasterMk cId="4018146389" sldId="2147483648"/>
            <ac:spMk id="314" creationId="{A82D0921-3005-347C-65F6-2C44090D0AA9}"/>
          </ac:spMkLst>
        </pc:spChg>
        <pc:spChg chg="add del mod ord modVis">
          <ac:chgData name="Bình Bùi Thanh" userId="74c66c16981bb079" providerId="LiveId" clId="{A09910FC-E78B-4C7F-BFDB-C78E6601A081}" dt="2024-08-02T14:35:25.525" v="9846"/>
          <ac:spMkLst>
            <pc:docMk/>
            <pc:sldMasterMk cId="4018146389" sldId="2147483648"/>
            <ac:spMk id="315" creationId="{40DC7C0D-9F15-F5BC-1B12-7FB7BF404AAE}"/>
          </ac:spMkLst>
        </pc:spChg>
        <pc:spChg chg="add del mod ord modVis">
          <ac:chgData name="Bình Bùi Thanh" userId="74c66c16981bb079" providerId="LiveId" clId="{A09910FC-E78B-4C7F-BFDB-C78E6601A081}" dt="2024-08-02T14:35:34.624" v="9879"/>
          <ac:spMkLst>
            <pc:docMk/>
            <pc:sldMasterMk cId="4018146389" sldId="2147483648"/>
            <ac:spMk id="316" creationId="{F736A5EE-7ABD-4EF1-E1E1-2B3957495590}"/>
          </ac:spMkLst>
        </pc:spChg>
        <pc:spChg chg="add del mod ord modVis">
          <ac:chgData name="Bình Bùi Thanh" userId="74c66c16981bb079" providerId="LiveId" clId="{A09910FC-E78B-4C7F-BFDB-C78E6601A081}" dt="2024-08-02T14:35:44.254" v="9913"/>
          <ac:spMkLst>
            <pc:docMk/>
            <pc:sldMasterMk cId="4018146389" sldId="2147483648"/>
            <ac:spMk id="317" creationId="{76541F3E-DAAF-60AC-862A-FBAA03D47AC6}"/>
          </ac:spMkLst>
        </pc:spChg>
        <pc:spChg chg="add del mod ord modVis">
          <ac:chgData name="Bình Bùi Thanh" userId="74c66c16981bb079" providerId="LiveId" clId="{A09910FC-E78B-4C7F-BFDB-C78E6601A081}" dt="2024-08-02T14:36:10.637" v="9942"/>
          <ac:spMkLst>
            <pc:docMk/>
            <pc:sldMasterMk cId="4018146389" sldId="2147483648"/>
            <ac:spMk id="318" creationId="{958A1731-A60E-0835-4621-72044473C99A}"/>
          </ac:spMkLst>
        </pc:spChg>
        <pc:spChg chg="add del mod ord modVis">
          <ac:chgData name="Bình Bùi Thanh" userId="74c66c16981bb079" providerId="LiveId" clId="{A09910FC-E78B-4C7F-BFDB-C78E6601A081}" dt="2024-08-02T14:36:19.657" v="9973"/>
          <ac:spMkLst>
            <pc:docMk/>
            <pc:sldMasterMk cId="4018146389" sldId="2147483648"/>
            <ac:spMk id="319" creationId="{A4F9E972-0574-B2B4-CA70-8D9E474032A9}"/>
          </ac:spMkLst>
        </pc:spChg>
        <pc:spChg chg="add del mod ord modVis">
          <ac:chgData name="Bình Bùi Thanh" userId="74c66c16981bb079" providerId="LiveId" clId="{A09910FC-E78B-4C7F-BFDB-C78E6601A081}" dt="2024-08-02T14:36:31.309" v="10002"/>
          <ac:spMkLst>
            <pc:docMk/>
            <pc:sldMasterMk cId="4018146389" sldId="2147483648"/>
            <ac:spMk id="320" creationId="{C1BCBFF2-7211-D6EB-F70F-5D56F6E05CB9}"/>
          </ac:spMkLst>
        </pc:spChg>
        <pc:spChg chg="add del mod ord modVis">
          <ac:chgData name="Bình Bùi Thanh" userId="74c66c16981bb079" providerId="LiveId" clId="{A09910FC-E78B-4C7F-BFDB-C78E6601A081}" dt="2024-08-02T14:36:40.875" v="10030"/>
          <ac:spMkLst>
            <pc:docMk/>
            <pc:sldMasterMk cId="4018146389" sldId="2147483648"/>
            <ac:spMk id="321" creationId="{CA70BB99-D0C3-1C24-29B2-DD8410CF2403}"/>
          </ac:spMkLst>
        </pc:spChg>
        <pc:spChg chg="add del mod ord modVis">
          <ac:chgData name="Bình Bùi Thanh" userId="74c66c16981bb079" providerId="LiveId" clId="{A09910FC-E78B-4C7F-BFDB-C78E6601A081}" dt="2024-08-02T14:36:49.736" v="10058"/>
          <ac:spMkLst>
            <pc:docMk/>
            <pc:sldMasterMk cId="4018146389" sldId="2147483648"/>
            <ac:spMk id="322" creationId="{ABDBAF0E-F8E2-0636-678E-A261E716120B}"/>
          </ac:spMkLst>
        </pc:spChg>
        <pc:spChg chg="add del mod ord modVis">
          <ac:chgData name="Bình Bùi Thanh" userId="74c66c16981bb079" providerId="LiveId" clId="{A09910FC-E78B-4C7F-BFDB-C78E6601A081}" dt="2024-08-02T14:36:59.253" v="10087"/>
          <ac:spMkLst>
            <pc:docMk/>
            <pc:sldMasterMk cId="4018146389" sldId="2147483648"/>
            <ac:spMk id="323" creationId="{326DEA06-25E9-0765-FCDD-D3BBD1CCFD36}"/>
          </ac:spMkLst>
        </pc:spChg>
        <pc:spChg chg="add del mod ord modVis">
          <ac:chgData name="Bình Bùi Thanh" userId="74c66c16981bb079" providerId="LiveId" clId="{A09910FC-E78B-4C7F-BFDB-C78E6601A081}" dt="2024-08-02T14:37:08.277" v="10116"/>
          <ac:spMkLst>
            <pc:docMk/>
            <pc:sldMasterMk cId="4018146389" sldId="2147483648"/>
            <ac:spMk id="324" creationId="{0AE3ABB8-1E3C-B823-3BA7-A94A9C333DA8}"/>
          </ac:spMkLst>
        </pc:spChg>
        <pc:spChg chg="add del mod ord modVis">
          <ac:chgData name="Bình Bùi Thanh" userId="74c66c16981bb079" providerId="LiveId" clId="{A09910FC-E78B-4C7F-BFDB-C78E6601A081}" dt="2024-08-02T14:37:17.878" v="10146"/>
          <ac:spMkLst>
            <pc:docMk/>
            <pc:sldMasterMk cId="4018146389" sldId="2147483648"/>
            <ac:spMk id="325" creationId="{ABD67FDB-8744-298D-3B58-E81C9B3FBE7F}"/>
          </ac:spMkLst>
        </pc:spChg>
        <pc:spChg chg="add del mod ord modVis">
          <ac:chgData name="Bình Bùi Thanh" userId="74c66c16981bb079" providerId="LiveId" clId="{A09910FC-E78B-4C7F-BFDB-C78E6601A081}" dt="2024-08-02T14:37:27.652" v="10174"/>
          <ac:spMkLst>
            <pc:docMk/>
            <pc:sldMasterMk cId="4018146389" sldId="2147483648"/>
            <ac:spMk id="326" creationId="{3D5A135D-42D9-4871-4B16-A7A939728B05}"/>
          </ac:spMkLst>
        </pc:spChg>
        <pc:spChg chg="add del mod ord modVis">
          <ac:chgData name="Bình Bùi Thanh" userId="74c66c16981bb079" providerId="LiveId" clId="{A09910FC-E78B-4C7F-BFDB-C78E6601A081}" dt="2024-08-02T14:37:38.434" v="10202"/>
          <ac:spMkLst>
            <pc:docMk/>
            <pc:sldMasterMk cId="4018146389" sldId="2147483648"/>
            <ac:spMk id="327" creationId="{52F16926-1051-D388-58A4-53124CCF92AA}"/>
          </ac:spMkLst>
        </pc:spChg>
        <pc:spChg chg="add del mod ord modVis">
          <ac:chgData name="Bình Bùi Thanh" userId="74c66c16981bb079" providerId="LiveId" clId="{A09910FC-E78B-4C7F-BFDB-C78E6601A081}" dt="2024-08-02T14:37:48.788" v="10233"/>
          <ac:spMkLst>
            <pc:docMk/>
            <pc:sldMasterMk cId="4018146389" sldId="2147483648"/>
            <ac:spMk id="328" creationId="{CE8BCB98-2766-E974-AAFC-E49C279E8740}"/>
          </ac:spMkLst>
        </pc:spChg>
        <pc:spChg chg="add del mod ord modVis">
          <ac:chgData name="Bình Bùi Thanh" userId="74c66c16981bb079" providerId="LiveId" clId="{A09910FC-E78B-4C7F-BFDB-C78E6601A081}" dt="2024-08-02T14:38:20.419" v="10306"/>
          <ac:spMkLst>
            <pc:docMk/>
            <pc:sldMasterMk cId="4018146389" sldId="2147483648"/>
            <ac:spMk id="329" creationId="{A31AC3EF-1F87-AD1B-88A1-AAFCEEAD27B1}"/>
          </ac:spMkLst>
        </pc:spChg>
        <pc:spChg chg="add mod ord">
          <ac:chgData name="Bình Bùi Thanh" userId="74c66c16981bb079" providerId="LiveId" clId="{A09910FC-E78B-4C7F-BFDB-C78E6601A081}" dt="2024-08-02T14:38:15.566" v="10300"/>
          <ac:spMkLst>
            <pc:docMk/>
            <pc:sldMasterMk cId="4018146389" sldId="2147483648"/>
            <ac:spMk id="330" creationId="{667487CC-7AC6-0E55-C4AC-7C6E49B0BFDA}"/>
          </ac:spMkLst>
        </pc:spChg>
        <pc:spChg chg="add del mod ord modVis">
          <ac:chgData name="Bình Bùi Thanh" userId="74c66c16981bb079" providerId="LiveId" clId="{A09910FC-E78B-4C7F-BFDB-C78E6601A081}" dt="2024-08-02T14:38:45.788" v="10334"/>
          <ac:spMkLst>
            <pc:docMk/>
            <pc:sldMasterMk cId="4018146389" sldId="2147483648"/>
            <ac:spMk id="331" creationId="{F699EEA9-C252-76B6-AD76-EDB1E5A69D05}"/>
          </ac:spMkLst>
        </pc:spChg>
        <pc:spChg chg="add del mod ord modVis">
          <ac:chgData name="Bình Bùi Thanh" userId="74c66c16981bb079" providerId="LiveId" clId="{A09910FC-E78B-4C7F-BFDB-C78E6601A081}" dt="2024-08-02T14:39:36.852" v="10366"/>
          <ac:spMkLst>
            <pc:docMk/>
            <pc:sldMasterMk cId="4018146389" sldId="2147483648"/>
            <ac:spMk id="332" creationId="{A1935330-E8D6-B374-B1CC-2741F51ED84D}"/>
          </ac:spMkLst>
        </pc:spChg>
        <pc:spChg chg="add del mod ord modVis">
          <ac:chgData name="Bình Bùi Thanh" userId="74c66c16981bb079" providerId="LiveId" clId="{A09910FC-E78B-4C7F-BFDB-C78E6601A081}" dt="2024-08-02T14:39:46.023" v="10395"/>
          <ac:spMkLst>
            <pc:docMk/>
            <pc:sldMasterMk cId="4018146389" sldId="2147483648"/>
            <ac:spMk id="333" creationId="{1D549F3A-3C80-AD9F-C58C-8A6FBFD7AEBE}"/>
          </ac:spMkLst>
        </pc:spChg>
        <pc:spChg chg="add del mod ord modVis">
          <ac:chgData name="Bình Bùi Thanh" userId="74c66c16981bb079" providerId="LiveId" clId="{A09910FC-E78B-4C7F-BFDB-C78E6601A081}" dt="2024-08-02T14:39:55.921" v="10424"/>
          <ac:spMkLst>
            <pc:docMk/>
            <pc:sldMasterMk cId="4018146389" sldId="2147483648"/>
            <ac:spMk id="334" creationId="{31F4F212-B355-AC03-46AE-2B86773EA0A4}"/>
          </ac:spMkLst>
        </pc:spChg>
        <pc:spChg chg="add del mod ord modVis">
          <ac:chgData name="Bình Bùi Thanh" userId="74c66c16981bb079" providerId="LiveId" clId="{A09910FC-E78B-4C7F-BFDB-C78E6601A081}" dt="2024-08-02T14:40:05.452" v="10452"/>
          <ac:spMkLst>
            <pc:docMk/>
            <pc:sldMasterMk cId="4018146389" sldId="2147483648"/>
            <ac:spMk id="335" creationId="{E1673524-834E-AE50-2547-99170126D25E}"/>
          </ac:spMkLst>
        </pc:spChg>
        <pc:spChg chg="add del mod ord modVis">
          <ac:chgData name="Bình Bùi Thanh" userId="74c66c16981bb079" providerId="LiveId" clId="{A09910FC-E78B-4C7F-BFDB-C78E6601A081}" dt="2024-08-02T14:40:14.796" v="10481"/>
          <ac:spMkLst>
            <pc:docMk/>
            <pc:sldMasterMk cId="4018146389" sldId="2147483648"/>
            <ac:spMk id="336" creationId="{6162E044-CC3A-131D-6279-FD20325B4AEE}"/>
          </ac:spMkLst>
        </pc:spChg>
        <pc:spChg chg="add del mod ord modVis">
          <ac:chgData name="Bình Bùi Thanh" userId="74c66c16981bb079" providerId="LiveId" clId="{A09910FC-E78B-4C7F-BFDB-C78E6601A081}" dt="2024-08-02T14:40:23.802" v="10512"/>
          <ac:spMkLst>
            <pc:docMk/>
            <pc:sldMasterMk cId="4018146389" sldId="2147483648"/>
            <ac:spMk id="337" creationId="{EFAF933E-3221-3938-F695-BB4C8C15DDC8}"/>
          </ac:spMkLst>
        </pc:spChg>
        <pc:spChg chg="add del mod ord modVis">
          <ac:chgData name="Bình Bùi Thanh" userId="74c66c16981bb079" providerId="LiveId" clId="{A09910FC-E78B-4C7F-BFDB-C78E6601A081}" dt="2024-08-02T14:40:34.574" v="10540"/>
          <ac:spMkLst>
            <pc:docMk/>
            <pc:sldMasterMk cId="4018146389" sldId="2147483648"/>
            <ac:spMk id="338" creationId="{7A277E0C-97A9-5F9F-AC2D-E9C57521DA58}"/>
          </ac:spMkLst>
        </pc:spChg>
        <pc:spChg chg="add del mod ord modVis">
          <ac:chgData name="Bình Bùi Thanh" userId="74c66c16981bb079" providerId="LiveId" clId="{A09910FC-E78B-4C7F-BFDB-C78E6601A081}" dt="2024-08-02T14:40:43.460" v="10598"/>
          <ac:spMkLst>
            <pc:docMk/>
            <pc:sldMasterMk cId="4018146389" sldId="2147483648"/>
            <ac:spMk id="339" creationId="{174D04BF-FBF3-0815-E7A4-C5E6D84A3FC6}"/>
          </ac:spMkLst>
        </pc:spChg>
        <pc:spChg chg="add del mod ord modVis">
          <ac:chgData name="Bình Bùi Thanh" userId="74c66c16981bb079" providerId="LiveId" clId="{A09910FC-E78B-4C7F-BFDB-C78E6601A081}" dt="2024-08-02T14:40:52.419" v="10627"/>
          <ac:spMkLst>
            <pc:docMk/>
            <pc:sldMasterMk cId="4018146389" sldId="2147483648"/>
            <ac:spMk id="340" creationId="{5CCA4183-9317-03A8-7B04-39293467EF36}"/>
          </ac:spMkLst>
        </pc:spChg>
        <pc:spChg chg="add del mod ord modVis">
          <ac:chgData name="Bình Bùi Thanh" userId="74c66c16981bb079" providerId="LiveId" clId="{A09910FC-E78B-4C7F-BFDB-C78E6601A081}" dt="2024-08-02T14:41:01.283" v="10656"/>
          <ac:spMkLst>
            <pc:docMk/>
            <pc:sldMasterMk cId="4018146389" sldId="2147483648"/>
            <ac:spMk id="341" creationId="{920E2E26-6084-4A4F-D30F-FD0FA3889A85}"/>
          </ac:spMkLst>
        </pc:spChg>
        <pc:spChg chg="add del mod ord modVis">
          <ac:chgData name="Bình Bùi Thanh" userId="74c66c16981bb079" providerId="LiveId" clId="{A09910FC-E78B-4C7F-BFDB-C78E6601A081}" dt="2024-08-02T14:41:10.165" v="10687"/>
          <ac:spMkLst>
            <pc:docMk/>
            <pc:sldMasterMk cId="4018146389" sldId="2147483648"/>
            <ac:spMk id="342" creationId="{182A84F4-A2E4-66A7-C327-4F073AE6AB8E}"/>
          </ac:spMkLst>
        </pc:spChg>
        <pc:spChg chg="add del mod ord modVis">
          <ac:chgData name="Bình Bùi Thanh" userId="74c66c16981bb079" providerId="LiveId" clId="{A09910FC-E78B-4C7F-BFDB-C78E6601A081}" dt="2024-08-02T14:41:19.118" v="10716"/>
          <ac:spMkLst>
            <pc:docMk/>
            <pc:sldMasterMk cId="4018146389" sldId="2147483648"/>
            <ac:spMk id="343" creationId="{62498CE3-1F43-796E-0150-6D805133BBE0}"/>
          </ac:spMkLst>
        </pc:spChg>
        <pc:spChg chg="add del mod ord modVis">
          <ac:chgData name="Bình Bùi Thanh" userId="74c66c16981bb079" providerId="LiveId" clId="{A09910FC-E78B-4C7F-BFDB-C78E6601A081}" dt="2024-08-02T14:41:28.027" v="10751"/>
          <ac:spMkLst>
            <pc:docMk/>
            <pc:sldMasterMk cId="4018146389" sldId="2147483648"/>
            <ac:spMk id="344" creationId="{166333F0-D640-3F62-88F7-EDDE0F34FA6D}"/>
          </ac:spMkLst>
        </pc:spChg>
        <pc:spChg chg="add del mod ord modVis">
          <ac:chgData name="Bình Bùi Thanh" userId="74c66c16981bb079" providerId="LiveId" clId="{A09910FC-E78B-4C7F-BFDB-C78E6601A081}" dt="2024-08-02T14:41:50.540" v="10843"/>
          <ac:spMkLst>
            <pc:docMk/>
            <pc:sldMasterMk cId="4018146389" sldId="2147483648"/>
            <ac:spMk id="345" creationId="{098D9F0F-4BA2-6096-44A2-22D1DB48DE30}"/>
          </ac:spMkLst>
        </pc:spChg>
        <pc:spChg chg="add del mod ord modVis">
          <ac:chgData name="Bình Bùi Thanh" userId="74c66c16981bb079" providerId="LiveId" clId="{A09910FC-E78B-4C7F-BFDB-C78E6601A081}" dt="2024-08-02T14:41:58.258" v="10873"/>
          <ac:spMkLst>
            <pc:docMk/>
            <pc:sldMasterMk cId="4018146389" sldId="2147483648"/>
            <ac:spMk id="346" creationId="{21763261-987E-AB87-A090-C57A4AC0AC86}"/>
          </ac:spMkLst>
        </pc:spChg>
        <pc:spChg chg="add del mod ord modVis">
          <ac:chgData name="Bình Bùi Thanh" userId="74c66c16981bb079" providerId="LiveId" clId="{A09910FC-E78B-4C7F-BFDB-C78E6601A081}" dt="2024-08-02T14:42:22.856" v="10902"/>
          <ac:spMkLst>
            <pc:docMk/>
            <pc:sldMasterMk cId="4018146389" sldId="2147483648"/>
            <ac:spMk id="347" creationId="{CEC9533F-081D-BA51-01E9-85D67B9CFE41}"/>
          </ac:spMkLst>
        </pc:spChg>
        <pc:spChg chg="add del mod ord modVis">
          <ac:chgData name="Bình Bùi Thanh" userId="74c66c16981bb079" providerId="LiveId" clId="{A09910FC-E78B-4C7F-BFDB-C78E6601A081}" dt="2024-08-02T14:42:30.160" v="10930"/>
          <ac:spMkLst>
            <pc:docMk/>
            <pc:sldMasterMk cId="4018146389" sldId="2147483648"/>
            <ac:spMk id="348" creationId="{BDD07241-18A9-A661-BEF0-619B99F840C4}"/>
          </ac:spMkLst>
        </pc:spChg>
        <pc:spChg chg="add del mod ord modVis">
          <ac:chgData name="Bình Bùi Thanh" userId="74c66c16981bb079" providerId="LiveId" clId="{A09910FC-E78B-4C7F-BFDB-C78E6601A081}" dt="2024-08-02T14:42:40.664" v="10959"/>
          <ac:spMkLst>
            <pc:docMk/>
            <pc:sldMasterMk cId="4018146389" sldId="2147483648"/>
            <ac:spMk id="349" creationId="{E2ABABB1-41AB-32D3-90F4-AFB0B936DE05}"/>
          </ac:spMkLst>
        </pc:spChg>
        <pc:spChg chg="add del mod ord modVis">
          <ac:chgData name="Bình Bùi Thanh" userId="74c66c16981bb079" providerId="LiveId" clId="{A09910FC-E78B-4C7F-BFDB-C78E6601A081}" dt="2024-08-02T14:45:49.624" v="10990"/>
          <ac:spMkLst>
            <pc:docMk/>
            <pc:sldMasterMk cId="4018146389" sldId="2147483648"/>
            <ac:spMk id="350" creationId="{92C021EA-01D3-6BD2-425E-CDA6D1461F2E}"/>
          </ac:spMkLst>
        </pc:spChg>
        <pc:spChg chg="add del mod ord modVis">
          <ac:chgData name="Bình Bùi Thanh" userId="74c66c16981bb079" providerId="LiveId" clId="{A09910FC-E78B-4C7F-BFDB-C78E6601A081}" dt="2024-08-02T14:46:13.422" v="11023"/>
          <ac:spMkLst>
            <pc:docMk/>
            <pc:sldMasterMk cId="4018146389" sldId="2147483648"/>
            <ac:spMk id="351" creationId="{E22FB6B5-34FD-151A-6C48-44065E544EED}"/>
          </ac:spMkLst>
        </pc:spChg>
        <pc:spChg chg="add del mod ord modVis">
          <ac:chgData name="Bình Bùi Thanh" userId="74c66c16981bb079" providerId="LiveId" clId="{A09910FC-E78B-4C7F-BFDB-C78E6601A081}" dt="2024-08-02T14:46:22.968" v="11055"/>
          <ac:spMkLst>
            <pc:docMk/>
            <pc:sldMasterMk cId="4018146389" sldId="2147483648"/>
            <ac:spMk id="352" creationId="{08514C79-26AC-CDE6-6F6A-8DC3E97364A0}"/>
          </ac:spMkLst>
        </pc:spChg>
        <pc:spChg chg="add del mod ord modVis">
          <ac:chgData name="Bình Bùi Thanh" userId="74c66c16981bb079" providerId="LiveId" clId="{A09910FC-E78B-4C7F-BFDB-C78E6601A081}" dt="2024-08-02T14:46:32.666" v="11085"/>
          <ac:spMkLst>
            <pc:docMk/>
            <pc:sldMasterMk cId="4018146389" sldId="2147483648"/>
            <ac:spMk id="353" creationId="{8E180FDC-ABFA-2078-B8A7-EE2685EA96E1}"/>
          </ac:spMkLst>
        </pc:spChg>
        <pc:spChg chg="add del mod ord modVis">
          <ac:chgData name="Bình Bùi Thanh" userId="74c66c16981bb079" providerId="LiveId" clId="{A09910FC-E78B-4C7F-BFDB-C78E6601A081}" dt="2024-08-02T14:46:41.529" v="11114"/>
          <ac:spMkLst>
            <pc:docMk/>
            <pc:sldMasterMk cId="4018146389" sldId="2147483648"/>
            <ac:spMk id="354" creationId="{42184715-1E54-F3BE-D4E8-0A5AE62B6CCC}"/>
          </ac:spMkLst>
        </pc:spChg>
        <pc:spChg chg="add del mod ord modVis">
          <ac:chgData name="Bình Bùi Thanh" userId="74c66c16981bb079" providerId="LiveId" clId="{A09910FC-E78B-4C7F-BFDB-C78E6601A081}" dt="2024-08-02T14:47:10.356" v="11142"/>
          <ac:spMkLst>
            <pc:docMk/>
            <pc:sldMasterMk cId="4018146389" sldId="2147483648"/>
            <ac:spMk id="355" creationId="{CAF41A25-6E1B-29E3-70F3-7DF83E277558}"/>
          </ac:spMkLst>
        </pc:spChg>
        <pc:spChg chg="add del mod ord modVis">
          <ac:chgData name="Bình Bùi Thanh" userId="74c66c16981bb079" providerId="LiveId" clId="{A09910FC-E78B-4C7F-BFDB-C78E6601A081}" dt="2024-08-02T14:47:19.459" v="11171"/>
          <ac:spMkLst>
            <pc:docMk/>
            <pc:sldMasterMk cId="4018146389" sldId="2147483648"/>
            <ac:spMk id="356" creationId="{0E56534F-06C9-DA9D-9DB2-F7E88F37856C}"/>
          </ac:spMkLst>
        </pc:spChg>
        <pc:spChg chg="add del mod ord modVis">
          <ac:chgData name="Bình Bùi Thanh" userId="74c66c16981bb079" providerId="LiveId" clId="{A09910FC-E78B-4C7F-BFDB-C78E6601A081}" dt="2024-08-02T14:47:28.524" v="11200"/>
          <ac:spMkLst>
            <pc:docMk/>
            <pc:sldMasterMk cId="4018146389" sldId="2147483648"/>
            <ac:spMk id="357" creationId="{8BD74AF1-491A-F136-3103-4730FD068C1C}"/>
          </ac:spMkLst>
        </pc:spChg>
        <pc:spChg chg="add del mod ord modVis">
          <ac:chgData name="Bình Bùi Thanh" userId="74c66c16981bb079" providerId="LiveId" clId="{A09910FC-E78B-4C7F-BFDB-C78E6601A081}" dt="2024-08-02T14:47:39.307" v="11229"/>
          <ac:spMkLst>
            <pc:docMk/>
            <pc:sldMasterMk cId="4018146389" sldId="2147483648"/>
            <ac:spMk id="358" creationId="{B79C205E-94FD-C0D9-152A-C9A74EACBC3D}"/>
          </ac:spMkLst>
        </pc:spChg>
        <pc:spChg chg="add del mod ord modVis">
          <ac:chgData name="Bình Bùi Thanh" userId="74c66c16981bb079" providerId="LiveId" clId="{A09910FC-E78B-4C7F-BFDB-C78E6601A081}" dt="2024-08-02T14:47:41.786" v="11257"/>
          <ac:spMkLst>
            <pc:docMk/>
            <pc:sldMasterMk cId="4018146389" sldId="2147483648"/>
            <ac:spMk id="359" creationId="{B42CAB31-E5BD-F658-4874-2CCCEB4250E7}"/>
          </ac:spMkLst>
        </pc:spChg>
        <pc:spChg chg="add del mod ord modVis">
          <ac:chgData name="Bình Bùi Thanh" userId="74c66c16981bb079" providerId="LiveId" clId="{A09910FC-E78B-4C7F-BFDB-C78E6601A081}" dt="2024-08-02T14:47:44.499" v="11285"/>
          <ac:spMkLst>
            <pc:docMk/>
            <pc:sldMasterMk cId="4018146389" sldId="2147483648"/>
            <ac:spMk id="360" creationId="{D01223F4-73B9-AC04-40C0-F6241FD1ED1C}"/>
          </ac:spMkLst>
        </pc:spChg>
        <pc:spChg chg="add del mod ord modVis">
          <ac:chgData name="Bình Bùi Thanh" userId="74c66c16981bb079" providerId="LiveId" clId="{A09910FC-E78B-4C7F-BFDB-C78E6601A081}" dt="2024-08-02T14:48:05.561" v="11317"/>
          <ac:spMkLst>
            <pc:docMk/>
            <pc:sldMasterMk cId="4018146389" sldId="2147483648"/>
            <ac:spMk id="361" creationId="{70CD40C5-87D6-46A5-B369-3AA5B25C92CC}"/>
          </ac:spMkLst>
        </pc:spChg>
        <pc:spChg chg="add del mod ord modVis">
          <ac:chgData name="Bình Bùi Thanh" userId="74c66c16981bb079" providerId="LiveId" clId="{A09910FC-E78B-4C7F-BFDB-C78E6601A081}" dt="2024-08-02T14:48:15.794" v="11347"/>
          <ac:spMkLst>
            <pc:docMk/>
            <pc:sldMasterMk cId="4018146389" sldId="2147483648"/>
            <ac:spMk id="362" creationId="{29CA955C-86D1-89DA-475B-68C67CCF3DA6}"/>
          </ac:spMkLst>
        </pc:spChg>
        <pc:spChg chg="add del mod ord modVis">
          <ac:chgData name="Bình Bùi Thanh" userId="74c66c16981bb079" providerId="LiveId" clId="{A09910FC-E78B-4C7F-BFDB-C78E6601A081}" dt="2024-08-02T14:48:37.543" v="11377"/>
          <ac:spMkLst>
            <pc:docMk/>
            <pc:sldMasterMk cId="4018146389" sldId="2147483648"/>
            <ac:spMk id="363" creationId="{55A6D91C-4C4C-0461-DF97-6F5F282A606B}"/>
          </ac:spMkLst>
        </pc:spChg>
        <pc:spChg chg="add del mod ord modVis">
          <ac:chgData name="Bình Bùi Thanh" userId="74c66c16981bb079" providerId="LiveId" clId="{A09910FC-E78B-4C7F-BFDB-C78E6601A081}" dt="2024-08-02T14:48:48.353" v="11405"/>
          <ac:spMkLst>
            <pc:docMk/>
            <pc:sldMasterMk cId="4018146389" sldId="2147483648"/>
            <ac:spMk id="364" creationId="{BAB2129A-570B-7097-0DAF-894B7F4EA45F}"/>
          </ac:spMkLst>
        </pc:spChg>
        <pc:spChg chg="add del mod ord modVis">
          <ac:chgData name="Bình Bùi Thanh" userId="74c66c16981bb079" providerId="LiveId" clId="{A09910FC-E78B-4C7F-BFDB-C78E6601A081}" dt="2024-08-02T14:48:57.887" v="11433"/>
          <ac:spMkLst>
            <pc:docMk/>
            <pc:sldMasterMk cId="4018146389" sldId="2147483648"/>
            <ac:spMk id="365" creationId="{4BAB1109-8621-2B8C-B09A-679F6C290AA0}"/>
          </ac:spMkLst>
        </pc:spChg>
        <pc:spChg chg="add del mod ord modVis">
          <ac:chgData name="Bình Bùi Thanh" userId="74c66c16981bb079" providerId="LiveId" clId="{A09910FC-E78B-4C7F-BFDB-C78E6601A081}" dt="2024-08-02T14:49:26.196" v="11462"/>
          <ac:spMkLst>
            <pc:docMk/>
            <pc:sldMasterMk cId="4018146389" sldId="2147483648"/>
            <ac:spMk id="366" creationId="{49C059B0-43DB-2C89-B578-3C24DA2CC3E6}"/>
          </ac:spMkLst>
        </pc:spChg>
        <pc:spChg chg="add del mod ord modVis">
          <ac:chgData name="Bình Bùi Thanh" userId="74c66c16981bb079" providerId="LiveId" clId="{A09910FC-E78B-4C7F-BFDB-C78E6601A081}" dt="2024-08-02T14:49:30.712" v="11490"/>
          <ac:spMkLst>
            <pc:docMk/>
            <pc:sldMasterMk cId="4018146389" sldId="2147483648"/>
            <ac:spMk id="367" creationId="{CA67A9BD-D855-8121-140C-21E9E97A1EDF}"/>
          </ac:spMkLst>
        </pc:spChg>
        <pc:spChg chg="add del mod ord modVis">
          <ac:chgData name="Bình Bùi Thanh" userId="74c66c16981bb079" providerId="LiveId" clId="{A09910FC-E78B-4C7F-BFDB-C78E6601A081}" dt="2024-08-02T14:50:06.712" v="11520"/>
          <ac:spMkLst>
            <pc:docMk/>
            <pc:sldMasterMk cId="4018146389" sldId="2147483648"/>
            <ac:spMk id="368" creationId="{C0E48811-26D3-7EA8-1FD5-6FC9747EAA42}"/>
          </ac:spMkLst>
        </pc:spChg>
        <pc:spChg chg="add del mod ord modVis">
          <ac:chgData name="Bình Bùi Thanh" userId="74c66c16981bb079" providerId="LiveId" clId="{A09910FC-E78B-4C7F-BFDB-C78E6601A081}" dt="2024-08-02T14:50:15.755" v="11548"/>
          <ac:spMkLst>
            <pc:docMk/>
            <pc:sldMasterMk cId="4018146389" sldId="2147483648"/>
            <ac:spMk id="369" creationId="{45FC86CF-986B-9D48-F80A-60251DFE2F44}"/>
          </ac:spMkLst>
        </pc:spChg>
        <pc:spChg chg="add del mod ord modVis">
          <ac:chgData name="Bình Bùi Thanh" userId="74c66c16981bb079" providerId="LiveId" clId="{A09910FC-E78B-4C7F-BFDB-C78E6601A081}" dt="2024-08-02T14:50:24.633" v="11578"/>
          <ac:spMkLst>
            <pc:docMk/>
            <pc:sldMasterMk cId="4018146389" sldId="2147483648"/>
            <ac:spMk id="370" creationId="{EACE0585-DD03-8DB3-03B2-10AD2740E058}"/>
          </ac:spMkLst>
        </pc:spChg>
        <pc:spChg chg="add del mod ord modVis">
          <ac:chgData name="Bình Bùi Thanh" userId="74c66c16981bb079" providerId="LiveId" clId="{A09910FC-E78B-4C7F-BFDB-C78E6601A081}" dt="2024-08-02T14:50:34.931" v="11606"/>
          <ac:spMkLst>
            <pc:docMk/>
            <pc:sldMasterMk cId="4018146389" sldId="2147483648"/>
            <ac:spMk id="371" creationId="{1C14E3DD-1591-53B0-0695-31790457D9E3}"/>
          </ac:spMkLst>
        </pc:spChg>
        <pc:spChg chg="add del mod ord modVis">
          <ac:chgData name="Bình Bùi Thanh" userId="74c66c16981bb079" providerId="LiveId" clId="{A09910FC-E78B-4C7F-BFDB-C78E6601A081}" dt="2024-08-02T14:50:44.849" v="11636"/>
          <ac:spMkLst>
            <pc:docMk/>
            <pc:sldMasterMk cId="4018146389" sldId="2147483648"/>
            <ac:spMk id="372" creationId="{ABC37941-6FB9-D9E7-5EAF-D3628E6E518D}"/>
          </ac:spMkLst>
        </pc:spChg>
        <pc:spChg chg="add del mod ord modVis">
          <ac:chgData name="Bình Bùi Thanh" userId="74c66c16981bb079" providerId="LiveId" clId="{A09910FC-E78B-4C7F-BFDB-C78E6601A081}" dt="2024-08-02T14:52:29.821" v="11674"/>
          <ac:spMkLst>
            <pc:docMk/>
            <pc:sldMasterMk cId="4018146389" sldId="2147483648"/>
            <ac:spMk id="373" creationId="{D6205876-7FA9-ABF2-A193-57A81F173241}"/>
          </ac:spMkLst>
        </pc:spChg>
        <pc:spChg chg="add del mod ord modVis">
          <ac:chgData name="Bình Bùi Thanh" userId="74c66c16981bb079" providerId="LiveId" clId="{A09910FC-E78B-4C7F-BFDB-C78E6601A081}" dt="2024-08-02T14:52:39.245" v="11704"/>
          <ac:spMkLst>
            <pc:docMk/>
            <pc:sldMasterMk cId="4018146389" sldId="2147483648"/>
            <ac:spMk id="374" creationId="{8D07BF98-8C0A-10F0-D8A6-79855470E57F}"/>
          </ac:spMkLst>
        </pc:spChg>
        <pc:spChg chg="add del mod ord modVis">
          <ac:chgData name="Bình Bùi Thanh" userId="74c66c16981bb079" providerId="LiveId" clId="{A09910FC-E78B-4C7F-BFDB-C78E6601A081}" dt="2024-08-02T14:52:41.619" v="11732"/>
          <ac:spMkLst>
            <pc:docMk/>
            <pc:sldMasterMk cId="4018146389" sldId="2147483648"/>
            <ac:spMk id="375" creationId="{82B5E4C4-8349-F42A-476F-7620BDEEA26B}"/>
          </ac:spMkLst>
        </pc:spChg>
        <pc:spChg chg="add del mod ord modVis">
          <ac:chgData name="Bình Bùi Thanh" userId="74c66c16981bb079" providerId="LiveId" clId="{A09910FC-E78B-4C7F-BFDB-C78E6601A081}" dt="2024-08-02T14:52:58.768" v="11769"/>
          <ac:spMkLst>
            <pc:docMk/>
            <pc:sldMasterMk cId="4018146389" sldId="2147483648"/>
            <ac:spMk id="376" creationId="{3F120698-34EB-72B0-C12B-292C1173BFC0}"/>
          </ac:spMkLst>
        </pc:spChg>
        <pc:spChg chg="add del mod ord modVis">
          <ac:chgData name="Bình Bùi Thanh" userId="74c66c16981bb079" providerId="LiveId" clId="{A09910FC-E78B-4C7F-BFDB-C78E6601A081}" dt="2024-08-02T14:53:18.587" v="11799"/>
          <ac:spMkLst>
            <pc:docMk/>
            <pc:sldMasterMk cId="4018146389" sldId="2147483648"/>
            <ac:spMk id="377" creationId="{75946C1C-A188-9E20-2741-856F71524B8B}"/>
          </ac:spMkLst>
        </pc:spChg>
        <pc:spChg chg="add del mod ord modVis">
          <ac:chgData name="Bình Bùi Thanh" userId="74c66c16981bb079" providerId="LiveId" clId="{A09910FC-E78B-4C7F-BFDB-C78E6601A081}" dt="2024-08-02T14:53:28.786" v="11828"/>
          <ac:spMkLst>
            <pc:docMk/>
            <pc:sldMasterMk cId="4018146389" sldId="2147483648"/>
            <ac:spMk id="378" creationId="{1A3F2316-A90A-2CEB-F78A-001AC97679B5}"/>
          </ac:spMkLst>
        </pc:spChg>
        <pc:spChg chg="add del mod ord modVis">
          <ac:chgData name="Bình Bùi Thanh" userId="74c66c16981bb079" providerId="LiveId" clId="{A09910FC-E78B-4C7F-BFDB-C78E6601A081}" dt="2024-08-02T14:53:42.947" v="11863"/>
          <ac:spMkLst>
            <pc:docMk/>
            <pc:sldMasterMk cId="4018146389" sldId="2147483648"/>
            <ac:spMk id="379" creationId="{EFE2D4D9-4A14-E0F5-2082-7709C0940036}"/>
          </ac:spMkLst>
        </pc:spChg>
        <pc:spChg chg="add del mod ord modVis">
          <ac:chgData name="Bình Bùi Thanh" userId="74c66c16981bb079" providerId="LiveId" clId="{A09910FC-E78B-4C7F-BFDB-C78E6601A081}" dt="2024-08-02T14:54:02.114" v="11910"/>
          <ac:spMkLst>
            <pc:docMk/>
            <pc:sldMasterMk cId="4018146389" sldId="2147483648"/>
            <ac:spMk id="380" creationId="{ACE62758-DC98-A21D-A870-62708EFCECB9}"/>
          </ac:spMkLst>
        </pc:spChg>
        <pc:spChg chg="add del mod ord modVis">
          <ac:chgData name="Bình Bùi Thanh" userId="74c66c16981bb079" providerId="LiveId" clId="{A09910FC-E78B-4C7F-BFDB-C78E6601A081}" dt="2024-08-02T14:54:23.627" v="11946"/>
          <ac:spMkLst>
            <pc:docMk/>
            <pc:sldMasterMk cId="4018146389" sldId="2147483648"/>
            <ac:spMk id="381" creationId="{ACC90BAA-C0F2-A06C-2F27-EB6A04E6968D}"/>
          </ac:spMkLst>
        </pc:spChg>
        <pc:spChg chg="add del mod ord modVis">
          <ac:chgData name="Bình Bùi Thanh" userId="74c66c16981bb079" providerId="LiveId" clId="{A09910FC-E78B-4C7F-BFDB-C78E6601A081}" dt="2024-08-02T14:54:32.240" v="11977"/>
          <ac:spMkLst>
            <pc:docMk/>
            <pc:sldMasterMk cId="4018146389" sldId="2147483648"/>
            <ac:spMk id="382" creationId="{273EECAB-3715-580B-C583-9CAA8F6F3A9A}"/>
          </ac:spMkLst>
        </pc:spChg>
        <pc:spChg chg="add del mod ord modVis">
          <ac:chgData name="Bình Bùi Thanh" userId="74c66c16981bb079" providerId="LiveId" clId="{A09910FC-E78B-4C7F-BFDB-C78E6601A081}" dt="2024-08-02T14:54:44.040" v="12019"/>
          <ac:spMkLst>
            <pc:docMk/>
            <pc:sldMasterMk cId="4018146389" sldId="2147483648"/>
            <ac:spMk id="383" creationId="{77DF8C5C-402C-3652-B85F-BA048E9E776C}"/>
          </ac:spMkLst>
        </pc:spChg>
        <pc:spChg chg="add del mod ord modVis">
          <ac:chgData name="Bình Bùi Thanh" userId="74c66c16981bb079" providerId="LiveId" clId="{A09910FC-E78B-4C7F-BFDB-C78E6601A081}" dt="2024-08-02T14:54:53.057" v="12058"/>
          <ac:spMkLst>
            <pc:docMk/>
            <pc:sldMasterMk cId="4018146389" sldId="2147483648"/>
            <ac:spMk id="384" creationId="{BFA50542-725B-345B-C396-0DBDA4A04F23}"/>
          </ac:spMkLst>
        </pc:spChg>
        <pc:spChg chg="add del mod ord modVis">
          <ac:chgData name="Bình Bùi Thanh" userId="74c66c16981bb079" providerId="LiveId" clId="{A09910FC-E78B-4C7F-BFDB-C78E6601A081}" dt="2024-08-02T14:54:54.335" v="12087"/>
          <ac:spMkLst>
            <pc:docMk/>
            <pc:sldMasterMk cId="4018146389" sldId="2147483648"/>
            <ac:spMk id="385" creationId="{C774791C-C851-CA5B-D496-D543F9E8D7BE}"/>
          </ac:spMkLst>
        </pc:spChg>
        <pc:spChg chg="add del mod ord modVis">
          <ac:chgData name="Bình Bùi Thanh" userId="74c66c16981bb079" providerId="LiveId" clId="{A09910FC-E78B-4C7F-BFDB-C78E6601A081}" dt="2024-08-02T14:55:02.420" v="12115"/>
          <ac:spMkLst>
            <pc:docMk/>
            <pc:sldMasterMk cId="4018146389" sldId="2147483648"/>
            <ac:spMk id="386" creationId="{27D47DDA-9881-FE7C-EF93-4794537EB460}"/>
          </ac:spMkLst>
        </pc:spChg>
        <pc:spChg chg="add del mod ord modVis">
          <ac:chgData name="Bình Bùi Thanh" userId="74c66c16981bb079" providerId="LiveId" clId="{A09910FC-E78B-4C7F-BFDB-C78E6601A081}" dt="2024-08-02T14:55:16.083" v="12147"/>
          <ac:spMkLst>
            <pc:docMk/>
            <pc:sldMasterMk cId="4018146389" sldId="2147483648"/>
            <ac:spMk id="387" creationId="{CC5D1950-077D-3750-3F4B-204D8810639C}"/>
          </ac:spMkLst>
        </pc:spChg>
        <pc:spChg chg="add del mod ord modVis">
          <ac:chgData name="Bình Bùi Thanh" userId="74c66c16981bb079" providerId="LiveId" clId="{A09910FC-E78B-4C7F-BFDB-C78E6601A081}" dt="2024-08-02T14:55:30.876" v="12175"/>
          <ac:spMkLst>
            <pc:docMk/>
            <pc:sldMasterMk cId="4018146389" sldId="2147483648"/>
            <ac:spMk id="388" creationId="{AE8D5C1D-5743-C6BB-CF16-C98835509A94}"/>
          </ac:spMkLst>
        </pc:spChg>
        <pc:spChg chg="add del mod ord modVis">
          <ac:chgData name="Bình Bùi Thanh" userId="74c66c16981bb079" providerId="LiveId" clId="{A09910FC-E78B-4C7F-BFDB-C78E6601A081}" dt="2024-08-02T14:55:55.906" v="12241"/>
          <ac:spMkLst>
            <pc:docMk/>
            <pc:sldMasterMk cId="4018146389" sldId="2147483648"/>
            <ac:spMk id="389" creationId="{0C4DBC74-CCCA-40C8-CE46-BC727D9A8EB8}"/>
          </ac:spMkLst>
        </pc:spChg>
        <pc:spChg chg="add del mod ord modVis">
          <ac:chgData name="Bình Bùi Thanh" userId="74c66c16981bb079" providerId="LiveId" clId="{A09910FC-E78B-4C7F-BFDB-C78E6601A081}" dt="2024-08-02T14:56:04.995" v="12269"/>
          <ac:spMkLst>
            <pc:docMk/>
            <pc:sldMasterMk cId="4018146389" sldId="2147483648"/>
            <ac:spMk id="390" creationId="{77C75656-002C-ADB0-CD6A-71D843BB874B}"/>
          </ac:spMkLst>
        </pc:spChg>
        <pc:spChg chg="add del mod ord modVis">
          <ac:chgData name="Bình Bùi Thanh" userId="74c66c16981bb079" providerId="LiveId" clId="{A09910FC-E78B-4C7F-BFDB-C78E6601A081}" dt="2024-08-02T14:56:14.835" v="12299"/>
          <ac:spMkLst>
            <pc:docMk/>
            <pc:sldMasterMk cId="4018146389" sldId="2147483648"/>
            <ac:spMk id="391" creationId="{F3CB522A-A33F-C85D-45D1-8A2648B509F6}"/>
          </ac:spMkLst>
        </pc:spChg>
        <pc:spChg chg="add del mod ord modVis">
          <ac:chgData name="Bình Bùi Thanh" userId="74c66c16981bb079" providerId="LiveId" clId="{A09910FC-E78B-4C7F-BFDB-C78E6601A081}" dt="2024-08-02T14:56:24.087" v="12327"/>
          <ac:spMkLst>
            <pc:docMk/>
            <pc:sldMasterMk cId="4018146389" sldId="2147483648"/>
            <ac:spMk id="392" creationId="{29DAD41D-0E91-8216-14F5-8E9683EE3541}"/>
          </ac:spMkLst>
        </pc:spChg>
        <pc:spChg chg="add del mod ord modVis">
          <ac:chgData name="Bình Bùi Thanh" userId="74c66c16981bb079" providerId="LiveId" clId="{A09910FC-E78B-4C7F-BFDB-C78E6601A081}" dt="2024-08-02T14:56:33.579" v="12355"/>
          <ac:spMkLst>
            <pc:docMk/>
            <pc:sldMasterMk cId="4018146389" sldId="2147483648"/>
            <ac:spMk id="393" creationId="{63E928DD-46D8-05A5-79A5-6B765A8FEE47}"/>
          </ac:spMkLst>
        </pc:spChg>
        <pc:spChg chg="add del mod ord modVis">
          <ac:chgData name="Bình Bùi Thanh" userId="74c66c16981bb079" providerId="LiveId" clId="{A09910FC-E78B-4C7F-BFDB-C78E6601A081}" dt="2024-08-02T14:56:42.182" v="12384"/>
          <ac:spMkLst>
            <pc:docMk/>
            <pc:sldMasterMk cId="4018146389" sldId="2147483648"/>
            <ac:spMk id="394" creationId="{EAD150CE-B9DC-39AA-678E-C6CD08006EA0}"/>
          </ac:spMkLst>
        </pc:spChg>
        <pc:spChg chg="add del mod ord modVis">
          <ac:chgData name="Bình Bùi Thanh" userId="74c66c16981bb079" providerId="LiveId" clId="{A09910FC-E78B-4C7F-BFDB-C78E6601A081}" dt="2024-08-02T14:56:55.524" v="12413"/>
          <ac:spMkLst>
            <pc:docMk/>
            <pc:sldMasterMk cId="4018146389" sldId="2147483648"/>
            <ac:spMk id="395" creationId="{94817F13-62D0-B6A0-24D5-089F041EBD52}"/>
          </ac:spMkLst>
        </pc:spChg>
        <pc:spChg chg="add del mod ord modVis">
          <ac:chgData name="Bình Bùi Thanh" userId="74c66c16981bb079" providerId="LiveId" clId="{A09910FC-E78B-4C7F-BFDB-C78E6601A081}" dt="2024-08-02T14:57:05.175" v="12441"/>
          <ac:spMkLst>
            <pc:docMk/>
            <pc:sldMasterMk cId="4018146389" sldId="2147483648"/>
            <ac:spMk id="396" creationId="{1A7A749B-94A0-8F75-38F7-7D382753983E}"/>
          </ac:spMkLst>
        </pc:spChg>
        <pc:spChg chg="add del mod ord modVis">
          <ac:chgData name="Bình Bùi Thanh" userId="74c66c16981bb079" providerId="LiveId" clId="{A09910FC-E78B-4C7F-BFDB-C78E6601A081}" dt="2024-08-02T14:57:14.115" v="12469"/>
          <ac:spMkLst>
            <pc:docMk/>
            <pc:sldMasterMk cId="4018146389" sldId="2147483648"/>
            <ac:spMk id="397" creationId="{1376621E-6823-8D8B-2AB9-AD22406F63AD}"/>
          </ac:spMkLst>
        </pc:spChg>
        <pc:spChg chg="add del mod ord modVis">
          <ac:chgData name="Bình Bùi Thanh" userId="74c66c16981bb079" providerId="LiveId" clId="{A09910FC-E78B-4C7F-BFDB-C78E6601A081}" dt="2024-08-02T14:57:23.090" v="12498"/>
          <ac:spMkLst>
            <pc:docMk/>
            <pc:sldMasterMk cId="4018146389" sldId="2147483648"/>
            <ac:spMk id="398" creationId="{FF96FC4D-E00E-039D-5225-A7D5FA5097C7}"/>
          </ac:spMkLst>
        </pc:spChg>
        <pc:spChg chg="add del mod ord modVis">
          <ac:chgData name="Bình Bùi Thanh" userId="74c66c16981bb079" providerId="LiveId" clId="{A09910FC-E78B-4C7F-BFDB-C78E6601A081}" dt="2024-08-02T14:57:33.937" v="12527"/>
          <ac:spMkLst>
            <pc:docMk/>
            <pc:sldMasterMk cId="4018146389" sldId="2147483648"/>
            <ac:spMk id="399" creationId="{2400C329-555E-47EB-4836-6D11D65DFECA}"/>
          </ac:spMkLst>
        </pc:spChg>
        <pc:spChg chg="add del mod ord modVis">
          <ac:chgData name="Bình Bùi Thanh" userId="74c66c16981bb079" providerId="LiveId" clId="{A09910FC-E78B-4C7F-BFDB-C78E6601A081}" dt="2024-08-02T14:57:45.894" v="12557"/>
          <ac:spMkLst>
            <pc:docMk/>
            <pc:sldMasterMk cId="4018146389" sldId="2147483648"/>
            <ac:spMk id="400" creationId="{081B16C2-4466-2728-10D0-06392C70A9D8}"/>
          </ac:spMkLst>
        </pc:spChg>
        <pc:spChg chg="add del mod ord modVis">
          <ac:chgData name="Bình Bùi Thanh" userId="74c66c16981bb079" providerId="LiveId" clId="{A09910FC-E78B-4C7F-BFDB-C78E6601A081}" dt="2024-08-02T14:57:55.515" v="12585"/>
          <ac:spMkLst>
            <pc:docMk/>
            <pc:sldMasterMk cId="4018146389" sldId="2147483648"/>
            <ac:spMk id="401" creationId="{7260532F-3893-4483-B924-1CBD4C794EEC}"/>
          </ac:spMkLst>
        </pc:spChg>
        <pc:spChg chg="add del mod ord modVis">
          <ac:chgData name="Bình Bùi Thanh" userId="74c66c16981bb079" providerId="LiveId" clId="{A09910FC-E78B-4C7F-BFDB-C78E6601A081}" dt="2024-08-02T14:58:04.601" v="12613"/>
          <ac:spMkLst>
            <pc:docMk/>
            <pc:sldMasterMk cId="4018146389" sldId="2147483648"/>
            <ac:spMk id="402" creationId="{124037A8-2C55-4C0F-69D7-6E13C3FA2754}"/>
          </ac:spMkLst>
        </pc:spChg>
        <pc:spChg chg="add del mod ord modVis">
          <ac:chgData name="Bình Bùi Thanh" userId="74c66c16981bb079" providerId="LiveId" clId="{A09910FC-E78B-4C7F-BFDB-C78E6601A081}" dt="2024-08-02T14:58:13.711" v="12641"/>
          <ac:spMkLst>
            <pc:docMk/>
            <pc:sldMasterMk cId="4018146389" sldId="2147483648"/>
            <ac:spMk id="403" creationId="{23399198-7CEF-22A1-6613-EF185CE9626F}"/>
          </ac:spMkLst>
        </pc:spChg>
        <pc:spChg chg="add del mod ord modVis">
          <ac:chgData name="Bình Bùi Thanh" userId="74c66c16981bb079" providerId="LiveId" clId="{A09910FC-E78B-4C7F-BFDB-C78E6601A081}" dt="2024-08-02T14:58:23.158" v="12669"/>
          <ac:spMkLst>
            <pc:docMk/>
            <pc:sldMasterMk cId="4018146389" sldId="2147483648"/>
            <ac:spMk id="404" creationId="{8BFD8021-A61A-DC1F-8608-B1D782C04A86}"/>
          </ac:spMkLst>
        </pc:spChg>
        <pc:spChg chg="add del mod ord modVis">
          <ac:chgData name="Bình Bùi Thanh" userId="74c66c16981bb079" providerId="LiveId" clId="{A09910FC-E78B-4C7F-BFDB-C78E6601A081}" dt="2024-08-02T14:58:32.059" v="12698"/>
          <ac:spMkLst>
            <pc:docMk/>
            <pc:sldMasterMk cId="4018146389" sldId="2147483648"/>
            <ac:spMk id="405" creationId="{DE177FEB-2FDC-DEEC-34BF-212FF5C56E3E}"/>
          </ac:spMkLst>
        </pc:spChg>
        <pc:spChg chg="add del mod ord modVis">
          <ac:chgData name="Bình Bùi Thanh" userId="74c66c16981bb079" providerId="LiveId" clId="{A09910FC-E78B-4C7F-BFDB-C78E6601A081}" dt="2024-08-02T14:58:40.951" v="12728"/>
          <ac:spMkLst>
            <pc:docMk/>
            <pc:sldMasterMk cId="4018146389" sldId="2147483648"/>
            <ac:spMk id="406" creationId="{422A3F5B-C1C3-52C1-D0B0-714EED8FC94E}"/>
          </ac:spMkLst>
        </pc:spChg>
        <pc:spChg chg="add del mod ord modVis">
          <ac:chgData name="Bình Bùi Thanh" userId="74c66c16981bb079" providerId="LiveId" clId="{A09910FC-E78B-4C7F-BFDB-C78E6601A081}" dt="2024-08-02T14:58:49.861" v="12759"/>
          <ac:spMkLst>
            <pc:docMk/>
            <pc:sldMasterMk cId="4018146389" sldId="2147483648"/>
            <ac:spMk id="407" creationId="{588EB5D9-1B5C-DAE9-08E1-FB8373FCB94F}"/>
          </ac:spMkLst>
        </pc:spChg>
        <pc:spChg chg="add del mod ord modVis">
          <ac:chgData name="Bình Bùi Thanh" userId="74c66c16981bb079" providerId="LiveId" clId="{A09910FC-E78B-4C7F-BFDB-C78E6601A081}" dt="2024-08-02T14:58:59.316" v="12788"/>
          <ac:spMkLst>
            <pc:docMk/>
            <pc:sldMasterMk cId="4018146389" sldId="2147483648"/>
            <ac:spMk id="408" creationId="{6A8C19C9-F1CF-EBAE-015E-A5723AC2EF85}"/>
          </ac:spMkLst>
        </pc:spChg>
        <pc:spChg chg="add del mod ord modVis">
          <ac:chgData name="Bình Bùi Thanh" userId="74c66c16981bb079" providerId="LiveId" clId="{A09910FC-E78B-4C7F-BFDB-C78E6601A081}" dt="2024-08-02T14:59:17.470" v="12866"/>
          <ac:spMkLst>
            <pc:docMk/>
            <pc:sldMasterMk cId="4018146389" sldId="2147483648"/>
            <ac:spMk id="409" creationId="{51D74524-FC67-0A75-C456-B1CADB7491F2}"/>
          </ac:spMkLst>
        </pc:spChg>
        <pc:spChg chg="add mod ord">
          <ac:chgData name="Bình Bùi Thanh" userId="74c66c16981bb079" providerId="LiveId" clId="{A09910FC-E78B-4C7F-BFDB-C78E6601A081}" dt="2024-08-02T14:59:08.996" v="12859"/>
          <ac:spMkLst>
            <pc:docMk/>
            <pc:sldMasterMk cId="4018146389" sldId="2147483648"/>
            <ac:spMk id="410" creationId="{E2B67CC1-06E0-8452-3CF9-72F8A5DE51FD}"/>
          </ac:spMkLst>
        </pc:spChg>
        <pc:spChg chg="add del mod ord modVis">
          <ac:chgData name="Bình Bùi Thanh" userId="74c66c16981bb079" providerId="LiveId" clId="{A09910FC-E78B-4C7F-BFDB-C78E6601A081}" dt="2024-08-02T14:59:26.518" v="12895"/>
          <ac:spMkLst>
            <pc:docMk/>
            <pc:sldMasterMk cId="4018146389" sldId="2147483648"/>
            <ac:spMk id="411" creationId="{9DD884F7-EED8-E9BC-863D-06B17B7AD1CC}"/>
          </ac:spMkLst>
        </pc:spChg>
        <pc:spChg chg="add del mod ord modVis">
          <ac:chgData name="Bình Bùi Thanh" userId="74c66c16981bb079" providerId="LiveId" clId="{A09910FC-E78B-4C7F-BFDB-C78E6601A081}" dt="2024-08-02T14:59:37.938" v="12923"/>
          <ac:spMkLst>
            <pc:docMk/>
            <pc:sldMasterMk cId="4018146389" sldId="2147483648"/>
            <ac:spMk id="412" creationId="{659CB02F-7355-2949-34D5-B315A71BCB9C}"/>
          </ac:spMkLst>
        </pc:spChg>
        <pc:spChg chg="add del mod ord modVis">
          <ac:chgData name="Bình Bùi Thanh" userId="74c66c16981bb079" providerId="LiveId" clId="{A09910FC-E78B-4C7F-BFDB-C78E6601A081}" dt="2024-08-02T14:59:40.545" v="12951"/>
          <ac:spMkLst>
            <pc:docMk/>
            <pc:sldMasterMk cId="4018146389" sldId="2147483648"/>
            <ac:spMk id="413" creationId="{A6215F23-64AB-70F7-CD5C-3DCDD7D59B60}"/>
          </ac:spMkLst>
        </pc:spChg>
        <pc:spChg chg="add del mod ord modVis">
          <ac:chgData name="Bình Bùi Thanh" userId="74c66c16981bb079" providerId="LiveId" clId="{A09910FC-E78B-4C7F-BFDB-C78E6601A081}" dt="2024-08-02T15:00:02.504" v="12981"/>
          <ac:spMkLst>
            <pc:docMk/>
            <pc:sldMasterMk cId="4018146389" sldId="2147483648"/>
            <ac:spMk id="414" creationId="{E6F25309-7A47-8EAB-921E-2CB7E0E5F04F}"/>
          </ac:spMkLst>
        </pc:spChg>
        <pc:spChg chg="add del mod ord modVis">
          <ac:chgData name="Bình Bùi Thanh" userId="74c66c16981bb079" providerId="LiveId" clId="{A09910FC-E78B-4C7F-BFDB-C78E6601A081}" dt="2024-08-02T15:00:25.001" v="13018"/>
          <ac:spMkLst>
            <pc:docMk/>
            <pc:sldMasterMk cId="4018146389" sldId="2147483648"/>
            <ac:spMk id="415" creationId="{CEEDA264-16E5-8F5E-AA03-E320BA2EA163}"/>
          </ac:spMkLst>
        </pc:spChg>
        <pc:spChg chg="add del mod ord modVis">
          <ac:chgData name="Bình Bùi Thanh" userId="74c66c16981bb079" providerId="LiveId" clId="{A09910FC-E78B-4C7F-BFDB-C78E6601A081}" dt="2024-08-02T15:00:32.179" v="13050"/>
          <ac:spMkLst>
            <pc:docMk/>
            <pc:sldMasterMk cId="4018146389" sldId="2147483648"/>
            <ac:spMk id="416" creationId="{CFB34C8A-2C9F-16D4-0206-E5936DFA7B47}"/>
          </ac:spMkLst>
        </pc:spChg>
        <pc:spChg chg="add del mod ord modVis">
          <ac:chgData name="Bình Bùi Thanh" userId="74c66c16981bb079" providerId="LiveId" clId="{A09910FC-E78B-4C7F-BFDB-C78E6601A081}" dt="2024-08-02T15:00:43.999" v="13083"/>
          <ac:spMkLst>
            <pc:docMk/>
            <pc:sldMasterMk cId="4018146389" sldId="2147483648"/>
            <ac:spMk id="417" creationId="{E5E7C52D-4E1F-2BAF-C21C-49F0855EBDFA}"/>
          </ac:spMkLst>
        </pc:spChg>
        <pc:spChg chg="add del mod ord modVis">
          <ac:chgData name="Bình Bùi Thanh" userId="74c66c16981bb079" providerId="LiveId" clId="{A09910FC-E78B-4C7F-BFDB-C78E6601A081}" dt="2024-08-02T15:00:50.099" v="13114"/>
          <ac:spMkLst>
            <pc:docMk/>
            <pc:sldMasterMk cId="4018146389" sldId="2147483648"/>
            <ac:spMk id="418" creationId="{DD41CC37-A985-9956-306F-B28EEAF88179}"/>
          </ac:spMkLst>
        </pc:spChg>
        <pc:spChg chg="add del mod ord modVis">
          <ac:chgData name="Bình Bùi Thanh" userId="74c66c16981bb079" providerId="LiveId" clId="{A09910FC-E78B-4C7F-BFDB-C78E6601A081}" dt="2024-08-02T15:01:08.701" v="13144"/>
          <ac:spMkLst>
            <pc:docMk/>
            <pc:sldMasterMk cId="4018146389" sldId="2147483648"/>
            <ac:spMk id="419" creationId="{C56D25D6-000A-102C-6545-76BB36DE6198}"/>
          </ac:spMkLst>
        </pc:spChg>
        <pc:spChg chg="add del mod ord modVis">
          <ac:chgData name="Bình Bùi Thanh" userId="74c66c16981bb079" providerId="LiveId" clId="{A09910FC-E78B-4C7F-BFDB-C78E6601A081}" dt="2024-08-02T15:01:17.591" v="13172"/>
          <ac:spMkLst>
            <pc:docMk/>
            <pc:sldMasterMk cId="4018146389" sldId="2147483648"/>
            <ac:spMk id="420" creationId="{6A8AE307-31B1-5045-134A-D6EC432EC6B9}"/>
          </ac:spMkLst>
        </pc:spChg>
        <pc:spChg chg="add del mod ord modVis">
          <ac:chgData name="Bình Bùi Thanh" userId="74c66c16981bb079" providerId="LiveId" clId="{A09910FC-E78B-4C7F-BFDB-C78E6601A081}" dt="2024-08-02T15:01:36.975" v="13209"/>
          <ac:spMkLst>
            <pc:docMk/>
            <pc:sldMasterMk cId="4018146389" sldId="2147483648"/>
            <ac:spMk id="421" creationId="{7E38AA06-5F12-F4E7-4047-575330E7129F}"/>
          </ac:spMkLst>
        </pc:spChg>
        <pc:spChg chg="add del mod ord modVis">
          <ac:chgData name="Bình Bùi Thanh" userId="74c66c16981bb079" providerId="LiveId" clId="{A09910FC-E78B-4C7F-BFDB-C78E6601A081}" dt="2024-08-02T15:01:45.947" v="13237"/>
          <ac:spMkLst>
            <pc:docMk/>
            <pc:sldMasterMk cId="4018146389" sldId="2147483648"/>
            <ac:spMk id="422" creationId="{EF17A72B-0BA6-4A16-B3D6-EE44EA3D13FF}"/>
          </ac:spMkLst>
        </pc:spChg>
        <pc:spChg chg="add del mod ord modVis">
          <ac:chgData name="Bình Bùi Thanh" userId="74c66c16981bb079" providerId="LiveId" clId="{A09910FC-E78B-4C7F-BFDB-C78E6601A081}" dt="2024-08-02T15:01:54.849" v="13295"/>
          <ac:spMkLst>
            <pc:docMk/>
            <pc:sldMasterMk cId="4018146389" sldId="2147483648"/>
            <ac:spMk id="423" creationId="{342C0A41-B1BC-91D2-FB11-88215DF5739F}"/>
          </ac:spMkLst>
        </pc:spChg>
        <pc:spChg chg="add del mod ord modVis">
          <ac:chgData name="Bình Bùi Thanh" userId="74c66c16981bb079" providerId="LiveId" clId="{A09910FC-E78B-4C7F-BFDB-C78E6601A081}" dt="2024-08-02T15:01:57.178" v="13323"/>
          <ac:spMkLst>
            <pc:docMk/>
            <pc:sldMasterMk cId="4018146389" sldId="2147483648"/>
            <ac:spMk id="424" creationId="{250AAF60-1DCF-39B9-9232-0DF1B050BF4F}"/>
          </ac:spMkLst>
        </pc:spChg>
        <pc:spChg chg="add del mod ord modVis">
          <ac:chgData name="Bình Bùi Thanh" userId="74c66c16981bb079" providerId="LiveId" clId="{A09910FC-E78B-4C7F-BFDB-C78E6601A081}" dt="2024-08-02T15:02:03.736" v="13351"/>
          <ac:spMkLst>
            <pc:docMk/>
            <pc:sldMasterMk cId="4018146389" sldId="2147483648"/>
            <ac:spMk id="425" creationId="{5EDB4628-3B20-DAD3-FA8F-1DF0E4CEE50F}"/>
          </ac:spMkLst>
        </pc:spChg>
        <pc:spChg chg="add del mod ord modVis">
          <ac:chgData name="Bình Bùi Thanh" userId="74c66c16981bb079" providerId="LiveId" clId="{A09910FC-E78B-4C7F-BFDB-C78E6601A081}" dt="2024-08-02T15:02:12.845" v="13379"/>
          <ac:spMkLst>
            <pc:docMk/>
            <pc:sldMasterMk cId="4018146389" sldId="2147483648"/>
            <ac:spMk id="426" creationId="{58727E40-D7C5-5D06-EBEE-D4306F812394}"/>
          </ac:spMkLst>
        </pc:spChg>
        <pc:spChg chg="add del mod ord modVis">
          <ac:chgData name="Bình Bùi Thanh" userId="74c66c16981bb079" providerId="LiveId" clId="{A09910FC-E78B-4C7F-BFDB-C78E6601A081}" dt="2024-08-02T15:02:24.335" v="13417"/>
          <ac:spMkLst>
            <pc:docMk/>
            <pc:sldMasterMk cId="4018146389" sldId="2147483648"/>
            <ac:spMk id="427" creationId="{4DFC3D5B-3A58-561E-DB9A-B9E93D56A64F}"/>
          </ac:spMkLst>
        </pc:spChg>
        <pc:spChg chg="add del mod ord modVis">
          <ac:chgData name="Bình Bùi Thanh" userId="74c66c16981bb079" providerId="LiveId" clId="{A09910FC-E78B-4C7F-BFDB-C78E6601A081}" dt="2024-08-02T15:02:33.234" v="13470"/>
          <ac:spMkLst>
            <pc:docMk/>
            <pc:sldMasterMk cId="4018146389" sldId="2147483648"/>
            <ac:spMk id="428" creationId="{BB31D54B-0F25-297D-C2B8-6E3C3C64185D}"/>
          </ac:spMkLst>
        </pc:spChg>
        <pc:spChg chg="add del mod ord modVis">
          <ac:chgData name="Bình Bùi Thanh" userId="74c66c16981bb079" providerId="LiveId" clId="{A09910FC-E78B-4C7F-BFDB-C78E6601A081}" dt="2024-08-02T15:02:37.726" v="13530"/>
          <ac:spMkLst>
            <pc:docMk/>
            <pc:sldMasterMk cId="4018146389" sldId="2147483648"/>
            <ac:spMk id="429" creationId="{4D566F78-BA0C-613C-7FC3-B8C54B25FA15}"/>
          </ac:spMkLst>
        </pc:spChg>
        <pc:spChg chg="add del mod ord modVis">
          <ac:chgData name="Bình Bùi Thanh" userId="74c66c16981bb079" providerId="LiveId" clId="{A09910FC-E78B-4C7F-BFDB-C78E6601A081}" dt="2024-08-02T15:03:14.825" v="13560"/>
          <ac:spMkLst>
            <pc:docMk/>
            <pc:sldMasterMk cId="4018146389" sldId="2147483648"/>
            <ac:spMk id="430" creationId="{A917C5F0-4FDC-688D-856C-0A5E7493DCEE}"/>
          </ac:spMkLst>
        </pc:spChg>
        <pc:spChg chg="add del mod ord modVis">
          <ac:chgData name="Bình Bùi Thanh" userId="74c66c16981bb079" providerId="LiveId" clId="{A09910FC-E78B-4C7F-BFDB-C78E6601A081}" dt="2024-08-02T15:03:23.846" v="13594"/>
          <ac:spMkLst>
            <pc:docMk/>
            <pc:sldMasterMk cId="4018146389" sldId="2147483648"/>
            <ac:spMk id="431" creationId="{53825B88-9E23-F13D-2874-4B5E34C39B30}"/>
          </ac:spMkLst>
        </pc:spChg>
        <pc:spChg chg="add del mod ord modVis">
          <ac:chgData name="Bình Bùi Thanh" userId="74c66c16981bb079" providerId="LiveId" clId="{A09910FC-E78B-4C7F-BFDB-C78E6601A081}" dt="2024-08-02T15:03:33.908" v="13641"/>
          <ac:spMkLst>
            <pc:docMk/>
            <pc:sldMasterMk cId="4018146389" sldId="2147483648"/>
            <ac:spMk id="432" creationId="{98C4A786-1277-6D67-89BE-7713D3C0E9C0}"/>
          </ac:spMkLst>
        </pc:spChg>
        <pc:spChg chg="add del mod ord modVis">
          <ac:chgData name="Bình Bùi Thanh" userId="74c66c16981bb079" providerId="LiveId" clId="{A09910FC-E78B-4C7F-BFDB-C78E6601A081}" dt="2024-08-02T15:03:43.152" v="13678"/>
          <ac:spMkLst>
            <pc:docMk/>
            <pc:sldMasterMk cId="4018146389" sldId="2147483648"/>
            <ac:spMk id="433" creationId="{E08F298E-528D-2622-A291-567A724C8213}"/>
          </ac:spMkLst>
        </pc:spChg>
        <pc:spChg chg="add del mod ord modVis">
          <ac:chgData name="Bình Bùi Thanh" userId="74c66c16981bb079" providerId="LiveId" clId="{A09910FC-E78B-4C7F-BFDB-C78E6601A081}" dt="2024-08-02T15:03:53.836" v="13710"/>
          <ac:spMkLst>
            <pc:docMk/>
            <pc:sldMasterMk cId="4018146389" sldId="2147483648"/>
            <ac:spMk id="434" creationId="{17053480-98B8-7583-0530-1BD5F90333D0}"/>
          </ac:spMkLst>
        </pc:spChg>
        <pc:spChg chg="add del mod ord modVis">
          <ac:chgData name="Bình Bùi Thanh" userId="74c66c16981bb079" providerId="LiveId" clId="{A09910FC-E78B-4C7F-BFDB-C78E6601A081}" dt="2024-08-02T15:04:12.694" v="13743"/>
          <ac:spMkLst>
            <pc:docMk/>
            <pc:sldMasterMk cId="4018146389" sldId="2147483648"/>
            <ac:spMk id="435" creationId="{D8BE57B8-1DCA-A5F1-832F-3EFB6350637B}"/>
          </ac:spMkLst>
        </pc:spChg>
        <pc:spChg chg="add del mod ord modVis">
          <ac:chgData name="Bình Bùi Thanh" userId="74c66c16981bb079" providerId="LiveId" clId="{A09910FC-E78B-4C7F-BFDB-C78E6601A081}" dt="2024-08-02T15:04:21.583" v="13775"/>
          <ac:spMkLst>
            <pc:docMk/>
            <pc:sldMasterMk cId="4018146389" sldId="2147483648"/>
            <ac:spMk id="436" creationId="{18418B88-3BD7-7D61-8D54-D16D8EAEAA17}"/>
          </ac:spMkLst>
        </pc:spChg>
        <pc:spChg chg="add del mod ord modVis">
          <ac:chgData name="Bình Bùi Thanh" userId="74c66c16981bb079" providerId="LiveId" clId="{A09910FC-E78B-4C7F-BFDB-C78E6601A081}" dt="2024-08-02T15:04:25.002" v="13803"/>
          <ac:spMkLst>
            <pc:docMk/>
            <pc:sldMasterMk cId="4018146389" sldId="2147483648"/>
            <ac:spMk id="437" creationId="{EF158C4E-41F0-A433-4BCB-FEADF95CFD57}"/>
          </ac:spMkLst>
        </pc:spChg>
        <pc:spChg chg="add del mod ord modVis">
          <ac:chgData name="Bình Bùi Thanh" userId="74c66c16981bb079" providerId="LiveId" clId="{A09910FC-E78B-4C7F-BFDB-C78E6601A081}" dt="2024-08-02T15:04:30.725" v="13832"/>
          <ac:spMkLst>
            <pc:docMk/>
            <pc:sldMasterMk cId="4018146389" sldId="2147483648"/>
            <ac:spMk id="438" creationId="{90E86CCE-D76C-8E75-FAAD-C88168530C5E}"/>
          </ac:spMkLst>
        </pc:spChg>
        <pc:spChg chg="add del mod ord modVis">
          <ac:chgData name="Bình Bùi Thanh" userId="74c66c16981bb079" providerId="LiveId" clId="{A09910FC-E78B-4C7F-BFDB-C78E6601A081}" dt="2024-08-02T15:04:37.736" v="13862"/>
          <ac:spMkLst>
            <pc:docMk/>
            <pc:sldMasterMk cId="4018146389" sldId="2147483648"/>
            <ac:spMk id="439" creationId="{923E90E2-9530-388B-CD5C-1A91E0E60789}"/>
          </ac:spMkLst>
        </pc:spChg>
        <pc:spChg chg="add del mod ord modVis">
          <ac:chgData name="Bình Bùi Thanh" userId="74c66c16981bb079" providerId="LiveId" clId="{A09910FC-E78B-4C7F-BFDB-C78E6601A081}" dt="2024-08-02T15:05:07.558" v="13891"/>
          <ac:spMkLst>
            <pc:docMk/>
            <pc:sldMasterMk cId="4018146389" sldId="2147483648"/>
            <ac:spMk id="440" creationId="{68C72BC6-46A8-C53C-5D68-BD6FEAB69876}"/>
          </ac:spMkLst>
        </pc:spChg>
        <pc:spChg chg="add del mod ord modVis">
          <ac:chgData name="Bình Bùi Thanh" userId="74c66c16981bb079" providerId="LiveId" clId="{A09910FC-E78B-4C7F-BFDB-C78E6601A081}" dt="2024-08-02T15:05:30.113" v="13919"/>
          <ac:spMkLst>
            <pc:docMk/>
            <pc:sldMasterMk cId="4018146389" sldId="2147483648"/>
            <ac:spMk id="441" creationId="{E0865B7E-4CC2-31E5-81DD-73451145D715}"/>
          </ac:spMkLst>
        </pc:spChg>
        <pc:spChg chg="add del mod ord modVis">
          <ac:chgData name="Bình Bùi Thanh" userId="74c66c16981bb079" providerId="LiveId" clId="{A09910FC-E78B-4C7F-BFDB-C78E6601A081}" dt="2024-08-02T15:05:39.010" v="13953"/>
          <ac:spMkLst>
            <pc:docMk/>
            <pc:sldMasterMk cId="4018146389" sldId="2147483648"/>
            <ac:spMk id="442" creationId="{552287A8-151C-D280-7AA6-0AEE7893B394}"/>
          </ac:spMkLst>
        </pc:spChg>
        <pc:spChg chg="add del mod ord modVis">
          <ac:chgData name="Bình Bùi Thanh" userId="74c66c16981bb079" providerId="LiveId" clId="{A09910FC-E78B-4C7F-BFDB-C78E6601A081}" dt="2024-08-02T15:05:48.002" v="13983"/>
          <ac:spMkLst>
            <pc:docMk/>
            <pc:sldMasterMk cId="4018146389" sldId="2147483648"/>
            <ac:spMk id="443" creationId="{46F20726-435C-A755-F743-C0B2851D3C38}"/>
          </ac:spMkLst>
        </pc:spChg>
        <pc:spChg chg="add del mod ord modVis">
          <ac:chgData name="Bình Bùi Thanh" userId="74c66c16981bb079" providerId="LiveId" clId="{A09910FC-E78B-4C7F-BFDB-C78E6601A081}" dt="2024-08-02T15:05:56.512" v="14012"/>
          <ac:spMkLst>
            <pc:docMk/>
            <pc:sldMasterMk cId="4018146389" sldId="2147483648"/>
            <ac:spMk id="444" creationId="{A53C40DE-4FB7-4EBD-DF73-14E964D1AFD5}"/>
          </ac:spMkLst>
        </pc:spChg>
        <pc:spChg chg="add del mod ord modVis">
          <ac:chgData name="Bình Bùi Thanh" userId="74c66c16981bb079" providerId="LiveId" clId="{A09910FC-E78B-4C7F-BFDB-C78E6601A081}" dt="2024-08-02T15:06:02.308" v="14040"/>
          <ac:spMkLst>
            <pc:docMk/>
            <pc:sldMasterMk cId="4018146389" sldId="2147483648"/>
            <ac:spMk id="445" creationId="{C2C5C2CF-D503-B5B2-5CCF-85BA03907634}"/>
          </ac:spMkLst>
        </pc:spChg>
        <pc:spChg chg="add del mod ord modVis">
          <ac:chgData name="Bình Bùi Thanh" userId="74c66c16981bb079" providerId="LiveId" clId="{A09910FC-E78B-4C7F-BFDB-C78E6601A081}" dt="2024-08-02T15:06:11.215" v="14068"/>
          <ac:spMkLst>
            <pc:docMk/>
            <pc:sldMasterMk cId="4018146389" sldId="2147483648"/>
            <ac:spMk id="446" creationId="{C2EE087D-6A11-DE0D-892F-D06C5560CF77}"/>
          </ac:spMkLst>
        </pc:spChg>
        <pc:spChg chg="add del mod ord modVis">
          <ac:chgData name="Bình Bùi Thanh" userId="74c66c16981bb079" providerId="LiveId" clId="{A09910FC-E78B-4C7F-BFDB-C78E6601A081}" dt="2024-08-02T15:06:20.163" v="14097"/>
          <ac:spMkLst>
            <pc:docMk/>
            <pc:sldMasterMk cId="4018146389" sldId="2147483648"/>
            <ac:spMk id="447" creationId="{C35D6A2C-1100-6E0E-173F-EA30DA1CC442}"/>
          </ac:spMkLst>
        </pc:spChg>
        <pc:spChg chg="add del mod ord modVis">
          <ac:chgData name="Bình Bùi Thanh" userId="74c66c16981bb079" providerId="LiveId" clId="{A09910FC-E78B-4C7F-BFDB-C78E6601A081}" dt="2024-08-02T15:06:23.547" v="14125"/>
          <ac:spMkLst>
            <pc:docMk/>
            <pc:sldMasterMk cId="4018146389" sldId="2147483648"/>
            <ac:spMk id="448" creationId="{A014F959-C601-FE72-0F42-538FEE42D569}"/>
          </ac:spMkLst>
        </pc:spChg>
        <pc:spChg chg="add del mod ord modVis">
          <ac:chgData name="Bình Bùi Thanh" userId="74c66c16981bb079" providerId="LiveId" clId="{A09910FC-E78B-4C7F-BFDB-C78E6601A081}" dt="2024-08-02T15:06:27.217" v="14153"/>
          <ac:spMkLst>
            <pc:docMk/>
            <pc:sldMasterMk cId="4018146389" sldId="2147483648"/>
            <ac:spMk id="449" creationId="{ECF53E83-8AC3-B994-138A-08853E76FC6B}"/>
          </ac:spMkLst>
        </pc:spChg>
        <pc:spChg chg="add del mod ord modVis">
          <ac:chgData name="Bình Bùi Thanh" userId="74c66c16981bb079" providerId="LiveId" clId="{A09910FC-E78B-4C7F-BFDB-C78E6601A081}" dt="2024-08-02T15:06:48.753" v="14182"/>
          <ac:spMkLst>
            <pc:docMk/>
            <pc:sldMasterMk cId="4018146389" sldId="2147483648"/>
            <ac:spMk id="450" creationId="{13929610-F995-BF4F-4847-D58BFEE91B13}"/>
          </ac:spMkLst>
        </pc:spChg>
        <pc:spChg chg="add del mod ord modVis">
          <ac:chgData name="Bình Bùi Thanh" userId="74c66c16981bb079" providerId="LiveId" clId="{A09910FC-E78B-4C7F-BFDB-C78E6601A081}" dt="2024-08-02T15:06:52.139" v="14211"/>
          <ac:spMkLst>
            <pc:docMk/>
            <pc:sldMasterMk cId="4018146389" sldId="2147483648"/>
            <ac:spMk id="451" creationId="{7614D5EE-78C4-4701-6E88-C8AEEE26A81E}"/>
          </ac:spMkLst>
        </pc:spChg>
        <pc:spChg chg="add del mod ord modVis">
          <ac:chgData name="Bình Bùi Thanh" userId="74c66c16981bb079" providerId="LiveId" clId="{A09910FC-E78B-4C7F-BFDB-C78E6601A081}" dt="2024-08-02T15:07:18.024" v="14243"/>
          <ac:spMkLst>
            <pc:docMk/>
            <pc:sldMasterMk cId="4018146389" sldId="2147483648"/>
            <ac:spMk id="452" creationId="{0071B308-E904-153F-7D9F-2D7FEBD98195}"/>
          </ac:spMkLst>
        </pc:spChg>
        <pc:spChg chg="add del mod ord modVis">
          <ac:chgData name="Bình Bùi Thanh" userId="74c66c16981bb079" providerId="LiveId" clId="{A09910FC-E78B-4C7F-BFDB-C78E6601A081}" dt="2024-08-02T15:07:25.273" v="14272"/>
          <ac:spMkLst>
            <pc:docMk/>
            <pc:sldMasterMk cId="4018146389" sldId="2147483648"/>
            <ac:spMk id="453" creationId="{1DDFAEC9-CE90-2EBD-D5A6-3C05658418CA}"/>
          </ac:spMkLst>
        </pc:spChg>
        <pc:spChg chg="add del mod ord modVis">
          <ac:chgData name="Bình Bùi Thanh" userId="74c66c16981bb079" providerId="LiveId" clId="{A09910FC-E78B-4C7F-BFDB-C78E6601A081}" dt="2024-08-02T15:07:38.380" v="14301"/>
          <ac:spMkLst>
            <pc:docMk/>
            <pc:sldMasterMk cId="4018146389" sldId="2147483648"/>
            <ac:spMk id="454" creationId="{958DF679-9235-2BFC-412A-7B4FD5318DBE}"/>
          </ac:spMkLst>
        </pc:spChg>
        <pc:spChg chg="add del mod ord modVis">
          <ac:chgData name="Bình Bùi Thanh" userId="74c66c16981bb079" providerId="LiveId" clId="{A09910FC-E78B-4C7F-BFDB-C78E6601A081}" dt="2024-08-02T15:07:47.745" v="14330"/>
          <ac:spMkLst>
            <pc:docMk/>
            <pc:sldMasterMk cId="4018146389" sldId="2147483648"/>
            <ac:spMk id="455" creationId="{946946CF-CBB0-5504-C070-2958CAC4898E}"/>
          </ac:spMkLst>
        </pc:spChg>
        <pc:spChg chg="add del mod ord modVis">
          <ac:chgData name="Bình Bùi Thanh" userId="74c66c16981bb079" providerId="LiveId" clId="{A09910FC-E78B-4C7F-BFDB-C78E6601A081}" dt="2024-08-02T15:07:56.678" v="14358"/>
          <ac:spMkLst>
            <pc:docMk/>
            <pc:sldMasterMk cId="4018146389" sldId="2147483648"/>
            <ac:spMk id="456" creationId="{D3A98073-3CC0-C32E-0D3F-204DDA60DB5B}"/>
          </ac:spMkLst>
        </pc:spChg>
        <pc:spChg chg="add del mod ord modVis">
          <ac:chgData name="Bình Bùi Thanh" userId="74c66c16981bb079" providerId="LiveId" clId="{A09910FC-E78B-4C7F-BFDB-C78E6601A081}" dt="2024-08-02T15:08:05.569" v="14389"/>
          <ac:spMkLst>
            <pc:docMk/>
            <pc:sldMasterMk cId="4018146389" sldId="2147483648"/>
            <ac:spMk id="457" creationId="{CF26D6DC-8574-A107-08CC-92D5748B8FF0}"/>
          </ac:spMkLst>
        </pc:spChg>
        <pc:spChg chg="add del mod ord modVis">
          <ac:chgData name="Bình Bùi Thanh" userId="74c66c16981bb079" providerId="LiveId" clId="{A09910FC-E78B-4C7F-BFDB-C78E6601A081}" dt="2024-08-02T15:08:22.814" v="14418"/>
          <ac:spMkLst>
            <pc:docMk/>
            <pc:sldMasterMk cId="4018146389" sldId="2147483648"/>
            <ac:spMk id="458" creationId="{2511F1DD-F5BD-1D9F-95DA-2469BB8A4D6B}"/>
          </ac:spMkLst>
        </pc:spChg>
        <pc:spChg chg="add del mod ord modVis">
          <ac:chgData name="Bình Bùi Thanh" userId="74c66c16981bb079" providerId="LiveId" clId="{A09910FC-E78B-4C7F-BFDB-C78E6601A081}" dt="2024-08-02T15:10:02.821" v="14448"/>
          <ac:spMkLst>
            <pc:docMk/>
            <pc:sldMasterMk cId="4018146389" sldId="2147483648"/>
            <ac:spMk id="459" creationId="{C9D15D36-CB8C-D049-FFD9-B60FFA0A4C53}"/>
          </ac:spMkLst>
        </pc:spChg>
        <pc:spChg chg="add del mod ord modVis">
          <ac:chgData name="Bình Bùi Thanh" userId="74c66c16981bb079" providerId="LiveId" clId="{A09910FC-E78B-4C7F-BFDB-C78E6601A081}" dt="2024-08-02T15:10:12.127" v="14483"/>
          <ac:spMkLst>
            <pc:docMk/>
            <pc:sldMasterMk cId="4018146389" sldId="2147483648"/>
            <ac:spMk id="460" creationId="{2F06E4B3-41E9-1D0F-DB7A-7C87CCE69DDA}"/>
          </ac:spMkLst>
        </pc:spChg>
        <pc:spChg chg="add del mod ord modVis">
          <ac:chgData name="Bình Bùi Thanh" userId="74c66c16981bb079" providerId="LiveId" clId="{A09910FC-E78B-4C7F-BFDB-C78E6601A081}" dt="2024-08-02T15:10:21.424" v="14513"/>
          <ac:spMkLst>
            <pc:docMk/>
            <pc:sldMasterMk cId="4018146389" sldId="2147483648"/>
            <ac:spMk id="461" creationId="{627FFADE-312F-ED93-B411-7CC634FD38A0}"/>
          </ac:spMkLst>
        </pc:spChg>
        <pc:spChg chg="add del mod ord modVis">
          <ac:chgData name="Bình Bùi Thanh" userId="74c66c16981bb079" providerId="LiveId" clId="{A09910FC-E78B-4C7F-BFDB-C78E6601A081}" dt="2024-08-02T15:10:30.582" v="14542"/>
          <ac:spMkLst>
            <pc:docMk/>
            <pc:sldMasterMk cId="4018146389" sldId="2147483648"/>
            <ac:spMk id="462" creationId="{EE408C75-AF49-E79F-D0A2-74954CC201CA}"/>
          </ac:spMkLst>
        </pc:spChg>
        <pc:spChg chg="add del mod ord modVis">
          <ac:chgData name="Bình Bùi Thanh" userId="74c66c16981bb079" providerId="LiveId" clId="{A09910FC-E78B-4C7F-BFDB-C78E6601A081}" dt="2024-08-02T15:10:39.944" v="14573"/>
          <ac:spMkLst>
            <pc:docMk/>
            <pc:sldMasterMk cId="4018146389" sldId="2147483648"/>
            <ac:spMk id="463" creationId="{CEE01EBF-81E7-E791-3267-9874EE871394}"/>
          </ac:spMkLst>
        </pc:spChg>
        <pc:spChg chg="add del mod ord modVis">
          <ac:chgData name="Bình Bùi Thanh" userId="74c66c16981bb079" providerId="LiveId" clId="{A09910FC-E78B-4C7F-BFDB-C78E6601A081}" dt="2024-08-02T15:10:52.268" v="14601"/>
          <ac:spMkLst>
            <pc:docMk/>
            <pc:sldMasterMk cId="4018146389" sldId="2147483648"/>
            <ac:spMk id="464" creationId="{3B10BA3F-A161-E542-72D7-117645C436FB}"/>
          </ac:spMkLst>
        </pc:spChg>
        <pc:spChg chg="add del mod ord modVis">
          <ac:chgData name="Bình Bùi Thanh" userId="74c66c16981bb079" providerId="LiveId" clId="{A09910FC-E78B-4C7F-BFDB-C78E6601A081}" dt="2024-08-02T15:12:44.420" v="14634"/>
          <ac:spMkLst>
            <pc:docMk/>
            <pc:sldMasterMk cId="4018146389" sldId="2147483648"/>
            <ac:spMk id="465" creationId="{8CC3A114-6064-D39C-A685-7A07AA007D99}"/>
          </ac:spMkLst>
        </pc:spChg>
        <pc:spChg chg="add del mod ord modVis">
          <ac:chgData name="Bình Bùi Thanh" userId="74c66c16981bb079" providerId="LiveId" clId="{A09910FC-E78B-4C7F-BFDB-C78E6601A081}" dt="2024-08-02T15:12:54.783" v="14664"/>
          <ac:spMkLst>
            <pc:docMk/>
            <pc:sldMasterMk cId="4018146389" sldId="2147483648"/>
            <ac:spMk id="466" creationId="{D6278DF1-6D22-A43F-C467-278806B843C1}"/>
          </ac:spMkLst>
        </pc:spChg>
        <pc:spChg chg="add del mod ord modVis">
          <ac:chgData name="Bình Bùi Thanh" userId="74c66c16981bb079" providerId="LiveId" clId="{A09910FC-E78B-4C7F-BFDB-C78E6601A081}" dt="2024-08-02T15:13:05.696" v="14692"/>
          <ac:spMkLst>
            <pc:docMk/>
            <pc:sldMasterMk cId="4018146389" sldId="2147483648"/>
            <ac:spMk id="467" creationId="{9A6A4337-8CEF-5214-1F45-790DB799B5CA}"/>
          </ac:spMkLst>
        </pc:spChg>
        <pc:spChg chg="add del mod ord modVis">
          <ac:chgData name="Bình Bùi Thanh" userId="74c66c16981bb079" providerId="LiveId" clId="{A09910FC-E78B-4C7F-BFDB-C78E6601A081}" dt="2024-08-02T15:13:14.919" v="14722"/>
          <ac:spMkLst>
            <pc:docMk/>
            <pc:sldMasterMk cId="4018146389" sldId="2147483648"/>
            <ac:spMk id="468" creationId="{41E95738-5DBD-8853-71CB-447656791CB0}"/>
          </ac:spMkLst>
        </pc:spChg>
        <pc:spChg chg="add del mod ord modVis">
          <ac:chgData name="Bình Bùi Thanh" userId="74c66c16981bb079" providerId="LiveId" clId="{A09910FC-E78B-4C7F-BFDB-C78E6601A081}" dt="2024-08-02T15:13:37.915" v="14752"/>
          <ac:spMkLst>
            <pc:docMk/>
            <pc:sldMasterMk cId="4018146389" sldId="2147483648"/>
            <ac:spMk id="469" creationId="{DDDD282D-1AD3-E8EB-8360-B59FD7010F8F}"/>
          </ac:spMkLst>
        </pc:spChg>
        <pc:spChg chg="add del mod ord modVis">
          <ac:chgData name="Bình Bùi Thanh" userId="74c66c16981bb079" providerId="LiveId" clId="{A09910FC-E78B-4C7F-BFDB-C78E6601A081}" dt="2024-08-02T15:13:48.627" v="14781"/>
          <ac:spMkLst>
            <pc:docMk/>
            <pc:sldMasterMk cId="4018146389" sldId="2147483648"/>
            <ac:spMk id="470" creationId="{34B6926D-EB46-7B48-97C2-651F26EE602E}"/>
          </ac:spMkLst>
        </pc:spChg>
        <pc:spChg chg="add del mod ord modVis">
          <ac:chgData name="Bình Bùi Thanh" userId="74c66c16981bb079" providerId="LiveId" clId="{A09910FC-E78B-4C7F-BFDB-C78E6601A081}" dt="2024-08-02T15:14:35.451" v="14810"/>
          <ac:spMkLst>
            <pc:docMk/>
            <pc:sldMasterMk cId="4018146389" sldId="2147483648"/>
            <ac:spMk id="471" creationId="{98304147-E117-1CC8-5AB2-9739E285B335}"/>
          </ac:spMkLst>
        </pc:spChg>
        <pc:spChg chg="add del mod ord modVis">
          <ac:chgData name="Bình Bùi Thanh" userId="74c66c16981bb079" providerId="LiveId" clId="{A09910FC-E78B-4C7F-BFDB-C78E6601A081}" dt="2024-08-02T15:14:47.280" v="14841"/>
          <ac:spMkLst>
            <pc:docMk/>
            <pc:sldMasterMk cId="4018146389" sldId="2147483648"/>
            <ac:spMk id="472" creationId="{EF08FDA0-1A61-D16C-ACE1-7BE71D7937C6}"/>
          </ac:spMkLst>
        </pc:spChg>
        <pc:spChg chg="add del mod ord modVis">
          <ac:chgData name="Bình Bùi Thanh" userId="74c66c16981bb079" providerId="LiveId" clId="{A09910FC-E78B-4C7F-BFDB-C78E6601A081}" dt="2024-08-02T15:15:12.400" v="14871"/>
          <ac:spMkLst>
            <pc:docMk/>
            <pc:sldMasterMk cId="4018146389" sldId="2147483648"/>
            <ac:spMk id="473" creationId="{A1385CA7-99A1-F7F5-9FC3-98E34634CE22}"/>
          </ac:spMkLst>
        </pc:spChg>
        <pc:spChg chg="add del mod ord modVis">
          <ac:chgData name="Bình Bùi Thanh" userId="74c66c16981bb079" providerId="LiveId" clId="{A09910FC-E78B-4C7F-BFDB-C78E6601A081}" dt="2024-08-02T15:15:21.488" v="14900"/>
          <ac:spMkLst>
            <pc:docMk/>
            <pc:sldMasterMk cId="4018146389" sldId="2147483648"/>
            <ac:spMk id="474" creationId="{B9216B1D-6E35-35B5-A5C8-292D33DB12E1}"/>
          </ac:spMkLst>
        </pc:spChg>
        <pc:spChg chg="add del mod ord modVis">
          <ac:chgData name="Bình Bùi Thanh" userId="74c66c16981bb079" providerId="LiveId" clId="{A09910FC-E78B-4C7F-BFDB-C78E6601A081}" dt="2024-08-02T15:15:30.739" v="14928"/>
          <ac:spMkLst>
            <pc:docMk/>
            <pc:sldMasterMk cId="4018146389" sldId="2147483648"/>
            <ac:spMk id="475" creationId="{AD7390D4-B835-C0DC-F478-73511E0D667C}"/>
          </ac:spMkLst>
        </pc:spChg>
        <pc:spChg chg="add del mod ord modVis">
          <ac:chgData name="Bình Bùi Thanh" userId="74c66c16981bb079" providerId="LiveId" clId="{A09910FC-E78B-4C7F-BFDB-C78E6601A081}" dt="2024-08-02T15:15:41.222" v="14958"/>
          <ac:spMkLst>
            <pc:docMk/>
            <pc:sldMasterMk cId="4018146389" sldId="2147483648"/>
            <ac:spMk id="476" creationId="{D211EA9F-1A49-D8CD-9A5E-A1D37D560C76}"/>
          </ac:spMkLst>
        </pc:spChg>
        <pc:spChg chg="add del mod ord modVis">
          <ac:chgData name="Bình Bùi Thanh" userId="74c66c16981bb079" providerId="LiveId" clId="{A09910FC-E78B-4C7F-BFDB-C78E6601A081}" dt="2024-08-02T15:15:50.143" v="14988"/>
          <ac:spMkLst>
            <pc:docMk/>
            <pc:sldMasterMk cId="4018146389" sldId="2147483648"/>
            <ac:spMk id="477" creationId="{05E0F813-4BD5-01C2-3993-9A87B6C436CF}"/>
          </ac:spMkLst>
        </pc:spChg>
        <pc:spChg chg="add del mod ord modVis">
          <ac:chgData name="Bình Bùi Thanh" userId="74c66c16981bb079" providerId="LiveId" clId="{A09910FC-E78B-4C7F-BFDB-C78E6601A081}" dt="2024-08-02T15:15:59.132" v="15018"/>
          <ac:spMkLst>
            <pc:docMk/>
            <pc:sldMasterMk cId="4018146389" sldId="2147483648"/>
            <ac:spMk id="478" creationId="{25040B6E-1200-5EA8-7A71-27E3D83EA329}"/>
          </ac:spMkLst>
        </pc:spChg>
        <pc:spChg chg="add del mod ord modVis">
          <ac:chgData name="Bình Bùi Thanh" userId="74c66c16981bb079" providerId="LiveId" clId="{A09910FC-E78B-4C7F-BFDB-C78E6601A081}" dt="2024-08-02T15:16:46.677" v="15051"/>
          <ac:spMkLst>
            <pc:docMk/>
            <pc:sldMasterMk cId="4018146389" sldId="2147483648"/>
            <ac:spMk id="479" creationId="{DD2D5DFF-6155-B6C1-01DD-373720703A25}"/>
          </ac:spMkLst>
        </pc:spChg>
        <pc:spChg chg="add del mod ord modVis">
          <ac:chgData name="Bình Bùi Thanh" userId="74c66c16981bb079" providerId="LiveId" clId="{A09910FC-E78B-4C7F-BFDB-C78E6601A081}" dt="2024-08-02T15:16:56.023" v="15086"/>
          <ac:spMkLst>
            <pc:docMk/>
            <pc:sldMasterMk cId="4018146389" sldId="2147483648"/>
            <ac:spMk id="480" creationId="{EACB5246-F3C2-B625-727C-5F9B8E0A2A3A}"/>
          </ac:spMkLst>
        </pc:spChg>
        <pc:spChg chg="add del mod ord modVis">
          <ac:chgData name="Bình Bùi Thanh" userId="74c66c16981bb079" providerId="LiveId" clId="{A09910FC-E78B-4C7F-BFDB-C78E6601A081}" dt="2024-08-02T15:17:06.852" v="15117"/>
          <ac:spMkLst>
            <pc:docMk/>
            <pc:sldMasterMk cId="4018146389" sldId="2147483648"/>
            <ac:spMk id="481" creationId="{7A6E5DD4-9D59-32C6-776A-52AA2CD69A84}"/>
          </ac:spMkLst>
        </pc:spChg>
        <pc:spChg chg="add del mod ord modVis">
          <ac:chgData name="Bình Bùi Thanh" userId="74c66c16981bb079" providerId="LiveId" clId="{A09910FC-E78B-4C7F-BFDB-C78E6601A081}" dt="2024-08-02T15:17:41.191" v="15145"/>
          <ac:spMkLst>
            <pc:docMk/>
            <pc:sldMasterMk cId="4018146389" sldId="2147483648"/>
            <ac:spMk id="482" creationId="{91CE9CCE-4031-AABB-3631-2F148D028A75}"/>
          </ac:spMkLst>
        </pc:spChg>
        <pc:spChg chg="add del mod ord modVis">
          <ac:chgData name="Bình Bùi Thanh" userId="74c66c16981bb079" providerId="LiveId" clId="{A09910FC-E78B-4C7F-BFDB-C78E6601A081}" dt="2024-08-02T15:17:47.269" v="15173"/>
          <ac:spMkLst>
            <pc:docMk/>
            <pc:sldMasterMk cId="4018146389" sldId="2147483648"/>
            <ac:spMk id="483" creationId="{FED29616-9960-C1D0-D02A-165F49F54FEB}"/>
          </ac:spMkLst>
        </pc:spChg>
        <pc:spChg chg="add del mod ord modVis">
          <ac:chgData name="Bình Bùi Thanh" userId="74c66c16981bb079" providerId="LiveId" clId="{A09910FC-E78B-4C7F-BFDB-C78E6601A081}" dt="2024-08-02T15:18:06.006" v="15237"/>
          <ac:spMkLst>
            <pc:docMk/>
            <pc:sldMasterMk cId="4018146389" sldId="2147483648"/>
            <ac:spMk id="484" creationId="{EB5C8017-8E07-8385-3A3E-611B246E90B8}"/>
          </ac:spMkLst>
        </pc:spChg>
        <pc:spChg chg="add del mod ord modVis">
          <ac:chgData name="Bình Bùi Thanh" userId="74c66c16981bb079" providerId="LiveId" clId="{A09910FC-E78B-4C7F-BFDB-C78E6601A081}" dt="2024-08-02T15:18:14.935" v="15282"/>
          <ac:spMkLst>
            <pc:docMk/>
            <pc:sldMasterMk cId="4018146389" sldId="2147483648"/>
            <ac:spMk id="485" creationId="{1C8BF7F2-DAC1-3AE1-854B-D6A237D45F19}"/>
          </ac:spMkLst>
        </pc:spChg>
        <pc:spChg chg="add del mod ord modVis">
          <ac:chgData name="Bình Bùi Thanh" userId="74c66c16981bb079" providerId="LiveId" clId="{A09910FC-E78B-4C7F-BFDB-C78E6601A081}" dt="2024-08-02T15:18:23.822" v="15354"/>
          <ac:spMkLst>
            <pc:docMk/>
            <pc:sldMasterMk cId="4018146389" sldId="2147483648"/>
            <ac:spMk id="486" creationId="{79A7F917-8CC1-6208-8C8F-1FEC46F5F42B}"/>
          </ac:spMkLst>
        </pc:spChg>
        <pc:spChg chg="add del mod ord modVis">
          <ac:chgData name="Bình Bùi Thanh" userId="74c66c16981bb079" providerId="LiveId" clId="{A09910FC-E78B-4C7F-BFDB-C78E6601A081}" dt="2024-08-02T15:18:32.825" v="15386"/>
          <ac:spMkLst>
            <pc:docMk/>
            <pc:sldMasterMk cId="4018146389" sldId="2147483648"/>
            <ac:spMk id="487" creationId="{E8782E8F-4FD9-5721-4820-8760805EF494}"/>
          </ac:spMkLst>
        </pc:spChg>
        <pc:spChg chg="add del mod ord modVis">
          <ac:chgData name="Bình Bùi Thanh" userId="74c66c16981bb079" providerId="LiveId" clId="{A09910FC-E78B-4C7F-BFDB-C78E6601A081}" dt="2024-08-02T15:18:41.830" v="15417"/>
          <ac:spMkLst>
            <pc:docMk/>
            <pc:sldMasterMk cId="4018146389" sldId="2147483648"/>
            <ac:spMk id="488" creationId="{132595B2-690F-E1C5-4815-1320C8AB2104}"/>
          </ac:spMkLst>
        </pc:spChg>
        <pc:spChg chg="add del mod ord modVis">
          <ac:chgData name="Bình Bùi Thanh" userId="74c66c16981bb079" providerId="LiveId" clId="{A09910FC-E78B-4C7F-BFDB-C78E6601A081}" dt="2024-08-02T15:18:52.654" v="15445"/>
          <ac:spMkLst>
            <pc:docMk/>
            <pc:sldMasterMk cId="4018146389" sldId="2147483648"/>
            <ac:spMk id="489" creationId="{30122171-3564-EAA1-7086-BF7773E2EF8E}"/>
          </ac:spMkLst>
        </pc:spChg>
        <pc:spChg chg="add del mod ord modVis">
          <ac:chgData name="Bình Bùi Thanh" userId="74c66c16981bb079" providerId="LiveId" clId="{A09910FC-E78B-4C7F-BFDB-C78E6601A081}" dt="2024-08-02T15:19:02.116" v="15473"/>
          <ac:spMkLst>
            <pc:docMk/>
            <pc:sldMasterMk cId="4018146389" sldId="2147483648"/>
            <ac:spMk id="490" creationId="{4E203577-4C82-FFEC-08A5-D6CD86BBA361}"/>
          </ac:spMkLst>
        </pc:spChg>
        <pc:spChg chg="add del mod ord modVis">
          <ac:chgData name="Bình Bùi Thanh" userId="74c66c16981bb079" providerId="LiveId" clId="{A09910FC-E78B-4C7F-BFDB-C78E6601A081}" dt="2024-08-02T15:19:12.274" v="15501"/>
          <ac:spMkLst>
            <pc:docMk/>
            <pc:sldMasterMk cId="4018146389" sldId="2147483648"/>
            <ac:spMk id="491" creationId="{EB3D210A-5F36-EA8E-61E9-107BCB45CE6F}"/>
          </ac:spMkLst>
        </pc:spChg>
        <pc:spChg chg="add del mod ord modVis">
          <ac:chgData name="Bình Bùi Thanh" userId="74c66c16981bb079" providerId="LiveId" clId="{A09910FC-E78B-4C7F-BFDB-C78E6601A081}" dt="2024-08-02T15:19:22.235" v="15537"/>
          <ac:spMkLst>
            <pc:docMk/>
            <pc:sldMasterMk cId="4018146389" sldId="2147483648"/>
            <ac:spMk id="492" creationId="{E18C25ED-9B04-6BDC-4DEC-19BFB1925AFA}"/>
          </ac:spMkLst>
        </pc:spChg>
        <pc:spChg chg="add del mod ord modVis">
          <ac:chgData name="Bình Bùi Thanh" userId="74c66c16981bb079" providerId="LiveId" clId="{A09910FC-E78B-4C7F-BFDB-C78E6601A081}" dt="2024-08-02T15:19:31.519" v="15565"/>
          <ac:spMkLst>
            <pc:docMk/>
            <pc:sldMasterMk cId="4018146389" sldId="2147483648"/>
            <ac:spMk id="493" creationId="{98F95AAB-64BE-0EEC-4B3E-555B2FD4F753}"/>
          </ac:spMkLst>
        </pc:spChg>
        <pc:spChg chg="add del mod ord modVis">
          <ac:chgData name="Bình Bùi Thanh" userId="74c66c16981bb079" providerId="LiveId" clId="{A09910FC-E78B-4C7F-BFDB-C78E6601A081}" dt="2024-08-02T15:19:40.853" v="15594"/>
          <ac:spMkLst>
            <pc:docMk/>
            <pc:sldMasterMk cId="4018146389" sldId="2147483648"/>
            <ac:spMk id="494" creationId="{F6CD74FF-1C72-50FD-0DCD-E4DE00DD1FD7}"/>
          </ac:spMkLst>
        </pc:spChg>
        <pc:spChg chg="add del mod ord modVis">
          <ac:chgData name="Bình Bùi Thanh" userId="74c66c16981bb079" providerId="LiveId" clId="{A09910FC-E78B-4C7F-BFDB-C78E6601A081}" dt="2024-08-02T15:19:50.384" v="15623"/>
          <ac:spMkLst>
            <pc:docMk/>
            <pc:sldMasterMk cId="4018146389" sldId="2147483648"/>
            <ac:spMk id="495" creationId="{F4A2C8E1-DE4C-01F0-9778-8807184729E1}"/>
          </ac:spMkLst>
        </pc:spChg>
        <pc:spChg chg="add del mod ord modVis">
          <ac:chgData name="Bình Bùi Thanh" userId="74c66c16981bb079" providerId="LiveId" clId="{A09910FC-E78B-4C7F-BFDB-C78E6601A081}" dt="2024-08-02T15:19:59.320" v="15651"/>
          <ac:spMkLst>
            <pc:docMk/>
            <pc:sldMasterMk cId="4018146389" sldId="2147483648"/>
            <ac:spMk id="496" creationId="{AAEE00CE-279A-DA99-822F-2194782DC5B3}"/>
          </ac:spMkLst>
        </pc:spChg>
        <pc:spChg chg="add del mod ord modVis">
          <ac:chgData name="Bình Bùi Thanh" userId="74c66c16981bb079" providerId="LiveId" clId="{A09910FC-E78B-4C7F-BFDB-C78E6601A081}" dt="2024-08-02T15:20:08.938" v="15681"/>
          <ac:spMkLst>
            <pc:docMk/>
            <pc:sldMasterMk cId="4018146389" sldId="2147483648"/>
            <ac:spMk id="497" creationId="{2EA3E5AB-A1D0-B591-6E2A-87090BE9BBCE}"/>
          </ac:spMkLst>
        </pc:spChg>
        <pc:spChg chg="add del mod ord modVis">
          <ac:chgData name="Bình Bùi Thanh" userId="74c66c16981bb079" providerId="LiveId" clId="{A09910FC-E78B-4C7F-BFDB-C78E6601A081}" dt="2024-08-02T15:20:30.012" v="15733"/>
          <ac:spMkLst>
            <pc:docMk/>
            <pc:sldMasterMk cId="4018146389" sldId="2147483648"/>
            <ac:spMk id="498" creationId="{5F777F9E-09B4-0EB2-8F3F-B83097030458}"/>
          </ac:spMkLst>
        </pc:spChg>
        <pc:spChg chg="add del mod ord modVis">
          <ac:chgData name="Bình Bùi Thanh" userId="74c66c16981bb079" providerId="LiveId" clId="{A09910FC-E78B-4C7F-BFDB-C78E6601A081}" dt="2024-08-02T15:20:31.774" v="15770"/>
          <ac:spMkLst>
            <pc:docMk/>
            <pc:sldMasterMk cId="4018146389" sldId="2147483648"/>
            <ac:spMk id="499" creationId="{5397E57B-46FF-E70E-59F9-077265F64ABC}"/>
          </ac:spMkLst>
        </pc:spChg>
        <pc:spChg chg="add del mod ord modVis">
          <ac:chgData name="Bình Bùi Thanh" userId="74c66c16981bb079" providerId="LiveId" clId="{A09910FC-E78B-4C7F-BFDB-C78E6601A081}" dt="2024-08-02T15:20:48.046" v="15798"/>
          <ac:spMkLst>
            <pc:docMk/>
            <pc:sldMasterMk cId="4018146389" sldId="2147483648"/>
            <ac:spMk id="500" creationId="{41E290C4-7A6D-2120-4318-03CDDCFE25EC}"/>
          </ac:spMkLst>
        </pc:spChg>
        <pc:spChg chg="add del mod ord modVis">
          <ac:chgData name="Bình Bùi Thanh" userId="74c66c16981bb079" providerId="LiveId" clId="{A09910FC-E78B-4C7F-BFDB-C78E6601A081}" dt="2024-08-02T15:21:49.911" v="15833"/>
          <ac:spMkLst>
            <pc:docMk/>
            <pc:sldMasterMk cId="4018146389" sldId="2147483648"/>
            <ac:spMk id="501" creationId="{4439C279-7E23-DD0C-C760-4816AFBEA53B}"/>
          </ac:spMkLst>
        </pc:spChg>
        <pc:spChg chg="add del mod ord modVis">
          <ac:chgData name="Bình Bùi Thanh" userId="74c66c16981bb079" providerId="LiveId" clId="{A09910FC-E78B-4C7F-BFDB-C78E6601A081}" dt="2024-08-02T15:22:03.106" v="15861"/>
          <ac:spMkLst>
            <pc:docMk/>
            <pc:sldMasterMk cId="4018146389" sldId="2147483648"/>
            <ac:spMk id="502" creationId="{1D5220E3-895B-F4BB-B1A6-70BFE39C6D8E}"/>
          </ac:spMkLst>
        </pc:spChg>
        <pc:spChg chg="add del mod ord modVis">
          <ac:chgData name="Bình Bùi Thanh" userId="74c66c16981bb079" providerId="LiveId" clId="{A09910FC-E78B-4C7F-BFDB-C78E6601A081}" dt="2024-08-02T15:22:05.532" v="15890"/>
          <ac:spMkLst>
            <pc:docMk/>
            <pc:sldMasterMk cId="4018146389" sldId="2147483648"/>
            <ac:spMk id="503" creationId="{84879452-15B1-E8E0-39F7-3CFB9BCABD4B}"/>
          </ac:spMkLst>
        </pc:spChg>
        <pc:spChg chg="add del mod ord modVis">
          <ac:chgData name="Bình Bùi Thanh" userId="74c66c16981bb079" providerId="LiveId" clId="{A09910FC-E78B-4C7F-BFDB-C78E6601A081}" dt="2024-08-02T15:23:02.924" v="15921"/>
          <ac:spMkLst>
            <pc:docMk/>
            <pc:sldMasterMk cId="4018146389" sldId="2147483648"/>
            <ac:spMk id="504" creationId="{351F8142-B5E2-446A-DE84-030F54440B86}"/>
          </ac:spMkLst>
        </pc:spChg>
        <pc:spChg chg="add del mod ord modVis">
          <ac:chgData name="Bình Bùi Thanh" userId="74c66c16981bb079" providerId="LiveId" clId="{A09910FC-E78B-4C7F-BFDB-C78E6601A081}" dt="2024-08-02T15:23:05.979" v="15949"/>
          <ac:spMkLst>
            <pc:docMk/>
            <pc:sldMasterMk cId="4018146389" sldId="2147483648"/>
            <ac:spMk id="505" creationId="{68698A70-403E-BEC9-C163-1DF770249B80}"/>
          </ac:spMkLst>
        </pc:spChg>
        <pc:spChg chg="add del mod ord modVis">
          <ac:chgData name="Bình Bùi Thanh" userId="74c66c16981bb079" providerId="LiveId" clId="{A09910FC-E78B-4C7F-BFDB-C78E6601A081}" dt="2024-08-02T15:23:14.383" v="15981"/>
          <ac:spMkLst>
            <pc:docMk/>
            <pc:sldMasterMk cId="4018146389" sldId="2147483648"/>
            <ac:spMk id="506" creationId="{B1A65649-C003-34D3-6544-9ACDB5BE84D0}"/>
          </ac:spMkLst>
        </pc:spChg>
        <pc:spChg chg="add del mod ord modVis">
          <ac:chgData name="Bình Bùi Thanh" userId="74c66c16981bb079" providerId="LiveId" clId="{A09910FC-E78B-4C7F-BFDB-C78E6601A081}" dt="2024-08-02T15:23:19.195" v="16010"/>
          <ac:spMkLst>
            <pc:docMk/>
            <pc:sldMasterMk cId="4018146389" sldId="2147483648"/>
            <ac:spMk id="507" creationId="{F106ADA5-3B52-DE23-965A-B8546ECFB889}"/>
          </ac:spMkLst>
        </pc:spChg>
        <pc:spChg chg="add del mod ord modVis">
          <ac:chgData name="Bình Bùi Thanh" userId="74c66c16981bb079" providerId="LiveId" clId="{A09910FC-E78B-4C7F-BFDB-C78E6601A081}" dt="2024-08-02T15:23:34.155" v="16041"/>
          <ac:spMkLst>
            <pc:docMk/>
            <pc:sldMasterMk cId="4018146389" sldId="2147483648"/>
            <ac:spMk id="508" creationId="{C1B95761-5747-377E-5603-C60C6058A99C}"/>
          </ac:spMkLst>
        </pc:spChg>
        <pc:spChg chg="add del mod ord modVis">
          <ac:chgData name="Bình Bùi Thanh" userId="74c66c16981bb079" providerId="LiveId" clId="{A09910FC-E78B-4C7F-BFDB-C78E6601A081}" dt="2024-08-02T15:24:02.561" v="16071"/>
          <ac:spMkLst>
            <pc:docMk/>
            <pc:sldMasterMk cId="4018146389" sldId="2147483648"/>
            <ac:spMk id="509" creationId="{68391AB5-E223-97E9-8E9C-208207F0810C}"/>
          </ac:spMkLst>
        </pc:spChg>
        <pc:spChg chg="add del mod ord modVis">
          <ac:chgData name="Bình Bùi Thanh" userId="74c66c16981bb079" providerId="LiveId" clId="{A09910FC-E78B-4C7F-BFDB-C78E6601A081}" dt="2024-08-02T15:24:11.475" v="16107"/>
          <ac:spMkLst>
            <pc:docMk/>
            <pc:sldMasterMk cId="4018146389" sldId="2147483648"/>
            <ac:spMk id="510" creationId="{653F7A55-9FB4-927C-8144-E555D2AB49BB}"/>
          </ac:spMkLst>
        </pc:spChg>
        <pc:spChg chg="add del mod ord modVis">
          <ac:chgData name="Bình Bùi Thanh" userId="74c66c16981bb079" providerId="LiveId" clId="{A09910FC-E78B-4C7F-BFDB-C78E6601A081}" dt="2024-08-02T15:24:15.385" v="16166"/>
          <ac:spMkLst>
            <pc:docMk/>
            <pc:sldMasterMk cId="4018146389" sldId="2147483648"/>
            <ac:spMk id="511" creationId="{57823CF7-C5A8-FCBD-58C7-F0773D0E533C}"/>
          </ac:spMkLst>
        </pc:spChg>
        <pc:spChg chg="add del mod ord modVis">
          <ac:chgData name="Bình Bùi Thanh" userId="74c66c16981bb079" providerId="LiveId" clId="{A09910FC-E78B-4C7F-BFDB-C78E6601A081}" dt="2024-08-02T15:24:29.264" v="16194"/>
          <ac:spMkLst>
            <pc:docMk/>
            <pc:sldMasterMk cId="4018146389" sldId="2147483648"/>
            <ac:spMk id="512" creationId="{6744C250-3E9D-3424-CA2A-5E46464A260F}"/>
          </ac:spMkLst>
        </pc:spChg>
        <pc:spChg chg="add del mod ord modVis">
          <ac:chgData name="Bình Bùi Thanh" userId="74c66c16981bb079" providerId="LiveId" clId="{A09910FC-E78B-4C7F-BFDB-C78E6601A081}" dt="2024-08-02T15:25:14.207" v="16222"/>
          <ac:spMkLst>
            <pc:docMk/>
            <pc:sldMasterMk cId="4018146389" sldId="2147483648"/>
            <ac:spMk id="513" creationId="{272AE9F4-BBEC-ACF4-32C0-0F3A28B75186}"/>
          </ac:spMkLst>
        </pc:spChg>
        <pc:spChg chg="add del mod ord modVis">
          <ac:chgData name="Bình Bùi Thanh" userId="74c66c16981bb079" providerId="LiveId" clId="{A09910FC-E78B-4C7F-BFDB-C78E6601A081}" dt="2024-08-02T15:25:47.208" v="16250"/>
          <ac:spMkLst>
            <pc:docMk/>
            <pc:sldMasterMk cId="4018146389" sldId="2147483648"/>
            <ac:spMk id="514" creationId="{39804844-31C3-2FFB-4A77-4A6C072F8280}"/>
          </ac:spMkLst>
        </pc:spChg>
        <pc:spChg chg="add del mod ord modVis">
          <ac:chgData name="Bình Bùi Thanh" userId="74c66c16981bb079" providerId="LiveId" clId="{A09910FC-E78B-4C7F-BFDB-C78E6601A081}" dt="2024-08-02T15:26:07.141" v="16283"/>
          <ac:spMkLst>
            <pc:docMk/>
            <pc:sldMasterMk cId="4018146389" sldId="2147483648"/>
            <ac:spMk id="515" creationId="{A72DE789-9F75-6312-AFDA-763E2659C3B9}"/>
          </ac:spMkLst>
        </pc:spChg>
        <pc:spChg chg="add del mod ord modVis">
          <ac:chgData name="Bình Bùi Thanh" userId="74c66c16981bb079" providerId="LiveId" clId="{A09910FC-E78B-4C7F-BFDB-C78E6601A081}" dt="2024-08-02T15:26:16.972" v="16312"/>
          <ac:spMkLst>
            <pc:docMk/>
            <pc:sldMasterMk cId="4018146389" sldId="2147483648"/>
            <ac:spMk id="516" creationId="{3E2F8D5B-173F-E518-D769-7DDC16868F89}"/>
          </ac:spMkLst>
        </pc:spChg>
        <pc:spChg chg="add del mod ord modVis">
          <ac:chgData name="Bình Bùi Thanh" userId="74c66c16981bb079" providerId="LiveId" clId="{A09910FC-E78B-4C7F-BFDB-C78E6601A081}" dt="2024-08-02T15:26:26.378" v="16341"/>
          <ac:spMkLst>
            <pc:docMk/>
            <pc:sldMasterMk cId="4018146389" sldId="2147483648"/>
            <ac:spMk id="517" creationId="{338C1546-7DBF-B68C-B878-4B9ECD3B4195}"/>
          </ac:spMkLst>
        </pc:spChg>
        <pc:spChg chg="add del mod ord modVis">
          <ac:chgData name="Bình Bùi Thanh" userId="74c66c16981bb079" providerId="LiveId" clId="{A09910FC-E78B-4C7F-BFDB-C78E6601A081}" dt="2024-08-02T15:26:52.113" v="16378"/>
          <ac:spMkLst>
            <pc:docMk/>
            <pc:sldMasterMk cId="4018146389" sldId="2147483648"/>
            <ac:spMk id="518" creationId="{D06F3D3E-474E-D387-139B-6E006570D921}"/>
          </ac:spMkLst>
        </pc:spChg>
        <pc:spChg chg="add del mod ord modVis">
          <ac:chgData name="Bình Bùi Thanh" userId="74c66c16981bb079" providerId="LiveId" clId="{A09910FC-E78B-4C7F-BFDB-C78E6601A081}" dt="2024-08-02T15:26:56.455" v="16406"/>
          <ac:spMkLst>
            <pc:docMk/>
            <pc:sldMasterMk cId="4018146389" sldId="2147483648"/>
            <ac:spMk id="519" creationId="{AA116B67-DFEC-956C-EFB1-2D2D41F59140}"/>
          </ac:spMkLst>
        </pc:spChg>
        <pc:spChg chg="add del mod ord modVis">
          <ac:chgData name="Bình Bùi Thanh" userId="74c66c16981bb079" providerId="LiveId" clId="{A09910FC-E78B-4C7F-BFDB-C78E6601A081}" dt="2024-08-02T15:27:00.487" v="16437"/>
          <ac:spMkLst>
            <pc:docMk/>
            <pc:sldMasterMk cId="4018146389" sldId="2147483648"/>
            <ac:spMk id="520" creationId="{C56FC6B7-CB2B-1349-99BF-356BEDAD6B41}"/>
          </ac:spMkLst>
        </pc:spChg>
        <pc:spChg chg="add del mod ord modVis">
          <ac:chgData name="Bình Bùi Thanh" userId="74c66c16981bb079" providerId="LiveId" clId="{A09910FC-E78B-4C7F-BFDB-C78E6601A081}" dt="2024-08-02T15:27:05.495" v="16466"/>
          <ac:spMkLst>
            <pc:docMk/>
            <pc:sldMasterMk cId="4018146389" sldId="2147483648"/>
            <ac:spMk id="521" creationId="{7DFECA55-B581-36EE-2928-9F5467E8ADD0}"/>
          </ac:spMkLst>
        </pc:spChg>
        <pc:spChg chg="add del mod ord modVis">
          <ac:chgData name="Bình Bùi Thanh" userId="74c66c16981bb079" providerId="LiveId" clId="{A09910FC-E78B-4C7F-BFDB-C78E6601A081}" dt="2024-08-02T15:27:17.120" v="16496"/>
          <ac:spMkLst>
            <pc:docMk/>
            <pc:sldMasterMk cId="4018146389" sldId="2147483648"/>
            <ac:spMk id="522" creationId="{AFE33774-1B56-46E5-3523-609EAC84D3D5}"/>
          </ac:spMkLst>
        </pc:spChg>
        <pc:spChg chg="add del mod ord modVis">
          <ac:chgData name="Bình Bùi Thanh" userId="74c66c16981bb079" providerId="LiveId" clId="{A09910FC-E78B-4C7F-BFDB-C78E6601A081}" dt="2024-08-02T15:27:38.873" v="16527"/>
          <ac:spMkLst>
            <pc:docMk/>
            <pc:sldMasterMk cId="4018146389" sldId="2147483648"/>
            <ac:spMk id="523" creationId="{39E93D83-A5CA-FD56-A56F-B6DA4B0D81A7}"/>
          </ac:spMkLst>
        </pc:spChg>
        <pc:spChg chg="add del mod ord modVis">
          <ac:chgData name="Bình Bùi Thanh" userId="74c66c16981bb079" providerId="LiveId" clId="{A09910FC-E78B-4C7F-BFDB-C78E6601A081}" dt="2024-08-02T15:28:32.825" v="16557"/>
          <ac:spMkLst>
            <pc:docMk/>
            <pc:sldMasterMk cId="4018146389" sldId="2147483648"/>
            <ac:spMk id="524" creationId="{3519FA1B-323F-EF1C-9DE7-BD01C0AEAAAE}"/>
          </ac:spMkLst>
        </pc:spChg>
        <pc:spChg chg="add del mod ord modVis">
          <ac:chgData name="Bình Bùi Thanh" userId="74c66c16981bb079" providerId="LiveId" clId="{A09910FC-E78B-4C7F-BFDB-C78E6601A081}" dt="2024-08-02T15:28:41.861" v="16585"/>
          <ac:spMkLst>
            <pc:docMk/>
            <pc:sldMasterMk cId="4018146389" sldId="2147483648"/>
            <ac:spMk id="525" creationId="{A4788EC2-AB62-3A9F-8D41-86B9812A947A}"/>
          </ac:spMkLst>
        </pc:spChg>
        <pc:spChg chg="add del mod ord modVis">
          <ac:chgData name="Bình Bùi Thanh" userId="74c66c16981bb079" providerId="LiveId" clId="{A09910FC-E78B-4C7F-BFDB-C78E6601A081}" dt="2024-08-02T15:28:44.234" v="16613"/>
          <ac:spMkLst>
            <pc:docMk/>
            <pc:sldMasterMk cId="4018146389" sldId="2147483648"/>
            <ac:spMk id="526" creationId="{3DBEF064-DA7F-6A56-E9BF-3225F410E4D5}"/>
          </ac:spMkLst>
        </pc:spChg>
        <pc:spChg chg="add del mod ord modVis">
          <ac:chgData name="Bình Bùi Thanh" userId="74c66c16981bb079" providerId="LiveId" clId="{A09910FC-E78B-4C7F-BFDB-C78E6601A081}" dt="2024-08-02T15:29:44.408" v="16641"/>
          <ac:spMkLst>
            <pc:docMk/>
            <pc:sldMasterMk cId="4018146389" sldId="2147483648"/>
            <ac:spMk id="527" creationId="{9D05BD0A-0BE4-3C15-26C7-14046669C021}"/>
          </ac:spMkLst>
        </pc:spChg>
        <pc:spChg chg="add del mod ord modVis">
          <ac:chgData name="Bình Bùi Thanh" userId="74c66c16981bb079" providerId="LiveId" clId="{A09910FC-E78B-4C7F-BFDB-C78E6601A081}" dt="2024-08-02T15:30:29.140" v="16669"/>
          <ac:spMkLst>
            <pc:docMk/>
            <pc:sldMasterMk cId="4018146389" sldId="2147483648"/>
            <ac:spMk id="528" creationId="{AB73E15A-B3AF-6E15-F10E-12042C78D6BC}"/>
          </ac:spMkLst>
        </pc:spChg>
        <pc:spChg chg="add del mod ord modVis">
          <ac:chgData name="Bình Bùi Thanh" userId="74c66c16981bb079" providerId="LiveId" clId="{A09910FC-E78B-4C7F-BFDB-C78E6601A081}" dt="2024-08-02T15:30:40.110" v="16704"/>
          <ac:spMkLst>
            <pc:docMk/>
            <pc:sldMasterMk cId="4018146389" sldId="2147483648"/>
            <ac:spMk id="529" creationId="{A1E381AC-1A8C-9817-05D0-F5BE4BBE28F5}"/>
          </ac:spMkLst>
        </pc:spChg>
        <pc:spChg chg="add del mod ord modVis">
          <ac:chgData name="Bình Bùi Thanh" userId="74c66c16981bb079" providerId="LiveId" clId="{A09910FC-E78B-4C7F-BFDB-C78E6601A081}" dt="2024-08-02T15:30:49.418" v="16734"/>
          <ac:spMkLst>
            <pc:docMk/>
            <pc:sldMasterMk cId="4018146389" sldId="2147483648"/>
            <ac:spMk id="530" creationId="{CB75E0E8-FBF9-1333-CF2A-EB4534D23095}"/>
          </ac:spMkLst>
        </pc:spChg>
        <pc:spChg chg="add del mod ord modVis">
          <ac:chgData name="Bình Bùi Thanh" userId="74c66c16981bb079" providerId="LiveId" clId="{A09910FC-E78B-4C7F-BFDB-C78E6601A081}" dt="2024-08-02T15:30:58.359" v="16764"/>
          <ac:spMkLst>
            <pc:docMk/>
            <pc:sldMasterMk cId="4018146389" sldId="2147483648"/>
            <ac:spMk id="531" creationId="{47DB2EBE-79F6-67D7-2F0D-B231C3F88AA6}"/>
          </ac:spMkLst>
        </pc:spChg>
        <pc:spChg chg="add del mod ord modVis">
          <ac:chgData name="Bình Bùi Thanh" userId="74c66c16981bb079" providerId="LiveId" clId="{A09910FC-E78B-4C7F-BFDB-C78E6601A081}" dt="2024-08-02T15:31:09.200" v="16793"/>
          <ac:spMkLst>
            <pc:docMk/>
            <pc:sldMasterMk cId="4018146389" sldId="2147483648"/>
            <ac:spMk id="532" creationId="{374743CA-F878-7638-93C4-771B0AB52D7B}"/>
          </ac:spMkLst>
        </pc:spChg>
        <pc:spChg chg="add del mod ord modVis">
          <ac:chgData name="Bình Bùi Thanh" userId="74c66c16981bb079" providerId="LiveId" clId="{A09910FC-E78B-4C7F-BFDB-C78E6601A081}" dt="2024-08-02T15:31:28.770" v="16822"/>
          <ac:spMkLst>
            <pc:docMk/>
            <pc:sldMasterMk cId="4018146389" sldId="2147483648"/>
            <ac:spMk id="533" creationId="{F84F6B30-7A48-6201-6B10-EAD1F8859A2B}"/>
          </ac:spMkLst>
        </pc:spChg>
        <pc:spChg chg="add del mod ord modVis">
          <ac:chgData name="Bình Bùi Thanh" userId="74c66c16981bb079" providerId="LiveId" clId="{A09910FC-E78B-4C7F-BFDB-C78E6601A081}" dt="2024-08-02T15:31:37.702" v="16853"/>
          <ac:spMkLst>
            <pc:docMk/>
            <pc:sldMasterMk cId="4018146389" sldId="2147483648"/>
            <ac:spMk id="534" creationId="{6B4927B4-49F2-B8B7-5EA6-839FCD37CC33}"/>
          </ac:spMkLst>
        </pc:spChg>
        <pc:spChg chg="add del mod ord modVis">
          <ac:chgData name="Bình Bùi Thanh" userId="74c66c16981bb079" providerId="LiveId" clId="{A09910FC-E78B-4C7F-BFDB-C78E6601A081}" dt="2024-08-02T15:31:42.040" v="16881"/>
          <ac:spMkLst>
            <pc:docMk/>
            <pc:sldMasterMk cId="4018146389" sldId="2147483648"/>
            <ac:spMk id="535" creationId="{6C759515-A6DD-F470-A7C4-8E99CBA6938B}"/>
          </ac:spMkLst>
        </pc:spChg>
        <pc:spChg chg="add del mod ord modVis">
          <ac:chgData name="Bình Bùi Thanh" userId="74c66c16981bb079" providerId="LiveId" clId="{A09910FC-E78B-4C7F-BFDB-C78E6601A081}" dt="2024-08-02T15:31:52.853" v="16909"/>
          <ac:spMkLst>
            <pc:docMk/>
            <pc:sldMasterMk cId="4018146389" sldId="2147483648"/>
            <ac:spMk id="536" creationId="{41B92CAB-A740-1568-DAE0-50EEA9AD7F70}"/>
          </ac:spMkLst>
        </pc:spChg>
        <pc:spChg chg="add del mod ord modVis">
          <ac:chgData name="Bình Bùi Thanh" userId="74c66c16981bb079" providerId="LiveId" clId="{A09910FC-E78B-4C7F-BFDB-C78E6601A081}" dt="2024-08-02T15:32:27.399" v="16957"/>
          <ac:spMkLst>
            <pc:docMk/>
            <pc:sldMasterMk cId="4018146389" sldId="2147483648"/>
            <ac:spMk id="537" creationId="{9D2006B5-94B2-7EFF-5A6E-BCB67B24F54D}"/>
          </ac:spMkLst>
        </pc:spChg>
        <pc:spChg chg="add del mod ord modVis">
          <ac:chgData name="Bình Bùi Thanh" userId="74c66c16981bb079" providerId="LiveId" clId="{A09910FC-E78B-4C7F-BFDB-C78E6601A081}" dt="2024-08-02T15:32:56.512" v="16987"/>
          <ac:spMkLst>
            <pc:docMk/>
            <pc:sldMasterMk cId="4018146389" sldId="2147483648"/>
            <ac:spMk id="538" creationId="{EA830B13-E753-A1B7-5174-1C1B5AD355C8}"/>
          </ac:spMkLst>
        </pc:spChg>
        <pc:spChg chg="add del mod ord modVis">
          <ac:chgData name="Bình Bùi Thanh" userId="74c66c16981bb079" providerId="LiveId" clId="{A09910FC-E78B-4C7F-BFDB-C78E6601A081}" dt="2024-08-02T15:33:05.786" v="17039"/>
          <ac:spMkLst>
            <pc:docMk/>
            <pc:sldMasterMk cId="4018146389" sldId="2147483648"/>
            <ac:spMk id="539" creationId="{90FC72FB-E4DB-CE1A-8D4A-3EADCFE0FFE8}"/>
          </ac:spMkLst>
        </pc:spChg>
        <pc:spChg chg="add del mod ord modVis">
          <ac:chgData name="Bình Bùi Thanh" userId="74c66c16981bb079" providerId="LiveId" clId="{A09910FC-E78B-4C7F-BFDB-C78E6601A081}" dt="2024-08-02T15:33:14.799" v="17070"/>
          <ac:spMkLst>
            <pc:docMk/>
            <pc:sldMasterMk cId="4018146389" sldId="2147483648"/>
            <ac:spMk id="540" creationId="{5D3E9536-95C7-1CF4-EFAF-1DA8049E6B15}"/>
          </ac:spMkLst>
        </pc:spChg>
        <pc:spChg chg="add del mod ord modVis">
          <ac:chgData name="Bình Bùi Thanh" userId="74c66c16981bb079" providerId="LiveId" clId="{A09910FC-E78B-4C7F-BFDB-C78E6601A081}" dt="2024-08-02T15:33:24.229" v="17100"/>
          <ac:spMkLst>
            <pc:docMk/>
            <pc:sldMasterMk cId="4018146389" sldId="2147483648"/>
            <ac:spMk id="541" creationId="{C293C8C7-7474-BA25-FA0B-CAD4F7C24D26}"/>
          </ac:spMkLst>
        </pc:spChg>
        <pc:spChg chg="add del mod ord modVis">
          <ac:chgData name="Bình Bùi Thanh" userId="74c66c16981bb079" providerId="LiveId" clId="{A09910FC-E78B-4C7F-BFDB-C78E6601A081}" dt="2024-08-02T15:33:34.252" v="17128"/>
          <ac:spMkLst>
            <pc:docMk/>
            <pc:sldMasterMk cId="4018146389" sldId="2147483648"/>
            <ac:spMk id="542" creationId="{A6659981-6455-E7E3-95B0-D42EA5B6602B}"/>
          </ac:spMkLst>
        </pc:spChg>
        <pc:spChg chg="add del mod ord modVis">
          <ac:chgData name="Bình Bùi Thanh" userId="74c66c16981bb079" providerId="LiveId" clId="{A09910FC-E78B-4C7F-BFDB-C78E6601A081}" dt="2024-08-02T15:34:03.801" v="17159"/>
          <ac:spMkLst>
            <pc:docMk/>
            <pc:sldMasterMk cId="4018146389" sldId="2147483648"/>
            <ac:spMk id="543" creationId="{87F3E8C7-A802-4867-3E86-2FC817FE975E}"/>
          </ac:spMkLst>
        </pc:spChg>
        <pc:spChg chg="add del mod ord modVis">
          <ac:chgData name="Bình Bùi Thanh" userId="74c66c16981bb079" providerId="LiveId" clId="{A09910FC-E78B-4C7F-BFDB-C78E6601A081}" dt="2024-08-02T15:34:20.198" v="17188"/>
          <ac:spMkLst>
            <pc:docMk/>
            <pc:sldMasterMk cId="4018146389" sldId="2147483648"/>
            <ac:spMk id="544" creationId="{1535DB70-5671-7905-8EC9-9E45057C0139}"/>
          </ac:spMkLst>
        </pc:spChg>
        <pc:spChg chg="add del mod ord modVis">
          <ac:chgData name="Bình Bùi Thanh" userId="74c66c16981bb079" providerId="LiveId" clId="{A09910FC-E78B-4C7F-BFDB-C78E6601A081}" dt="2024-08-02T15:34:25.206" v="17216"/>
          <ac:spMkLst>
            <pc:docMk/>
            <pc:sldMasterMk cId="4018146389" sldId="2147483648"/>
            <ac:spMk id="545" creationId="{551E3186-CE6C-E412-4A40-A5F3A63E9B09}"/>
          </ac:spMkLst>
        </pc:spChg>
        <pc:spChg chg="add del mod ord modVis">
          <ac:chgData name="Bình Bùi Thanh" userId="74c66c16981bb079" providerId="LiveId" clId="{A09910FC-E78B-4C7F-BFDB-C78E6601A081}" dt="2024-08-02T15:35:18.529" v="17246"/>
          <ac:spMkLst>
            <pc:docMk/>
            <pc:sldMasterMk cId="4018146389" sldId="2147483648"/>
            <ac:spMk id="546" creationId="{775D5501-ABF6-4C10-870C-2D7E18E3534D}"/>
          </ac:spMkLst>
        </pc:spChg>
        <pc:spChg chg="add del mod ord modVis">
          <ac:chgData name="Bình Bùi Thanh" userId="74c66c16981bb079" providerId="LiveId" clId="{A09910FC-E78B-4C7F-BFDB-C78E6601A081}" dt="2024-08-02T15:39:05.896" v="17285"/>
          <ac:spMkLst>
            <pc:docMk/>
            <pc:sldMasterMk cId="4018146389" sldId="2147483648"/>
            <ac:spMk id="547" creationId="{4185E5CF-A1FD-2B18-E0BC-624B92CFBAB9}"/>
          </ac:spMkLst>
        </pc:spChg>
        <pc:spChg chg="add del mod ord modVis">
          <ac:chgData name="Bình Bùi Thanh" userId="74c66c16981bb079" providerId="LiveId" clId="{A09910FC-E78B-4C7F-BFDB-C78E6601A081}" dt="2024-08-02T15:39:15.326" v="17316"/>
          <ac:spMkLst>
            <pc:docMk/>
            <pc:sldMasterMk cId="4018146389" sldId="2147483648"/>
            <ac:spMk id="548" creationId="{7802D8CA-AC65-62B6-716D-0EEFE52CB3BB}"/>
          </ac:spMkLst>
        </pc:spChg>
        <pc:spChg chg="add del mod ord modVis">
          <ac:chgData name="Bình Bùi Thanh" userId="74c66c16981bb079" providerId="LiveId" clId="{A09910FC-E78B-4C7F-BFDB-C78E6601A081}" dt="2024-08-02T15:39:25.428" v="17363"/>
          <ac:spMkLst>
            <pc:docMk/>
            <pc:sldMasterMk cId="4018146389" sldId="2147483648"/>
            <ac:spMk id="549" creationId="{C977C71D-AFDD-8432-E66F-91C6A7FC1368}"/>
          </ac:spMkLst>
        </pc:spChg>
        <pc:spChg chg="add del mod ord modVis">
          <ac:chgData name="Bình Bùi Thanh" userId="74c66c16981bb079" providerId="LiveId" clId="{A09910FC-E78B-4C7F-BFDB-C78E6601A081}" dt="2024-08-02T15:39:36.290" v="17408"/>
          <ac:spMkLst>
            <pc:docMk/>
            <pc:sldMasterMk cId="4018146389" sldId="2147483648"/>
            <ac:spMk id="550" creationId="{335D3B05-C6A1-E897-E0CD-6872D40DC905}"/>
          </ac:spMkLst>
        </pc:spChg>
        <pc:spChg chg="add del mod ord modVis">
          <ac:chgData name="Bình Bùi Thanh" userId="74c66c16981bb079" providerId="LiveId" clId="{A09910FC-E78B-4C7F-BFDB-C78E6601A081}" dt="2024-08-02T15:39:45.850" v="17439"/>
          <ac:spMkLst>
            <pc:docMk/>
            <pc:sldMasterMk cId="4018146389" sldId="2147483648"/>
            <ac:spMk id="551" creationId="{39D35836-65C6-4EAC-9EC3-CBD74075FCC8}"/>
          </ac:spMkLst>
        </pc:spChg>
        <pc:spChg chg="add del mod ord modVis">
          <ac:chgData name="Bình Bùi Thanh" userId="74c66c16981bb079" providerId="LiveId" clId="{A09910FC-E78B-4C7F-BFDB-C78E6601A081}" dt="2024-08-02T15:39:47.101" v="17467"/>
          <ac:spMkLst>
            <pc:docMk/>
            <pc:sldMasterMk cId="4018146389" sldId="2147483648"/>
            <ac:spMk id="552" creationId="{831B6154-1978-90A3-2AF5-FD91800935FC}"/>
          </ac:spMkLst>
        </pc:spChg>
        <pc:spChg chg="add del mod ord modVis">
          <ac:chgData name="Bình Bùi Thanh" userId="74c66c16981bb079" providerId="LiveId" clId="{A09910FC-E78B-4C7F-BFDB-C78E6601A081}" dt="2024-08-02T15:39:55.473" v="17495"/>
          <ac:spMkLst>
            <pc:docMk/>
            <pc:sldMasterMk cId="4018146389" sldId="2147483648"/>
            <ac:spMk id="553" creationId="{F712F13D-F169-F11F-75B4-A87F8815B8D1}"/>
          </ac:spMkLst>
        </pc:spChg>
        <pc:spChg chg="add del mod ord modVis">
          <ac:chgData name="Bình Bùi Thanh" userId="74c66c16981bb079" providerId="LiveId" clId="{A09910FC-E78B-4C7F-BFDB-C78E6601A081}" dt="2024-08-02T15:40:35.013" v="17525"/>
          <ac:spMkLst>
            <pc:docMk/>
            <pc:sldMasterMk cId="4018146389" sldId="2147483648"/>
            <ac:spMk id="554" creationId="{164C6D32-F01B-2787-F69E-ACE0CC3F5FEE}"/>
          </ac:spMkLst>
        </pc:spChg>
        <pc:spChg chg="add del mod ord modVis">
          <ac:chgData name="Bình Bùi Thanh" userId="74c66c16981bb079" providerId="LiveId" clId="{A09910FC-E78B-4C7F-BFDB-C78E6601A081}" dt="2024-08-02T15:40:43.979" v="17554"/>
          <ac:spMkLst>
            <pc:docMk/>
            <pc:sldMasterMk cId="4018146389" sldId="2147483648"/>
            <ac:spMk id="555" creationId="{FBDA5B96-AC95-A639-1A59-62B8739EB511}"/>
          </ac:spMkLst>
        </pc:spChg>
        <pc:spChg chg="add del mod ord modVis">
          <ac:chgData name="Bình Bùi Thanh" userId="74c66c16981bb079" providerId="LiveId" clId="{A09910FC-E78B-4C7F-BFDB-C78E6601A081}" dt="2024-08-02T15:41:12.447" v="17597"/>
          <ac:spMkLst>
            <pc:docMk/>
            <pc:sldMasterMk cId="4018146389" sldId="2147483648"/>
            <ac:spMk id="556" creationId="{98E004F8-FA55-F938-7294-64C602562A6E}"/>
          </ac:spMkLst>
        </pc:spChg>
        <pc:spChg chg="add del mod ord modVis">
          <ac:chgData name="Bình Bùi Thanh" userId="74c66c16981bb079" providerId="LiveId" clId="{A09910FC-E78B-4C7F-BFDB-C78E6601A081}" dt="2024-08-02T15:41:12.463" v="17624"/>
          <ac:spMkLst>
            <pc:docMk/>
            <pc:sldMasterMk cId="4018146389" sldId="2147483648"/>
            <ac:spMk id="557" creationId="{34378F69-2E33-7057-E4F9-F4E90D0E64C5}"/>
          </ac:spMkLst>
        </pc:spChg>
        <pc:spChg chg="add del mod ord modVis">
          <ac:chgData name="Bình Bùi Thanh" userId="74c66c16981bb079" providerId="LiveId" clId="{A09910FC-E78B-4C7F-BFDB-C78E6601A081}" dt="2024-08-02T15:41:21.793" v="17654"/>
          <ac:spMkLst>
            <pc:docMk/>
            <pc:sldMasterMk cId="4018146389" sldId="2147483648"/>
            <ac:spMk id="558" creationId="{2F6EA97C-6E09-DFB3-F946-689657A7CE08}"/>
          </ac:spMkLst>
        </pc:spChg>
        <pc:spChg chg="add del mod ord modVis">
          <ac:chgData name="Bình Bùi Thanh" userId="74c66c16981bb079" providerId="LiveId" clId="{A09910FC-E78B-4C7F-BFDB-C78E6601A081}" dt="2024-08-02T15:41:29.772" v="17684"/>
          <ac:spMkLst>
            <pc:docMk/>
            <pc:sldMasterMk cId="4018146389" sldId="2147483648"/>
            <ac:spMk id="559" creationId="{4D87AC57-9624-6799-A7B6-5F99DF4C3D30}"/>
          </ac:spMkLst>
        </pc:spChg>
        <pc:spChg chg="add del mod ord modVis">
          <ac:chgData name="Bình Bùi Thanh" userId="74c66c16981bb079" providerId="LiveId" clId="{A09910FC-E78B-4C7F-BFDB-C78E6601A081}" dt="2024-08-02T15:41:42.009" v="17720"/>
          <ac:spMkLst>
            <pc:docMk/>
            <pc:sldMasterMk cId="4018146389" sldId="2147483648"/>
            <ac:spMk id="560" creationId="{52A2024E-55FB-DC37-7AE5-345F802E54DF}"/>
          </ac:spMkLst>
        </pc:spChg>
        <pc:spChg chg="add del mod ord modVis">
          <ac:chgData name="Bình Bùi Thanh" userId="74c66c16981bb079" providerId="LiveId" clId="{A09910FC-E78B-4C7F-BFDB-C78E6601A081}" dt="2024-08-02T15:43:02.033" v="17750"/>
          <ac:spMkLst>
            <pc:docMk/>
            <pc:sldMasterMk cId="4018146389" sldId="2147483648"/>
            <ac:spMk id="561" creationId="{3FC2E918-C870-64A3-FE5F-39E6B9904B6F}"/>
          </ac:spMkLst>
        </pc:spChg>
        <pc:spChg chg="add del mod ord modVis">
          <ac:chgData name="Bình Bùi Thanh" userId="74c66c16981bb079" providerId="LiveId" clId="{A09910FC-E78B-4C7F-BFDB-C78E6601A081}" dt="2024-08-02T15:43:11.137" v="17779"/>
          <ac:spMkLst>
            <pc:docMk/>
            <pc:sldMasterMk cId="4018146389" sldId="2147483648"/>
            <ac:spMk id="562" creationId="{6CE618F9-AE87-03E4-A77B-DE4A6E9391A9}"/>
          </ac:spMkLst>
        </pc:spChg>
        <pc:spChg chg="add del mod ord modVis">
          <ac:chgData name="Bình Bùi Thanh" userId="74c66c16981bb079" providerId="LiveId" clId="{A09910FC-E78B-4C7F-BFDB-C78E6601A081}" dt="2024-08-02T15:43:20.832" v="17809"/>
          <ac:spMkLst>
            <pc:docMk/>
            <pc:sldMasterMk cId="4018146389" sldId="2147483648"/>
            <ac:spMk id="563" creationId="{2B84E66D-32F1-C604-5E1E-ABF5DE8810D4}"/>
          </ac:spMkLst>
        </pc:spChg>
        <pc:spChg chg="add del mod ord modVis">
          <ac:chgData name="Bình Bùi Thanh" userId="74c66c16981bb079" providerId="LiveId" clId="{A09910FC-E78B-4C7F-BFDB-C78E6601A081}" dt="2024-08-02T15:43:31.812" v="17843"/>
          <ac:spMkLst>
            <pc:docMk/>
            <pc:sldMasterMk cId="4018146389" sldId="2147483648"/>
            <ac:spMk id="564" creationId="{B497A902-B765-6011-F7BF-F4E8F54FA7B8}"/>
          </ac:spMkLst>
        </pc:spChg>
        <pc:spChg chg="add del mod ord modVis">
          <ac:chgData name="Bình Bùi Thanh" userId="74c66c16981bb079" providerId="LiveId" clId="{A09910FC-E78B-4C7F-BFDB-C78E6601A081}" dt="2024-08-02T15:43:41.978" v="17872"/>
          <ac:spMkLst>
            <pc:docMk/>
            <pc:sldMasterMk cId="4018146389" sldId="2147483648"/>
            <ac:spMk id="565" creationId="{251BE110-5593-FAAD-CB5E-BB53916ECAAF}"/>
          </ac:spMkLst>
        </pc:spChg>
        <pc:spChg chg="add del mod ord modVis">
          <ac:chgData name="Bình Bùi Thanh" userId="74c66c16981bb079" providerId="LiveId" clId="{A09910FC-E78B-4C7F-BFDB-C78E6601A081}" dt="2024-08-02T15:45:41.529" v="17903"/>
          <ac:spMkLst>
            <pc:docMk/>
            <pc:sldMasterMk cId="4018146389" sldId="2147483648"/>
            <ac:spMk id="566" creationId="{ACDBFE88-D5A1-2C17-B2CE-D477765FA2E3}"/>
          </ac:spMkLst>
        </pc:spChg>
        <pc:spChg chg="add del mod ord modVis">
          <ac:chgData name="Bình Bùi Thanh" userId="74c66c16981bb079" providerId="LiveId" clId="{A09910FC-E78B-4C7F-BFDB-C78E6601A081}" dt="2024-08-02T15:45:52.121" v="17938"/>
          <ac:spMkLst>
            <pc:docMk/>
            <pc:sldMasterMk cId="4018146389" sldId="2147483648"/>
            <ac:spMk id="567" creationId="{B9D6BB79-9CE1-C665-4BBB-93063CDCC9A5}"/>
          </ac:spMkLst>
        </pc:spChg>
        <pc:spChg chg="add del mod ord modVis">
          <ac:chgData name="Bình Bùi Thanh" userId="74c66c16981bb079" providerId="LiveId" clId="{A09910FC-E78B-4C7F-BFDB-C78E6601A081}" dt="2024-08-02T15:46:01.366" v="17966"/>
          <ac:spMkLst>
            <pc:docMk/>
            <pc:sldMasterMk cId="4018146389" sldId="2147483648"/>
            <ac:spMk id="568" creationId="{7D8762AB-C397-374F-DE8B-7A5993B92A5C}"/>
          </ac:spMkLst>
        </pc:spChg>
        <pc:spChg chg="add del mod ord modVis">
          <ac:chgData name="Bình Bùi Thanh" userId="74c66c16981bb079" providerId="LiveId" clId="{A09910FC-E78B-4C7F-BFDB-C78E6601A081}" dt="2024-08-02T15:46:10.295" v="17998"/>
          <ac:spMkLst>
            <pc:docMk/>
            <pc:sldMasterMk cId="4018146389" sldId="2147483648"/>
            <ac:spMk id="569" creationId="{D7F42963-AEB2-1E26-0FDC-1E90ACAFFEF6}"/>
          </ac:spMkLst>
        </pc:spChg>
        <pc:spChg chg="add del mod ord modVis">
          <ac:chgData name="Bình Bùi Thanh" userId="74c66c16981bb079" providerId="LiveId" clId="{A09910FC-E78B-4C7F-BFDB-C78E6601A081}" dt="2024-08-02T15:46:16.020" v="18028"/>
          <ac:spMkLst>
            <pc:docMk/>
            <pc:sldMasterMk cId="4018146389" sldId="2147483648"/>
            <ac:spMk id="570" creationId="{307CEF44-054C-ADDE-A8CC-DC69F464DFA2}"/>
          </ac:spMkLst>
        </pc:spChg>
        <pc:spChg chg="add del mod ord modVis">
          <ac:chgData name="Bình Bùi Thanh" userId="74c66c16981bb079" providerId="LiveId" clId="{A09910FC-E78B-4C7F-BFDB-C78E6601A081}" dt="2024-08-02T15:46:26.318" v="18058"/>
          <ac:spMkLst>
            <pc:docMk/>
            <pc:sldMasterMk cId="4018146389" sldId="2147483648"/>
            <ac:spMk id="571" creationId="{6C3A87C9-A95A-1FF7-5A81-93FE181990B9}"/>
          </ac:spMkLst>
        </pc:spChg>
        <pc:spChg chg="add del mod ord modVis">
          <ac:chgData name="Bình Bùi Thanh" userId="74c66c16981bb079" providerId="LiveId" clId="{A09910FC-E78B-4C7F-BFDB-C78E6601A081}" dt="2024-08-02T15:46:35.734" v="18088"/>
          <ac:spMkLst>
            <pc:docMk/>
            <pc:sldMasterMk cId="4018146389" sldId="2147483648"/>
            <ac:spMk id="572" creationId="{FF8C6248-E346-3374-8888-9930A7122646}"/>
          </ac:spMkLst>
        </pc:spChg>
        <pc:spChg chg="add del mod ord modVis">
          <ac:chgData name="Bình Bùi Thanh" userId="74c66c16981bb079" providerId="LiveId" clId="{A09910FC-E78B-4C7F-BFDB-C78E6601A081}" dt="2024-08-02T15:47:03.974" v="18144"/>
          <ac:spMkLst>
            <pc:docMk/>
            <pc:sldMasterMk cId="4018146389" sldId="2147483648"/>
            <ac:spMk id="573" creationId="{F53E19AE-2324-3E5A-024C-0A9F8C668A5B}"/>
          </ac:spMkLst>
        </pc:spChg>
        <pc:spChg chg="add del mod ord modVis">
          <ac:chgData name="Bình Bùi Thanh" userId="74c66c16981bb079" providerId="LiveId" clId="{A09910FC-E78B-4C7F-BFDB-C78E6601A081}" dt="2024-08-02T15:47:08.560" v="18194"/>
          <ac:spMkLst>
            <pc:docMk/>
            <pc:sldMasterMk cId="4018146389" sldId="2147483648"/>
            <ac:spMk id="574" creationId="{692D84FC-3ADA-59AC-5619-232A8DD627C2}"/>
          </ac:spMkLst>
        </pc:spChg>
        <pc:spChg chg="add mod ord">
          <ac:chgData name="Bình Bùi Thanh" userId="74c66c16981bb079" providerId="LiveId" clId="{A09910FC-E78B-4C7F-BFDB-C78E6601A081}" dt="2024-08-02T15:47:08.568" v="18217"/>
          <ac:spMkLst>
            <pc:docMk/>
            <pc:sldMasterMk cId="4018146389" sldId="2147483648"/>
            <ac:spMk id="575" creationId="{A3745234-1923-F32A-CBD0-F30BB6764F76}"/>
          </ac:spMkLst>
        </pc:spChg>
      </pc:sldMasterChg>
      <pc:sldMasterChg chg="addSp delSp modSp mod">
        <pc:chgData name="Bình Bùi Thanh" userId="74c66c16981bb079" providerId="LiveId" clId="{A09910FC-E78B-4C7F-BFDB-C78E6601A081}" dt="2024-08-02T12:40:54.839" v="29"/>
        <pc:sldMasterMkLst>
          <pc:docMk/>
          <pc:sldMasterMk cId="4018146389" sldId="2147483658"/>
        </pc:sldMasterMkLst>
        <pc:spChg chg="mod modVis">
          <ac:chgData name="Bình Bùi Thanh" userId="74c66c16981bb079" providerId="LiveId" clId="{A09910FC-E78B-4C7F-BFDB-C78E6601A081}" dt="2024-08-02T12:40:54.796" v="8"/>
          <ac:spMkLst>
            <pc:docMk/>
            <pc:sldMasterMk cId="4018146389" sldId="2147483658"/>
            <ac:spMk id="3" creationId="{6FF2DE87-7D95-4722-9EE5-248D158C7FF7}"/>
          </ac:spMkLst>
        </pc:spChg>
        <pc:spChg chg="mod modVis">
          <ac:chgData name="Bình Bùi Thanh" userId="74c66c16981bb079" providerId="LiveId" clId="{A09910FC-E78B-4C7F-BFDB-C78E6601A081}" dt="2024-08-02T12:40:54.797" v="10"/>
          <ac:spMkLst>
            <pc:docMk/>
            <pc:sldMasterMk cId="4018146389" sldId="2147483658"/>
            <ac:spMk id="4" creationId="{57D0A038-BC78-4ECC-BEFF-CCB515E4848D}"/>
          </ac:spMkLst>
        </pc:spChg>
        <pc:spChg chg="mod modVis">
          <ac:chgData name="Bình Bùi Thanh" userId="74c66c16981bb079" providerId="LiveId" clId="{A09910FC-E78B-4C7F-BFDB-C78E6601A081}" dt="2024-08-02T12:40:54.797" v="12"/>
          <ac:spMkLst>
            <pc:docMk/>
            <pc:sldMasterMk cId="4018146389" sldId="2147483658"/>
            <ac:spMk id="5" creationId="{50ECDB14-4F91-4B5C-8ACA-1B5E7E69B7D1}"/>
          </ac:spMkLst>
        </pc:spChg>
        <pc:spChg chg="mod modVis">
          <ac:chgData name="Bình Bùi Thanh" userId="74c66c16981bb079" providerId="LiveId" clId="{A09910FC-E78B-4C7F-BFDB-C78E6601A081}" dt="2024-08-02T12:40:54.798" v="14"/>
          <ac:spMkLst>
            <pc:docMk/>
            <pc:sldMasterMk cId="4018146389" sldId="2147483658"/>
            <ac:spMk id="6" creationId="{DB30118F-80C4-4861-A4D3-A50D382E7D56}"/>
          </ac:spMkLst>
        </pc:spChg>
        <pc:spChg chg="add mod ord">
          <ac:chgData name="Bình Bùi Thanh" userId="74c66c16981bb079" providerId="LiveId" clId="{A09910FC-E78B-4C7F-BFDB-C78E6601A081}" dt="2024-08-02T12:40:54.839" v="29"/>
          <ac:spMkLst>
            <pc:docMk/>
            <pc:sldMasterMk cId="4018146389" sldId="2147483658"/>
            <ac:spMk id="7" creationId="{9F11D6D1-BBC7-F83D-26CA-2FA92E70D4C8}"/>
          </ac:spMkLst>
        </pc:spChg>
        <pc:spChg chg="del mod modVis">
          <ac:chgData name="Bình Bùi Thanh" userId="74c66c16981bb079" providerId="LiveId" clId="{A09910FC-E78B-4C7F-BFDB-C78E6601A081}" dt="2024-08-02T12:40:54.795" v="6"/>
          <ac:spMkLst>
            <pc:docMk/>
            <pc:sldMasterMk cId="4018146389" sldId="2147483658"/>
            <ac:spMk id="148" creationId="{1409FAC5-7AC5-6856-18EC-BAF15DC85454}"/>
          </ac:spMkLst>
        </pc:spChg>
      </pc:sldMasterChg>
    </pc:docChg>
  </pc:docChgLst>
  <pc:docChgLst>
    <pc:chgData name="Bình Bùi Thanh" userId="74c66c16981bb079" providerId="LiveId" clId="{6D1A7E9E-8498-48A9-B851-E8BF6223DE94}"/>
    <pc:docChg chg="undo custSel addSld delSld modSld modMainMaster">
      <pc:chgData name="Bình Bùi Thanh" userId="74c66c16981bb079" providerId="LiveId" clId="{6D1A7E9E-8498-48A9-B851-E8BF6223DE94}" dt="2024-08-16T16:53:50.482" v="5280"/>
      <pc:docMkLst>
        <pc:docMk/>
      </pc:docMkLst>
      <pc:sldChg chg="modSp mod">
        <pc:chgData name="Bình Bùi Thanh" userId="74c66c16981bb079" providerId="LiveId" clId="{6D1A7E9E-8498-48A9-B851-E8BF6223DE94}" dt="2024-08-16T16:04:00.980" v="281" actId="20577"/>
        <pc:sldMkLst>
          <pc:docMk/>
          <pc:sldMk cId="2817079516" sldId="256"/>
        </pc:sldMkLst>
        <pc:spChg chg="mod">
          <ac:chgData name="Bình Bùi Thanh" userId="74c66c16981bb079" providerId="LiveId" clId="{6D1A7E9E-8498-48A9-B851-E8BF6223DE94}" dt="2024-08-16T16:03:41.752" v="165" actId="20577"/>
          <ac:spMkLst>
            <pc:docMk/>
            <pc:sldMk cId="2817079516" sldId="256"/>
            <ac:spMk id="10" creationId="{2FB88ACE-4B44-78CC-40D8-0177C4E954DE}"/>
          </ac:spMkLst>
        </pc:spChg>
        <pc:spChg chg="mod">
          <ac:chgData name="Bình Bùi Thanh" userId="74c66c16981bb079" providerId="LiveId" clId="{6D1A7E9E-8498-48A9-B851-E8BF6223DE94}" dt="2024-08-16T16:03:57.567" v="251" actId="20577"/>
          <ac:spMkLst>
            <pc:docMk/>
            <pc:sldMk cId="2817079516" sldId="256"/>
            <ac:spMk id="11" creationId="{D51E260C-8441-F8FB-B41A-57CDA702D715}"/>
          </ac:spMkLst>
        </pc:spChg>
        <pc:spChg chg="mod">
          <ac:chgData name="Bình Bùi Thanh" userId="74c66c16981bb079" providerId="LiveId" clId="{6D1A7E9E-8498-48A9-B851-E8BF6223DE94}" dt="2024-08-16T16:04:00.980" v="281" actId="20577"/>
          <ac:spMkLst>
            <pc:docMk/>
            <pc:sldMk cId="2817079516" sldId="256"/>
            <ac:spMk id="12" creationId="{CE6D8979-43E6-55A7-AB0D-15071F33CF1B}"/>
          </ac:spMkLst>
        </pc:spChg>
      </pc:sldChg>
      <pc:sldChg chg="del">
        <pc:chgData name="Bình Bùi Thanh" userId="74c66c16981bb079" providerId="LiveId" clId="{6D1A7E9E-8498-48A9-B851-E8BF6223DE94}" dt="2024-08-16T16:18:10.166" v="2246" actId="47"/>
        <pc:sldMkLst>
          <pc:docMk/>
          <pc:sldMk cId="1237788459" sldId="257"/>
        </pc:sldMkLst>
      </pc:sldChg>
      <pc:sldChg chg="addSp delSp modSp mod">
        <pc:chgData name="Bình Bùi Thanh" userId="74c66c16981bb079" providerId="LiveId" clId="{6D1A7E9E-8498-48A9-B851-E8BF6223DE94}" dt="2024-08-16T16:53:50.120" v="5253" actId="20577"/>
        <pc:sldMkLst>
          <pc:docMk/>
          <pc:sldMk cId="3135341965" sldId="258"/>
        </pc:sldMkLst>
        <pc:spChg chg="mod">
          <ac:chgData name="Bình Bùi Thanh" userId="74c66c16981bb079" providerId="LiveId" clId="{6D1A7E9E-8498-48A9-B851-E8BF6223DE94}" dt="2024-08-16T16:10:57.028" v="1073"/>
          <ac:spMkLst>
            <pc:docMk/>
            <pc:sldMk cId="3135341965" sldId="258"/>
            <ac:spMk id="3" creationId="{09FB2CFE-CA1B-072A-AE2C-F531F43BC2FF}"/>
          </ac:spMkLst>
        </pc:spChg>
        <pc:spChg chg="mod">
          <ac:chgData name="Bình Bùi Thanh" userId="74c66c16981bb079" providerId="LiveId" clId="{6D1A7E9E-8498-48A9-B851-E8BF6223DE94}" dt="2024-08-16T16:10:57.028" v="1073"/>
          <ac:spMkLst>
            <pc:docMk/>
            <pc:sldMk cId="3135341965" sldId="258"/>
            <ac:spMk id="4" creationId="{E704D175-2DFF-F70B-2309-2FFAD7F88373}"/>
          </ac:spMkLst>
        </pc:spChg>
        <pc:spChg chg="mod">
          <ac:chgData name="Bình Bùi Thanh" userId="74c66c16981bb079" providerId="LiveId" clId="{6D1A7E9E-8498-48A9-B851-E8BF6223DE94}" dt="2024-08-16T16:11:01.029" v="1075"/>
          <ac:spMkLst>
            <pc:docMk/>
            <pc:sldMk cId="3135341965" sldId="258"/>
            <ac:spMk id="6" creationId="{5DF25088-84C3-A9B3-A7FE-9FB98E5C2061}"/>
          </ac:spMkLst>
        </pc:spChg>
        <pc:spChg chg="mod">
          <ac:chgData name="Bình Bùi Thanh" userId="74c66c16981bb079" providerId="LiveId" clId="{6D1A7E9E-8498-48A9-B851-E8BF6223DE94}" dt="2024-08-16T16:11:01.029" v="1075"/>
          <ac:spMkLst>
            <pc:docMk/>
            <pc:sldMk cId="3135341965" sldId="258"/>
            <ac:spMk id="7" creationId="{FE7BC3A9-84B6-8497-CD70-1EBD0D856792}"/>
          </ac:spMkLst>
        </pc:spChg>
        <pc:spChg chg="add del mod">
          <ac:chgData name="Bình Bùi Thanh" userId="74c66c16981bb079" providerId="LiveId" clId="{6D1A7E9E-8498-48A9-B851-E8BF6223DE94}" dt="2024-08-16T16:14:30.166" v="1518" actId="478"/>
          <ac:spMkLst>
            <pc:docMk/>
            <pc:sldMk cId="3135341965" sldId="258"/>
            <ac:spMk id="8" creationId="{99794624-CAD2-700A-2C87-41B3B695B071}"/>
          </ac:spMkLst>
        </pc:spChg>
        <pc:spChg chg="add del mod">
          <ac:chgData name="Bình Bùi Thanh" userId="74c66c16981bb079" providerId="LiveId" clId="{6D1A7E9E-8498-48A9-B851-E8BF6223DE94}" dt="2024-08-16T16:14:27.178" v="1516" actId="478"/>
          <ac:spMkLst>
            <pc:docMk/>
            <pc:sldMk cId="3135341965" sldId="258"/>
            <ac:spMk id="9" creationId="{658F00B9-C19E-CEFA-8F25-61089052D44F}"/>
          </ac:spMkLst>
        </pc:spChg>
        <pc:spChg chg="add del mod">
          <ac:chgData name="Bình Bùi Thanh" userId="74c66c16981bb079" providerId="LiveId" clId="{6D1A7E9E-8498-48A9-B851-E8BF6223DE94}" dt="2024-08-16T16:18:28.294" v="2280" actId="21"/>
          <ac:spMkLst>
            <pc:docMk/>
            <pc:sldMk cId="3135341965" sldId="258"/>
            <ac:spMk id="26" creationId="{9BEBBD0F-155F-DE03-6CBA-1717A2869F52}"/>
          </ac:spMkLst>
        </pc:spChg>
        <pc:spChg chg="mod">
          <ac:chgData name="Bình Bùi Thanh" userId="74c66c16981bb079" providerId="LiveId" clId="{6D1A7E9E-8498-48A9-B851-E8BF6223DE94}" dt="2024-08-16T16:53:50.120" v="5253" actId="20577"/>
          <ac:spMkLst>
            <pc:docMk/>
            <pc:sldMk cId="3135341965" sldId="258"/>
            <ac:spMk id="27" creationId="{F988D911-3CC8-EFDD-ADCD-0FCC0A7D0C7B}"/>
          </ac:spMkLst>
        </pc:spChg>
        <pc:spChg chg="del">
          <ac:chgData name="Bình Bùi Thanh" userId="74c66c16981bb079" providerId="LiveId" clId="{6D1A7E9E-8498-48A9-B851-E8BF6223DE94}" dt="2024-08-16T16:12:31.043" v="1103" actId="478"/>
          <ac:spMkLst>
            <pc:docMk/>
            <pc:sldMk cId="3135341965" sldId="258"/>
            <ac:spMk id="161" creationId="{74FD2C03-7132-8AB8-8DCA-045D5E4E993F}"/>
          </ac:spMkLst>
        </pc:spChg>
        <pc:grpChg chg="add mod">
          <ac:chgData name="Bình Bùi Thanh" userId="74c66c16981bb079" providerId="LiveId" clId="{6D1A7E9E-8498-48A9-B851-E8BF6223DE94}" dt="2024-08-16T16:10:57.028" v="1073"/>
          <ac:grpSpMkLst>
            <pc:docMk/>
            <pc:sldMk cId="3135341965" sldId="258"/>
            <ac:grpSpMk id="2" creationId="{F2239B8B-A3B0-882F-F48A-F5B5D1C333BF}"/>
          </ac:grpSpMkLst>
        </pc:grpChg>
        <pc:grpChg chg="add mod">
          <ac:chgData name="Bình Bùi Thanh" userId="74c66c16981bb079" providerId="LiveId" clId="{6D1A7E9E-8498-48A9-B851-E8BF6223DE94}" dt="2024-08-16T16:11:01.029" v="1075"/>
          <ac:grpSpMkLst>
            <pc:docMk/>
            <pc:sldMk cId="3135341965" sldId="258"/>
            <ac:grpSpMk id="5" creationId="{DF622D47-CA33-18C5-CE2E-F0EE37115542}"/>
          </ac:grpSpMkLst>
        </pc:grpChg>
        <pc:picChg chg="del">
          <ac:chgData name="Bình Bùi Thanh" userId="74c66c16981bb079" providerId="LiveId" clId="{6D1A7E9E-8498-48A9-B851-E8BF6223DE94}" dt="2024-08-16T16:10:51.883" v="1045" actId="478"/>
          <ac:picMkLst>
            <pc:docMk/>
            <pc:sldMk cId="3135341965" sldId="258"/>
            <ac:picMk id="152" creationId="{2E38B4E9-459C-EF0A-FBDA-8E602BFEA337}"/>
          </ac:picMkLst>
        </pc:picChg>
      </pc:sldChg>
      <pc:sldChg chg="del">
        <pc:chgData name="Bình Bùi Thanh" userId="74c66c16981bb079" providerId="LiveId" clId="{6D1A7E9E-8498-48A9-B851-E8BF6223DE94}" dt="2024-08-16T16:18:10.166" v="2246" actId="47"/>
        <pc:sldMkLst>
          <pc:docMk/>
          <pc:sldMk cId="1692734749" sldId="260"/>
        </pc:sldMkLst>
      </pc:sldChg>
      <pc:sldChg chg="del">
        <pc:chgData name="Bình Bùi Thanh" userId="74c66c16981bb079" providerId="LiveId" clId="{6D1A7E9E-8498-48A9-B851-E8BF6223DE94}" dt="2024-08-16T16:18:10.166" v="2246" actId="47"/>
        <pc:sldMkLst>
          <pc:docMk/>
          <pc:sldMk cId="311313147" sldId="261"/>
        </pc:sldMkLst>
      </pc:sldChg>
      <pc:sldChg chg="del">
        <pc:chgData name="Bình Bùi Thanh" userId="74c66c16981bb079" providerId="LiveId" clId="{6D1A7E9E-8498-48A9-B851-E8BF6223DE94}" dt="2024-08-16T16:18:10.166" v="2246" actId="47"/>
        <pc:sldMkLst>
          <pc:docMk/>
          <pc:sldMk cId="1101028719" sldId="262"/>
        </pc:sldMkLst>
      </pc:sldChg>
      <pc:sldChg chg="del">
        <pc:chgData name="Bình Bùi Thanh" userId="74c66c16981bb079" providerId="LiveId" clId="{6D1A7E9E-8498-48A9-B851-E8BF6223DE94}" dt="2024-08-16T16:18:10.166" v="2246" actId="47"/>
        <pc:sldMkLst>
          <pc:docMk/>
          <pc:sldMk cId="3739169965" sldId="263"/>
        </pc:sldMkLst>
      </pc:sldChg>
      <pc:sldChg chg="del">
        <pc:chgData name="Bình Bùi Thanh" userId="74c66c16981bb079" providerId="LiveId" clId="{6D1A7E9E-8498-48A9-B851-E8BF6223DE94}" dt="2024-08-16T16:18:10.166" v="2246" actId="47"/>
        <pc:sldMkLst>
          <pc:docMk/>
          <pc:sldMk cId="474987382" sldId="264"/>
        </pc:sldMkLst>
      </pc:sldChg>
      <pc:sldChg chg="del">
        <pc:chgData name="Bình Bùi Thanh" userId="74c66c16981bb079" providerId="LiveId" clId="{6D1A7E9E-8498-48A9-B851-E8BF6223DE94}" dt="2024-08-16T16:18:10.166" v="2246" actId="47"/>
        <pc:sldMkLst>
          <pc:docMk/>
          <pc:sldMk cId="2085587030" sldId="265"/>
        </pc:sldMkLst>
      </pc:sldChg>
      <pc:sldChg chg="del">
        <pc:chgData name="Bình Bùi Thanh" userId="74c66c16981bb079" providerId="LiveId" clId="{6D1A7E9E-8498-48A9-B851-E8BF6223DE94}" dt="2024-08-16T16:18:10.166" v="2246" actId="47"/>
        <pc:sldMkLst>
          <pc:docMk/>
          <pc:sldMk cId="278717756" sldId="266"/>
        </pc:sldMkLst>
      </pc:sldChg>
      <pc:sldChg chg="del">
        <pc:chgData name="Bình Bùi Thanh" userId="74c66c16981bb079" providerId="LiveId" clId="{6D1A7E9E-8498-48A9-B851-E8BF6223DE94}" dt="2024-08-16T16:18:10.166" v="2246" actId="47"/>
        <pc:sldMkLst>
          <pc:docMk/>
          <pc:sldMk cId="999863768" sldId="267"/>
        </pc:sldMkLst>
      </pc:sldChg>
      <pc:sldChg chg="addSp delSp modSp mod">
        <pc:chgData name="Bình Bùi Thanh" userId="74c66c16981bb079" providerId="LiveId" clId="{6D1A7E9E-8498-48A9-B851-E8BF6223DE94}" dt="2024-08-16T16:33:01.153" v="3839" actId="1076"/>
        <pc:sldMkLst>
          <pc:docMk/>
          <pc:sldMk cId="685233866" sldId="268"/>
        </pc:sldMkLst>
        <pc:spChg chg="mod">
          <ac:chgData name="Bình Bùi Thanh" userId="74c66c16981bb079" providerId="LiveId" clId="{6D1A7E9E-8498-48A9-B851-E8BF6223DE94}" dt="2024-08-16T16:18:23.710" v="2276"/>
          <ac:spMkLst>
            <pc:docMk/>
            <pc:sldMk cId="685233866" sldId="268"/>
            <ac:spMk id="8" creationId="{8497BC7A-BF6E-4FC2-A304-BB9E17E89BDB}"/>
          </ac:spMkLst>
        </pc:spChg>
        <pc:spChg chg="mod">
          <ac:chgData name="Bình Bùi Thanh" userId="74c66c16981bb079" providerId="LiveId" clId="{6D1A7E9E-8498-48A9-B851-E8BF6223DE94}" dt="2024-08-16T16:18:23.710" v="2276"/>
          <ac:spMkLst>
            <pc:docMk/>
            <pc:sldMk cId="685233866" sldId="268"/>
            <ac:spMk id="9" creationId="{2E0010BF-F41B-B289-3029-3DAA9E4CAC37}"/>
          </ac:spMkLst>
        </pc:spChg>
        <pc:spChg chg="add mod">
          <ac:chgData name="Bình Bùi Thanh" userId="74c66c16981bb079" providerId="LiveId" clId="{6D1A7E9E-8498-48A9-B851-E8BF6223DE94}" dt="2024-08-16T16:18:53.978" v="2410" actId="1076"/>
          <ac:spMkLst>
            <pc:docMk/>
            <pc:sldMk cId="685233866" sldId="268"/>
            <ac:spMk id="13" creationId="{2E03E46D-93CF-A38C-8010-195B57257177}"/>
          </ac:spMkLst>
        </pc:spChg>
        <pc:spChg chg="add mod">
          <ac:chgData name="Bình Bùi Thanh" userId="74c66c16981bb079" providerId="LiveId" clId="{6D1A7E9E-8498-48A9-B851-E8BF6223DE94}" dt="2024-08-16T16:29:13.014" v="3161" actId="164"/>
          <ac:spMkLst>
            <pc:docMk/>
            <pc:sldMk cId="685233866" sldId="268"/>
            <ac:spMk id="15" creationId="{E583B886-7321-20C1-4BF1-EA3C8E1608F2}"/>
          </ac:spMkLst>
        </pc:spChg>
        <pc:spChg chg="add mod">
          <ac:chgData name="Bình Bùi Thanh" userId="74c66c16981bb079" providerId="LiveId" clId="{6D1A7E9E-8498-48A9-B851-E8BF6223DE94}" dt="2024-08-16T16:29:13.014" v="3161" actId="164"/>
          <ac:spMkLst>
            <pc:docMk/>
            <pc:sldMk cId="685233866" sldId="268"/>
            <ac:spMk id="16" creationId="{6F06A082-2B18-4EDC-A872-95D1AD022219}"/>
          </ac:spMkLst>
        </pc:spChg>
        <pc:spChg chg="add mod">
          <ac:chgData name="Bình Bùi Thanh" userId="74c66c16981bb079" providerId="LiveId" clId="{6D1A7E9E-8498-48A9-B851-E8BF6223DE94}" dt="2024-08-16T16:29:16.060" v="3162" actId="164"/>
          <ac:spMkLst>
            <pc:docMk/>
            <pc:sldMk cId="685233866" sldId="268"/>
            <ac:spMk id="17" creationId="{32D91F66-231E-4566-D107-5599D6069786}"/>
          </ac:spMkLst>
        </pc:spChg>
        <pc:spChg chg="add mod">
          <ac:chgData name="Bình Bùi Thanh" userId="74c66c16981bb079" providerId="LiveId" clId="{6D1A7E9E-8498-48A9-B851-E8BF6223DE94}" dt="2024-08-16T16:29:16.060" v="3162" actId="164"/>
          <ac:spMkLst>
            <pc:docMk/>
            <pc:sldMk cId="685233866" sldId="268"/>
            <ac:spMk id="18" creationId="{DCEEF15B-55D7-1258-E6CC-5FF05F3EBFE0}"/>
          </ac:spMkLst>
        </pc:spChg>
        <pc:spChg chg="add mod">
          <ac:chgData name="Bình Bùi Thanh" userId="74c66c16981bb079" providerId="LiveId" clId="{6D1A7E9E-8498-48A9-B851-E8BF6223DE94}" dt="2024-08-16T16:29:18.097" v="3190" actId="164"/>
          <ac:spMkLst>
            <pc:docMk/>
            <pc:sldMk cId="685233866" sldId="268"/>
            <ac:spMk id="19" creationId="{0FB09369-3059-2F38-0D16-87EB691AE104}"/>
          </ac:spMkLst>
        </pc:spChg>
        <pc:spChg chg="add mod">
          <ac:chgData name="Bình Bùi Thanh" userId="74c66c16981bb079" providerId="LiveId" clId="{6D1A7E9E-8498-48A9-B851-E8BF6223DE94}" dt="2024-08-16T16:29:18.097" v="3190" actId="164"/>
          <ac:spMkLst>
            <pc:docMk/>
            <pc:sldMk cId="685233866" sldId="268"/>
            <ac:spMk id="20" creationId="{742DD8B9-2B3D-3BCC-747A-5EC77C3F64DF}"/>
          </ac:spMkLst>
        </pc:spChg>
        <pc:spChg chg="mod topLvl">
          <ac:chgData name="Bình Bùi Thanh" userId="74c66c16981bb079" providerId="LiveId" clId="{6D1A7E9E-8498-48A9-B851-E8BF6223DE94}" dt="2024-08-16T16:30:09.205" v="3372" actId="164"/>
          <ac:spMkLst>
            <pc:docMk/>
            <pc:sldMk cId="685233866" sldId="268"/>
            <ac:spMk id="22" creationId="{DEC003AA-9B9C-82FD-F246-D96645A14818}"/>
          </ac:spMkLst>
        </pc:spChg>
        <pc:spChg chg="add del mod">
          <ac:chgData name="Bình Bùi Thanh" userId="74c66c16981bb079" providerId="LiveId" clId="{6D1A7E9E-8498-48A9-B851-E8BF6223DE94}" dt="2024-08-16T16:30:24.238" v="3401" actId="478"/>
          <ac:spMkLst>
            <pc:docMk/>
            <pc:sldMk cId="685233866" sldId="268"/>
            <ac:spMk id="25" creationId="{1EF66E40-730F-E554-6D05-E8CD4A6CC62A}"/>
          </ac:spMkLst>
        </pc:spChg>
        <pc:spChg chg="add mod">
          <ac:chgData name="Bình Bùi Thanh" userId="74c66c16981bb079" providerId="LiveId" clId="{6D1A7E9E-8498-48A9-B851-E8BF6223DE94}" dt="2024-08-16T16:32:46.513" v="3780" actId="20577"/>
          <ac:spMkLst>
            <pc:docMk/>
            <pc:sldMk cId="685233866" sldId="268"/>
            <ac:spMk id="26" creationId="{A71E0345-4059-E8FE-0AE9-C5471A0EB9C6}"/>
          </ac:spMkLst>
        </pc:spChg>
        <pc:spChg chg="mod">
          <ac:chgData name="Bình Bùi Thanh" userId="74c66c16981bb079" providerId="LiveId" clId="{6D1A7E9E-8498-48A9-B851-E8BF6223DE94}" dt="2024-08-16T16:31:42.874" v="3578" actId="20577"/>
          <ac:spMkLst>
            <pc:docMk/>
            <pc:sldMk cId="685233866" sldId="268"/>
            <ac:spMk id="41" creationId="{985E3352-B4C0-5B47-E921-A7C4E577079B}"/>
          </ac:spMkLst>
        </pc:spChg>
        <pc:spChg chg="mod">
          <ac:chgData name="Bình Bùi Thanh" userId="74c66c16981bb079" providerId="LiveId" clId="{6D1A7E9E-8498-48A9-B851-E8BF6223DE94}" dt="2024-08-16T16:30:24.417" v="3402"/>
          <ac:spMkLst>
            <pc:docMk/>
            <pc:sldMk cId="685233866" sldId="268"/>
            <ac:spMk id="42" creationId="{0BFAAC66-73CE-0658-683E-5225F20D5D73}"/>
          </ac:spMkLst>
        </pc:spChg>
        <pc:spChg chg="mod">
          <ac:chgData name="Bình Bùi Thanh" userId="74c66c16981bb079" providerId="LiveId" clId="{6D1A7E9E-8498-48A9-B851-E8BF6223DE94}" dt="2024-08-16T16:32:01.338" v="3653" actId="20577"/>
          <ac:spMkLst>
            <pc:docMk/>
            <pc:sldMk cId="685233866" sldId="268"/>
            <ac:spMk id="44" creationId="{CD35F9B7-0A32-063C-C2FF-02BB08661CA8}"/>
          </ac:spMkLst>
        </pc:spChg>
        <pc:spChg chg="mod">
          <ac:chgData name="Bình Bùi Thanh" userId="74c66c16981bb079" providerId="LiveId" clId="{6D1A7E9E-8498-48A9-B851-E8BF6223DE94}" dt="2024-08-16T16:31:45.875" v="3579"/>
          <ac:spMkLst>
            <pc:docMk/>
            <pc:sldMk cId="685233866" sldId="268"/>
            <ac:spMk id="45" creationId="{B96D9CE4-8B45-015E-658F-DA19CA19DAB3}"/>
          </ac:spMkLst>
        </pc:spChg>
        <pc:spChg chg="add mod">
          <ac:chgData name="Bình Bùi Thanh" userId="74c66c16981bb079" providerId="LiveId" clId="{6D1A7E9E-8498-48A9-B851-E8BF6223DE94}" dt="2024-08-16T16:32:55.878" v="3810" actId="571"/>
          <ac:spMkLst>
            <pc:docMk/>
            <pc:sldMk cId="685233866" sldId="268"/>
            <ac:spMk id="48" creationId="{AF07A069-005F-6AE6-4FD4-CBD650FF88D7}"/>
          </ac:spMkLst>
        </pc:spChg>
        <pc:grpChg chg="add mod">
          <ac:chgData name="Bình Bùi Thanh" userId="74c66c16981bb079" providerId="LiveId" clId="{6D1A7E9E-8498-48A9-B851-E8BF6223DE94}" dt="2024-08-16T16:18:23.710" v="2276"/>
          <ac:grpSpMkLst>
            <pc:docMk/>
            <pc:sldMk cId="685233866" sldId="268"/>
            <ac:grpSpMk id="6" creationId="{FDB8C99A-7EE7-45E1-3D42-9A4DCA6C1A48}"/>
          </ac:grpSpMkLst>
        </pc:grpChg>
        <pc:grpChg chg="add del mod">
          <ac:chgData name="Bình Bùi Thanh" userId="74c66c16981bb079" providerId="LiveId" clId="{6D1A7E9E-8498-48A9-B851-E8BF6223DE94}" dt="2024-08-16T16:25:17.958" v="2806" actId="165"/>
          <ac:grpSpMkLst>
            <pc:docMk/>
            <pc:sldMk cId="685233866" sldId="268"/>
            <ac:grpSpMk id="21" creationId="{9AE5D455-3240-6227-0FD8-E7B1F2291E18}"/>
          </ac:grpSpMkLst>
        </pc:grpChg>
        <pc:grpChg chg="add mod">
          <ac:chgData name="Bình Bùi Thanh" userId="74c66c16981bb079" providerId="LiveId" clId="{6D1A7E9E-8498-48A9-B851-E8BF6223DE94}" dt="2024-08-16T16:29:13.014" v="3161" actId="164"/>
          <ac:grpSpMkLst>
            <pc:docMk/>
            <pc:sldMk cId="685233866" sldId="268"/>
            <ac:grpSpMk id="35" creationId="{545D53AA-F165-2E5B-74DF-B8FC6F32C4C4}"/>
          </ac:grpSpMkLst>
        </pc:grpChg>
        <pc:grpChg chg="add mod">
          <ac:chgData name="Bình Bùi Thanh" userId="74c66c16981bb079" providerId="LiveId" clId="{6D1A7E9E-8498-48A9-B851-E8BF6223DE94}" dt="2024-08-16T16:29:22.092" v="3191" actId="465"/>
          <ac:grpSpMkLst>
            <pc:docMk/>
            <pc:sldMk cId="685233866" sldId="268"/>
            <ac:grpSpMk id="36" creationId="{8497CDB1-E332-2433-6245-936352CAA7D9}"/>
          </ac:grpSpMkLst>
        </pc:grpChg>
        <pc:grpChg chg="add mod">
          <ac:chgData name="Bình Bùi Thanh" userId="74c66c16981bb079" providerId="LiveId" clId="{6D1A7E9E-8498-48A9-B851-E8BF6223DE94}" dt="2024-08-16T16:30:01.907" v="3343" actId="1076"/>
          <ac:grpSpMkLst>
            <pc:docMk/>
            <pc:sldMk cId="685233866" sldId="268"/>
            <ac:grpSpMk id="37" creationId="{A5572CA9-750B-3F7E-6E5E-714959198772}"/>
          </ac:grpSpMkLst>
        </pc:grpChg>
        <pc:grpChg chg="add mod">
          <ac:chgData name="Bình Bùi Thanh" userId="74c66c16981bb079" providerId="LiveId" clId="{6D1A7E9E-8498-48A9-B851-E8BF6223DE94}" dt="2024-08-16T16:30:33.260" v="3432" actId="552"/>
          <ac:grpSpMkLst>
            <pc:docMk/>
            <pc:sldMk cId="685233866" sldId="268"/>
            <ac:grpSpMk id="39" creationId="{02A45BC0-BB1C-3B73-3090-DA1032935F8C}"/>
          </ac:grpSpMkLst>
        </pc:grpChg>
        <pc:grpChg chg="add mod">
          <ac:chgData name="Bình Bùi Thanh" userId="74c66c16981bb079" providerId="LiveId" clId="{6D1A7E9E-8498-48A9-B851-E8BF6223DE94}" dt="2024-08-16T16:30:33.260" v="3432" actId="552"/>
          <ac:grpSpMkLst>
            <pc:docMk/>
            <pc:sldMk cId="685233866" sldId="268"/>
            <ac:grpSpMk id="40" creationId="{25E11272-35B7-9B2D-8951-626E1C540FEA}"/>
          </ac:grpSpMkLst>
        </pc:grpChg>
        <pc:grpChg chg="add mod">
          <ac:chgData name="Bình Bùi Thanh" userId="74c66c16981bb079" providerId="LiveId" clId="{6D1A7E9E-8498-48A9-B851-E8BF6223DE94}" dt="2024-08-16T16:31:50.667" v="3580" actId="1076"/>
          <ac:grpSpMkLst>
            <pc:docMk/>
            <pc:sldMk cId="685233866" sldId="268"/>
            <ac:grpSpMk id="43" creationId="{DCF6F1D0-471D-7A50-9EC5-1F1E769A402E}"/>
          </ac:grpSpMkLst>
        </pc:grpChg>
        <pc:picChg chg="del">
          <ac:chgData name="Bình Bùi Thanh" userId="74c66c16981bb079" providerId="LiveId" clId="{6D1A7E9E-8498-48A9-B851-E8BF6223DE94}" dt="2024-08-16T16:18:13.648" v="2248" actId="478"/>
          <ac:picMkLst>
            <pc:docMk/>
            <pc:sldMk cId="685233866" sldId="268"/>
            <ac:picMk id="7" creationId="{0EF45D77-074C-E24E-424C-81F7B4C26593}"/>
          </ac:picMkLst>
        </pc:picChg>
        <pc:picChg chg="del mod">
          <ac:chgData name="Bình Bùi Thanh" userId="74c66c16981bb079" providerId="LiveId" clId="{6D1A7E9E-8498-48A9-B851-E8BF6223DE94}" dt="2024-08-16T16:18:13.648" v="2248" actId="478"/>
          <ac:picMkLst>
            <pc:docMk/>
            <pc:sldMk cId="685233866" sldId="268"/>
            <ac:picMk id="10" creationId="{03D02199-333A-5DD8-B582-7284F4D58089}"/>
          </ac:picMkLst>
        </pc:picChg>
        <pc:picChg chg="del mod">
          <ac:chgData name="Bình Bùi Thanh" userId="74c66c16981bb079" providerId="LiveId" clId="{6D1A7E9E-8498-48A9-B851-E8BF6223DE94}" dt="2024-08-16T16:18:13.648" v="2248" actId="478"/>
          <ac:picMkLst>
            <pc:docMk/>
            <pc:sldMk cId="685233866" sldId="268"/>
            <ac:picMk id="11" creationId="{3BD12385-1D5A-8C87-B5CC-DDC792FDA2FF}"/>
          </ac:picMkLst>
        </pc:picChg>
        <pc:picChg chg="del mod">
          <ac:chgData name="Bình Bùi Thanh" userId="74c66c16981bb079" providerId="LiveId" clId="{6D1A7E9E-8498-48A9-B851-E8BF6223DE94}" dt="2024-08-16T16:18:13.648" v="2248" actId="478"/>
          <ac:picMkLst>
            <pc:docMk/>
            <pc:sldMk cId="685233866" sldId="268"/>
            <ac:picMk id="12" creationId="{E516171C-26AB-9704-6F98-27D237F79F0E}"/>
          </ac:picMkLst>
        </pc:picChg>
        <pc:picChg chg="del mod topLvl">
          <ac:chgData name="Bình Bùi Thanh" userId="74c66c16981bb079" providerId="LiveId" clId="{6D1A7E9E-8498-48A9-B851-E8BF6223DE94}" dt="2024-08-16T16:27:05.901" v="2901" actId="478"/>
          <ac:picMkLst>
            <pc:docMk/>
            <pc:sldMk cId="685233866" sldId="268"/>
            <ac:picMk id="23" creationId="{3E98662F-C7F2-47B9-C9C4-455DE17A1DD2}"/>
          </ac:picMkLst>
        </pc:picChg>
        <pc:picChg chg="add del mod">
          <ac:chgData name="Bình Bùi Thanh" userId="74c66c16981bb079" providerId="LiveId" clId="{6D1A7E9E-8498-48A9-B851-E8BF6223DE94}" dt="2024-08-16T16:32:42.165" v="3777" actId="478"/>
          <ac:picMkLst>
            <pc:docMk/>
            <pc:sldMk cId="685233866" sldId="268"/>
            <ac:picMk id="27" creationId="{55A8B54D-9A3C-D9F4-C981-1042ED001762}"/>
          </ac:picMkLst>
        </pc:picChg>
        <pc:picChg chg="add mod">
          <ac:chgData name="Bình Bùi Thanh" userId="74c66c16981bb079" providerId="LiveId" clId="{6D1A7E9E-8498-48A9-B851-E8BF6223DE94}" dt="2024-08-16T16:30:09.205" v="3372" actId="164"/>
          <ac:picMkLst>
            <pc:docMk/>
            <pc:sldMk cId="685233866" sldId="268"/>
            <ac:picMk id="33" creationId="{16023FBB-E409-2528-17D9-1B10525177C8}"/>
          </ac:picMkLst>
        </pc:picChg>
        <pc:picChg chg="add mod">
          <ac:chgData name="Bình Bùi Thanh" userId="74c66c16981bb079" providerId="LiveId" clId="{6D1A7E9E-8498-48A9-B851-E8BF6223DE94}" dt="2024-08-16T16:33:01.153" v="3839" actId="1076"/>
          <ac:picMkLst>
            <pc:docMk/>
            <pc:sldMk cId="685233866" sldId="268"/>
            <ac:picMk id="47" creationId="{F796F1EA-2FD3-4C46-D9CF-BE40EDF2F4DD}"/>
          </ac:picMkLst>
        </pc:picChg>
        <pc:picChg chg="add mod">
          <ac:chgData name="Bình Bùi Thanh" userId="74c66c16981bb079" providerId="LiveId" clId="{6D1A7E9E-8498-48A9-B851-E8BF6223DE94}" dt="2024-08-16T16:32:55.878" v="3810" actId="571"/>
          <ac:picMkLst>
            <pc:docMk/>
            <pc:sldMk cId="685233866" sldId="268"/>
            <ac:picMk id="49" creationId="{B25DFCA3-A9F6-C7C6-F16D-E2C136734882}"/>
          </ac:picMkLst>
        </pc:picChg>
        <pc:cxnChg chg="add mod">
          <ac:chgData name="Bình Bùi Thanh" userId="74c66c16981bb079" providerId="LiveId" clId="{6D1A7E9E-8498-48A9-B851-E8BF6223DE94}" dt="2024-08-16T16:30:12.072" v="3373" actId="12789"/>
          <ac:cxnSpMkLst>
            <pc:docMk/>
            <pc:sldMk cId="685233866" sldId="268"/>
            <ac:cxnSpMk id="14" creationId="{B1AEC104-F199-3DB1-A372-A23AA3817EA6}"/>
          </ac:cxnSpMkLst>
        </pc:cxnChg>
        <pc:cxnChg chg="add mod">
          <ac:chgData name="Bình Bùi Thanh" userId="74c66c16981bb079" providerId="LiveId" clId="{6D1A7E9E-8498-48A9-B851-E8BF6223DE94}" dt="2024-08-16T16:32:05.307" v="3681" actId="1076"/>
          <ac:cxnSpMkLst>
            <pc:docMk/>
            <pc:sldMk cId="685233866" sldId="268"/>
            <ac:cxnSpMk id="24" creationId="{0161C83B-82FD-EC47-A33D-ECC0E72FCD99}"/>
          </ac:cxnSpMkLst>
        </pc:cxnChg>
      </pc:sldChg>
      <pc:sldChg chg="addSp delSp modSp mod">
        <pc:chgData name="Bình Bùi Thanh" userId="74c66c16981bb079" providerId="LiveId" clId="{6D1A7E9E-8498-48A9-B851-E8BF6223DE94}" dt="2024-08-16T16:10:30.036" v="1009" actId="18131"/>
        <pc:sldMkLst>
          <pc:docMk/>
          <pc:sldMk cId="3885531684" sldId="269"/>
        </pc:sldMkLst>
        <pc:spChg chg="add mod">
          <ac:chgData name="Bình Bùi Thanh" userId="74c66c16981bb079" providerId="LiveId" clId="{6D1A7E9E-8498-48A9-B851-E8BF6223DE94}" dt="2024-08-16T16:08:38.052" v="889" actId="164"/>
          <ac:spMkLst>
            <pc:docMk/>
            <pc:sldMk cId="3885531684" sldId="269"/>
            <ac:spMk id="2" creationId="{683DF5D9-44EA-464B-B156-5F9D6A168A6E}"/>
          </ac:spMkLst>
        </pc:spChg>
        <pc:spChg chg="mod">
          <ac:chgData name="Bình Bùi Thanh" userId="74c66c16981bb079" providerId="LiveId" clId="{6D1A7E9E-8498-48A9-B851-E8BF6223DE94}" dt="2024-08-16T16:08:40.429" v="890" actId="12788"/>
          <ac:spMkLst>
            <pc:docMk/>
            <pc:sldMk cId="3885531684" sldId="269"/>
            <ac:spMk id="3" creationId="{A481DFD9-5FE0-4CE6-ED36-2CDE08B67D58}"/>
          </ac:spMkLst>
        </pc:spChg>
        <pc:spChg chg="mod">
          <ac:chgData name="Bình Bùi Thanh" userId="74c66c16981bb079" providerId="LiveId" clId="{6D1A7E9E-8498-48A9-B851-E8BF6223DE94}" dt="2024-08-16T16:08:38.052" v="889" actId="164"/>
          <ac:spMkLst>
            <pc:docMk/>
            <pc:sldMk cId="3885531684" sldId="269"/>
            <ac:spMk id="4" creationId="{926FE4A8-7C5F-025A-1E09-684E5B3041AC}"/>
          </ac:spMkLst>
        </pc:spChg>
        <pc:spChg chg="add mod modCrop">
          <ac:chgData name="Bình Bùi Thanh" userId="74c66c16981bb079" providerId="LiveId" clId="{6D1A7E9E-8498-48A9-B851-E8BF6223DE94}" dt="2024-08-16T16:10:30.036" v="1009" actId="18131"/>
          <ac:spMkLst>
            <pc:docMk/>
            <pc:sldMk cId="3885531684" sldId="269"/>
            <ac:spMk id="6" creationId="{2DFF7093-AECA-5516-C050-CC9E0F0F640E}"/>
          </ac:spMkLst>
        </pc:spChg>
        <pc:spChg chg="mod">
          <ac:chgData name="Bình Bùi Thanh" userId="74c66c16981bb079" providerId="LiveId" clId="{6D1A7E9E-8498-48A9-B851-E8BF6223DE94}" dt="2024-08-16T16:08:38.052" v="889" actId="164"/>
          <ac:spMkLst>
            <pc:docMk/>
            <pc:sldMk cId="3885531684" sldId="269"/>
            <ac:spMk id="9" creationId="{B0A84102-0F01-CA94-84A5-B6247BFA8E9E}"/>
          </ac:spMkLst>
        </pc:spChg>
        <pc:spChg chg="add del mod">
          <ac:chgData name="Bình Bùi Thanh" userId="74c66c16981bb079" providerId="LiveId" clId="{6D1A7E9E-8498-48A9-B851-E8BF6223DE94}" dt="2024-08-16T16:04:26.099" v="348" actId="478"/>
          <ac:spMkLst>
            <pc:docMk/>
            <pc:sldMk cId="3885531684" sldId="269"/>
            <ac:spMk id="20" creationId="{24B5E671-A44A-892B-1B0D-A814544BB80C}"/>
          </ac:spMkLst>
        </pc:spChg>
        <pc:spChg chg="mod">
          <ac:chgData name="Bình Bùi Thanh" userId="74c66c16981bb079" providerId="LiveId" clId="{6D1A7E9E-8498-48A9-B851-E8BF6223DE94}" dt="2024-08-16T16:07:36.136" v="709" actId="1076"/>
          <ac:spMkLst>
            <pc:docMk/>
            <pc:sldMk cId="3885531684" sldId="269"/>
            <ac:spMk id="21" creationId="{DEE647A4-7D45-E851-846D-666518042BB3}"/>
          </ac:spMkLst>
        </pc:spChg>
        <pc:grpChg chg="add mod">
          <ac:chgData name="Bình Bùi Thanh" userId="74c66c16981bb079" providerId="LiveId" clId="{6D1A7E9E-8498-48A9-B851-E8BF6223DE94}" dt="2024-08-16T16:08:40.429" v="890" actId="12788"/>
          <ac:grpSpMkLst>
            <pc:docMk/>
            <pc:sldMk cId="3885531684" sldId="269"/>
            <ac:grpSpMk id="5" creationId="{6E4D4BB5-D36B-4EDC-F403-857F878F84E9}"/>
          </ac:grpSpMkLst>
        </pc:grpChg>
      </pc:sldChg>
      <pc:sldChg chg="delSp modSp add del mod">
        <pc:chgData name="Bình Bùi Thanh" userId="74c66c16981bb079" providerId="LiveId" clId="{6D1A7E9E-8498-48A9-B851-E8BF6223DE94}" dt="2024-08-16T16:40:03.777" v="4436" actId="47"/>
        <pc:sldMkLst>
          <pc:docMk/>
          <pc:sldMk cId="1701592132" sldId="308"/>
        </pc:sldMkLst>
        <pc:spChg chg="del">
          <ac:chgData name="Bình Bùi Thanh" userId="74c66c16981bb079" providerId="LiveId" clId="{6D1A7E9E-8498-48A9-B851-E8BF6223DE94}" dt="2024-08-16T16:23:13.111" v="2547" actId="478"/>
          <ac:spMkLst>
            <pc:docMk/>
            <pc:sldMk cId="1701592132" sldId="308"/>
            <ac:spMk id="8" creationId="{F0C5400F-0537-4074-6807-70BB15EBA246}"/>
          </ac:spMkLst>
        </pc:spChg>
        <pc:spChg chg="mod">
          <ac:chgData name="Bình Bùi Thanh" userId="74c66c16981bb079" providerId="LiveId" clId="{6D1A7E9E-8498-48A9-B851-E8BF6223DE94}" dt="2024-08-16T16:23:22.074" v="2575" actId="1076"/>
          <ac:spMkLst>
            <pc:docMk/>
            <pc:sldMk cId="1701592132" sldId="308"/>
            <ac:spMk id="13" creationId="{EA8EF5AA-C63F-F377-E4FE-F1696DBF1184}"/>
          </ac:spMkLst>
        </pc:spChg>
      </pc:sldChg>
      <pc:sldChg chg="del">
        <pc:chgData name="Bình Bùi Thanh" userId="74c66c16981bb079" providerId="LiveId" clId="{6D1A7E9E-8498-48A9-B851-E8BF6223DE94}" dt="2024-08-16T16:18:10.166" v="2246" actId="47"/>
        <pc:sldMkLst>
          <pc:docMk/>
          <pc:sldMk cId="2577696399" sldId="309"/>
        </pc:sldMkLst>
      </pc:sldChg>
      <pc:sldChg chg="del">
        <pc:chgData name="Bình Bùi Thanh" userId="74c66c16981bb079" providerId="LiveId" clId="{6D1A7E9E-8498-48A9-B851-E8BF6223DE94}" dt="2024-08-16T16:18:10.166" v="2246" actId="47"/>
        <pc:sldMkLst>
          <pc:docMk/>
          <pc:sldMk cId="3739303947" sldId="311"/>
        </pc:sldMkLst>
      </pc:sldChg>
      <pc:sldChg chg="delSp add del mod">
        <pc:chgData name="Bình Bùi Thanh" userId="74c66c16981bb079" providerId="LiveId" clId="{6D1A7E9E-8498-48A9-B851-E8BF6223DE94}" dt="2024-08-16T16:40:02.641" v="4435" actId="47"/>
        <pc:sldMkLst>
          <pc:docMk/>
          <pc:sldMk cId="2614025091" sldId="314"/>
        </pc:sldMkLst>
        <pc:spChg chg="del">
          <ac:chgData name="Bình Bùi Thanh" userId="74c66c16981bb079" providerId="LiveId" clId="{6D1A7E9E-8498-48A9-B851-E8BF6223DE94}" dt="2024-08-16T16:33:10.708" v="3867" actId="478"/>
          <ac:spMkLst>
            <pc:docMk/>
            <pc:sldMk cId="2614025091" sldId="314"/>
            <ac:spMk id="25" creationId="{F9698F74-ECF2-21CD-5AF8-F8B3450A2838}"/>
          </ac:spMkLst>
        </pc:spChg>
        <pc:spChg chg="del">
          <ac:chgData name="Bình Bùi Thanh" userId="74c66c16981bb079" providerId="LiveId" clId="{6D1A7E9E-8498-48A9-B851-E8BF6223DE94}" dt="2024-08-16T16:33:10.708" v="3867" actId="478"/>
          <ac:spMkLst>
            <pc:docMk/>
            <pc:sldMk cId="2614025091" sldId="314"/>
            <ac:spMk id="43" creationId="{7A173D90-282E-B8F7-2CA2-F3D74B332CEB}"/>
          </ac:spMkLst>
        </pc:spChg>
        <pc:spChg chg="del">
          <ac:chgData name="Bình Bùi Thanh" userId="74c66c16981bb079" providerId="LiveId" clId="{6D1A7E9E-8498-48A9-B851-E8BF6223DE94}" dt="2024-08-16T16:33:10.708" v="3867" actId="478"/>
          <ac:spMkLst>
            <pc:docMk/>
            <pc:sldMk cId="2614025091" sldId="314"/>
            <ac:spMk id="44" creationId="{E9F77747-F14E-D8DE-F23B-0220E76A7DA8}"/>
          </ac:spMkLst>
        </pc:spChg>
        <pc:spChg chg="del">
          <ac:chgData name="Bình Bùi Thanh" userId="74c66c16981bb079" providerId="LiveId" clId="{6D1A7E9E-8498-48A9-B851-E8BF6223DE94}" dt="2024-08-16T16:33:10.708" v="3867" actId="478"/>
          <ac:spMkLst>
            <pc:docMk/>
            <pc:sldMk cId="2614025091" sldId="314"/>
            <ac:spMk id="45" creationId="{9E72AF02-2081-8967-7B5C-3C96F0D19CFE}"/>
          </ac:spMkLst>
        </pc:spChg>
        <pc:spChg chg="del">
          <ac:chgData name="Bình Bùi Thanh" userId="74c66c16981bb079" providerId="LiveId" clId="{6D1A7E9E-8498-48A9-B851-E8BF6223DE94}" dt="2024-08-16T16:33:10.708" v="3867" actId="478"/>
          <ac:spMkLst>
            <pc:docMk/>
            <pc:sldMk cId="2614025091" sldId="314"/>
            <ac:spMk id="50" creationId="{CB7009EF-5D5E-293E-314A-274C7479CE69}"/>
          </ac:spMkLst>
        </pc:spChg>
        <pc:spChg chg="del">
          <ac:chgData name="Bình Bùi Thanh" userId="74c66c16981bb079" providerId="LiveId" clId="{6D1A7E9E-8498-48A9-B851-E8BF6223DE94}" dt="2024-08-16T16:33:10.708" v="3867" actId="478"/>
          <ac:spMkLst>
            <pc:docMk/>
            <pc:sldMk cId="2614025091" sldId="314"/>
            <ac:spMk id="51" creationId="{B71B8794-7522-1773-6194-A1981A47F644}"/>
          </ac:spMkLst>
        </pc:spChg>
        <pc:spChg chg="del">
          <ac:chgData name="Bình Bùi Thanh" userId="74c66c16981bb079" providerId="LiveId" clId="{6D1A7E9E-8498-48A9-B851-E8BF6223DE94}" dt="2024-08-16T16:33:10.708" v="3867" actId="478"/>
          <ac:spMkLst>
            <pc:docMk/>
            <pc:sldMk cId="2614025091" sldId="314"/>
            <ac:spMk id="52" creationId="{5AC07D82-E1A3-0573-2FF6-41481ACC41B3}"/>
          </ac:spMkLst>
        </pc:spChg>
        <pc:spChg chg="del">
          <ac:chgData name="Bình Bùi Thanh" userId="74c66c16981bb079" providerId="LiveId" clId="{6D1A7E9E-8498-48A9-B851-E8BF6223DE94}" dt="2024-08-16T16:33:10.708" v="3867" actId="478"/>
          <ac:spMkLst>
            <pc:docMk/>
            <pc:sldMk cId="2614025091" sldId="314"/>
            <ac:spMk id="59" creationId="{1A87BA22-DA6C-9E94-AAD1-E2963BD898DD}"/>
          </ac:spMkLst>
        </pc:spChg>
        <pc:grpChg chg="del">
          <ac:chgData name="Bình Bùi Thanh" userId="74c66c16981bb079" providerId="LiveId" clId="{6D1A7E9E-8498-48A9-B851-E8BF6223DE94}" dt="2024-08-16T16:33:10.708" v="3867" actId="478"/>
          <ac:grpSpMkLst>
            <pc:docMk/>
            <pc:sldMk cId="2614025091" sldId="314"/>
            <ac:grpSpMk id="1034" creationId="{D0177CBC-0207-C57B-949C-220FC516D554}"/>
          </ac:grpSpMkLst>
        </pc:grpChg>
        <pc:picChg chg="del">
          <ac:chgData name="Bình Bùi Thanh" userId="74c66c16981bb079" providerId="LiveId" clId="{6D1A7E9E-8498-48A9-B851-E8BF6223DE94}" dt="2024-08-16T16:33:10.708" v="3867" actId="478"/>
          <ac:picMkLst>
            <pc:docMk/>
            <pc:sldMk cId="2614025091" sldId="314"/>
            <ac:picMk id="1031" creationId="{B3BFA8DD-AF21-8BDF-33EB-3724B7A74CB5}"/>
          </ac:picMkLst>
        </pc:picChg>
        <pc:cxnChg chg="del">
          <ac:chgData name="Bình Bùi Thanh" userId="74c66c16981bb079" providerId="LiveId" clId="{6D1A7E9E-8498-48A9-B851-E8BF6223DE94}" dt="2024-08-16T16:33:10.708" v="3867" actId="478"/>
          <ac:cxnSpMkLst>
            <pc:docMk/>
            <pc:sldMk cId="2614025091" sldId="314"/>
            <ac:cxnSpMk id="32" creationId="{E28A8851-72E5-D263-5C0C-AACDCC58D354}"/>
          </ac:cxnSpMkLst>
        </pc:cxnChg>
        <pc:cxnChg chg="del">
          <ac:chgData name="Bình Bùi Thanh" userId="74c66c16981bb079" providerId="LiveId" clId="{6D1A7E9E-8498-48A9-B851-E8BF6223DE94}" dt="2024-08-16T16:33:10.708" v="3867" actId="478"/>
          <ac:cxnSpMkLst>
            <pc:docMk/>
            <pc:sldMk cId="2614025091" sldId="314"/>
            <ac:cxnSpMk id="37" creationId="{72930CB9-8C6F-8028-81BD-79FEEB92D3CF}"/>
          </ac:cxnSpMkLst>
        </pc:cxnChg>
      </pc:sldChg>
      <pc:sldChg chg="add del">
        <pc:chgData name="Bình Bùi Thanh" userId="74c66c16981bb079" providerId="LiveId" clId="{6D1A7E9E-8498-48A9-B851-E8BF6223DE94}" dt="2024-08-16T16:33:28.503" v="3902" actId="47"/>
        <pc:sldMkLst>
          <pc:docMk/>
          <pc:sldMk cId="1508751805" sldId="315"/>
        </pc:sldMkLst>
      </pc:sldChg>
      <pc:sldChg chg="add del">
        <pc:chgData name="Bình Bùi Thanh" userId="74c66c16981bb079" providerId="LiveId" clId="{6D1A7E9E-8498-48A9-B851-E8BF6223DE94}" dt="2024-08-16T16:33:28.503" v="3902" actId="47"/>
        <pc:sldMkLst>
          <pc:docMk/>
          <pc:sldMk cId="2096238172" sldId="316"/>
        </pc:sldMkLst>
      </pc:sldChg>
      <pc:sldChg chg="add del">
        <pc:chgData name="Bình Bùi Thanh" userId="74c66c16981bb079" providerId="LiveId" clId="{6D1A7E9E-8498-48A9-B851-E8BF6223DE94}" dt="2024-08-16T16:33:28.503" v="3902" actId="47"/>
        <pc:sldMkLst>
          <pc:docMk/>
          <pc:sldMk cId="719944095" sldId="317"/>
        </pc:sldMkLst>
      </pc:sldChg>
      <pc:sldChg chg="add del">
        <pc:chgData name="Bình Bùi Thanh" userId="74c66c16981bb079" providerId="LiveId" clId="{6D1A7E9E-8498-48A9-B851-E8BF6223DE94}" dt="2024-08-16T16:33:28.503" v="3902" actId="47"/>
        <pc:sldMkLst>
          <pc:docMk/>
          <pc:sldMk cId="546842970" sldId="318"/>
        </pc:sldMkLst>
      </pc:sldChg>
      <pc:sldChg chg="add del">
        <pc:chgData name="Bình Bùi Thanh" userId="74c66c16981bb079" providerId="LiveId" clId="{6D1A7E9E-8498-48A9-B851-E8BF6223DE94}" dt="2024-08-16T16:33:28.503" v="3902" actId="47"/>
        <pc:sldMkLst>
          <pc:docMk/>
          <pc:sldMk cId="1619781695" sldId="319"/>
        </pc:sldMkLst>
      </pc:sldChg>
      <pc:sldChg chg="addSp delSp modSp add mod">
        <pc:chgData name="Bình Bùi Thanh" userId="74c66c16981bb079" providerId="LiveId" clId="{6D1A7E9E-8498-48A9-B851-E8BF6223DE94}" dt="2024-08-16T16:34:30.866" v="4026" actId="1076"/>
        <pc:sldMkLst>
          <pc:docMk/>
          <pc:sldMk cId="1303521166" sldId="320"/>
        </pc:sldMkLst>
        <pc:spChg chg="mod">
          <ac:chgData name="Bình Bùi Thanh" userId="74c66c16981bb079" providerId="LiveId" clId="{6D1A7E9E-8498-48A9-B851-E8BF6223DE94}" dt="2024-08-16T16:33:46.032" v="3963" actId="1076"/>
          <ac:spMkLst>
            <pc:docMk/>
            <pc:sldMk cId="1303521166" sldId="320"/>
            <ac:spMk id="13" creationId="{2E03E46D-93CF-A38C-8010-195B57257177}"/>
          </ac:spMkLst>
        </pc:spChg>
        <pc:spChg chg="del">
          <ac:chgData name="Bình Bùi Thanh" userId="74c66c16981bb079" providerId="LiveId" clId="{6D1A7E9E-8498-48A9-B851-E8BF6223DE94}" dt="2024-08-16T16:33:23.748" v="3901" actId="478"/>
          <ac:spMkLst>
            <pc:docMk/>
            <pc:sldMk cId="1303521166" sldId="320"/>
            <ac:spMk id="26" creationId="{A71E0345-4059-E8FE-0AE9-C5471A0EB9C6}"/>
          </ac:spMkLst>
        </pc:spChg>
        <pc:grpChg chg="del">
          <ac:chgData name="Bình Bùi Thanh" userId="74c66c16981bb079" providerId="LiveId" clId="{6D1A7E9E-8498-48A9-B851-E8BF6223DE94}" dt="2024-08-16T16:33:23.748" v="3901" actId="478"/>
          <ac:grpSpMkLst>
            <pc:docMk/>
            <pc:sldMk cId="1303521166" sldId="320"/>
            <ac:grpSpMk id="35" creationId="{545D53AA-F165-2E5B-74DF-B8FC6F32C4C4}"/>
          </ac:grpSpMkLst>
        </pc:grpChg>
        <pc:grpChg chg="del">
          <ac:chgData name="Bình Bùi Thanh" userId="74c66c16981bb079" providerId="LiveId" clId="{6D1A7E9E-8498-48A9-B851-E8BF6223DE94}" dt="2024-08-16T16:33:23.748" v="3901" actId="478"/>
          <ac:grpSpMkLst>
            <pc:docMk/>
            <pc:sldMk cId="1303521166" sldId="320"/>
            <ac:grpSpMk id="36" creationId="{8497CDB1-E332-2433-6245-936352CAA7D9}"/>
          </ac:grpSpMkLst>
        </pc:grpChg>
        <pc:grpChg chg="del">
          <ac:chgData name="Bình Bùi Thanh" userId="74c66c16981bb079" providerId="LiveId" clId="{6D1A7E9E-8498-48A9-B851-E8BF6223DE94}" dt="2024-08-16T16:33:23.748" v="3901" actId="478"/>
          <ac:grpSpMkLst>
            <pc:docMk/>
            <pc:sldMk cId="1303521166" sldId="320"/>
            <ac:grpSpMk id="37" creationId="{A5572CA9-750B-3F7E-6E5E-714959198772}"/>
          </ac:grpSpMkLst>
        </pc:grpChg>
        <pc:grpChg chg="del">
          <ac:chgData name="Bình Bùi Thanh" userId="74c66c16981bb079" providerId="LiveId" clId="{6D1A7E9E-8498-48A9-B851-E8BF6223DE94}" dt="2024-08-16T16:33:23.748" v="3901" actId="478"/>
          <ac:grpSpMkLst>
            <pc:docMk/>
            <pc:sldMk cId="1303521166" sldId="320"/>
            <ac:grpSpMk id="39" creationId="{02A45BC0-BB1C-3B73-3090-DA1032935F8C}"/>
          </ac:grpSpMkLst>
        </pc:grpChg>
        <pc:grpChg chg="del">
          <ac:chgData name="Bình Bùi Thanh" userId="74c66c16981bb079" providerId="LiveId" clId="{6D1A7E9E-8498-48A9-B851-E8BF6223DE94}" dt="2024-08-16T16:33:23.748" v="3901" actId="478"/>
          <ac:grpSpMkLst>
            <pc:docMk/>
            <pc:sldMk cId="1303521166" sldId="320"/>
            <ac:grpSpMk id="40" creationId="{25E11272-35B7-9B2D-8951-626E1C540FEA}"/>
          </ac:grpSpMkLst>
        </pc:grpChg>
        <pc:grpChg chg="del">
          <ac:chgData name="Bình Bùi Thanh" userId="74c66c16981bb079" providerId="LiveId" clId="{6D1A7E9E-8498-48A9-B851-E8BF6223DE94}" dt="2024-08-16T16:33:23.748" v="3901" actId="478"/>
          <ac:grpSpMkLst>
            <pc:docMk/>
            <pc:sldMk cId="1303521166" sldId="320"/>
            <ac:grpSpMk id="43" creationId="{DCF6F1D0-471D-7A50-9EC5-1F1E769A402E}"/>
          </ac:grpSpMkLst>
        </pc:grpChg>
        <pc:picChg chg="add mod">
          <ac:chgData name="Bình Bùi Thanh" userId="74c66c16981bb079" providerId="LiveId" clId="{6D1A7E9E-8498-48A9-B851-E8BF6223DE94}" dt="2024-08-16T16:34:30.866" v="4026" actId="1076"/>
          <ac:picMkLst>
            <pc:docMk/>
            <pc:sldMk cId="1303521166" sldId="320"/>
            <ac:picMk id="7" creationId="{3736F311-8703-A87A-F81D-27D5DA46F464}"/>
          </ac:picMkLst>
        </pc:picChg>
        <pc:picChg chg="del">
          <ac:chgData name="Bình Bùi Thanh" userId="74c66c16981bb079" providerId="LiveId" clId="{6D1A7E9E-8498-48A9-B851-E8BF6223DE94}" dt="2024-08-16T16:33:23.748" v="3901" actId="478"/>
          <ac:picMkLst>
            <pc:docMk/>
            <pc:sldMk cId="1303521166" sldId="320"/>
            <ac:picMk id="47" creationId="{F796F1EA-2FD3-4C46-D9CF-BE40EDF2F4DD}"/>
          </ac:picMkLst>
        </pc:picChg>
        <pc:cxnChg chg="del">
          <ac:chgData name="Bình Bùi Thanh" userId="74c66c16981bb079" providerId="LiveId" clId="{6D1A7E9E-8498-48A9-B851-E8BF6223DE94}" dt="2024-08-16T16:33:23.748" v="3901" actId="478"/>
          <ac:cxnSpMkLst>
            <pc:docMk/>
            <pc:sldMk cId="1303521166" sldId="320"/>
            <ac:cxnSpMk id="14" creationId="{B1AEC104-F199-3DB1-A372-A23AA3817EA6}"/>
          </ac:cxnSpMkLst>
        </pc:cxnChg>
        <pc:cxnChg chg="del">
          <ac:chgData name="Bình Bùi Thanh" userId="74c66c16981bb079" providerId="LiveId" clId="{6D1A7E9E-8498-48A9-B851-E8BF6223DE94}" dt="2024-08-16T16:33:23.748" v="3901" actId="478"/>
          <ac:cxnSpMkLst>
            <pc:docMk/>
            <pc:sldMk cId="1303521166" sldId="320"/>
            <ac:cxnSpMk id="24" creationId="{0161C83B-82FD-EC47-A33D-ECC0E72FCD99}"/>
          </ac:cxnSpMkLst>
        </pc:cxnChg>
      </pc:sldChg>
      <pc:sldChg chg="addSp modSp add mod">
        <pc:chgData name="Bình Bùi Thanh" userId="74c66c16981bb079" providerId="LiveId" clId="{6D1A7E9E-8498-48A9-B851-E8BF6223DE94}" dt="2024-08-16T16:37:22.395" v="4314" actId="408"/>
        <pc:sldMkLst>
          <pc:docMk/>
          <pc:sldMk cId="3418526543" sldId="321"/>
        </pc:sldMkLst>
        <pc:spChg chg="mod">
          <ac:chgData name="Bình Bùi Thanh" userId="74c66c16981bb079" providerId="LiveId" clId="{6D1A7E9E-8498-48A9-B851-E8BF6223DE94}" dt="2024-08-16T16:35:10.887" v="4148" actId="1076"/>
          <ac:spMkLst>
            <pc:docMk/>
            <pc:sldMk cId="3418526543" sldId="321"/>
            <ac:spMk id="13" creationId="{2E03E46D-93CF-A38C-8010-195B57257177}"/>
          </ac:spMkLst>
        </pc:spChg>
        <pc:grpChg chg="mod">
          <ac:chgData name="Bình Bùi Thanh" userId="74c66c16981bb079" providerId="LiveId" clId="{6D1A7E9E-8498-48A9-B851-E8BF6223DE94}" dt="2024-08-16T16:34:56.211" v="4092" actId="1076"/>
          <ac:grpSpMkLst>
            <pc:docMk/>
            <pc:sldMk cId="3418526543" sldId="321"/>
            <ac:grpSpMk id="6" creationId="{FDB8C99A-7EE7-45E1-3D42-9A4DCA6C1A48}"/>
          </ac:grpSpMkLst>
        </pc:grpChg>
        <pc:picChg chg="add mod">
          <ac:chgData name="Bình Bùi Thanh" userId="74c66c16981bb079" providerId="LiveId" clId="{6D1A7E9E-8498-48A9-B851-E8BF6223DE94}" dt="2024-08-16T16:37:22.395" v="4314" actId="408"/>
          <ac:picMkLst>
            <pc:docMk/>
            <pc:sldMk cId="3418526543" sldId="321"/>
            <ac:picMk id="7" creationId="{E0ECBEF5-52F5-3FFB-FED1-1912F8DA2EA6}"/>
          </ac:picMkLst>
        </pc:picChg>
        <pc:picChg chg="add mod">
          <ac:chgData name="Bình Bùi Thanh" userId="74c66c16981bb079" providerId="LiveId" clId="{6D1A7E9E-8498-48A9-B851-E8BF6223DE94}" dt="2024-08-16T16:37:22.395" v="4314" actId="408"/>
          <ac:picMkLst>
            <pc:docMk/>
            <pc:sldMk cId="3418526543" sldId="321"/>
            <ac:picMk id="11" creationId="{54B26AFC-CA49-A377-BD0E-0860D1B5EFE2}"/>
          </ac:picMkLst>
        </pc:picChg>
      </pc:sldChg>
      <pc:sldChg chg="add del">
        <pc:chgData name="Bình Bùi Thanh" userId="74c66c16981bb079" providerId="LiveId" clId="{6D1A7E9E-8498-48A9-B851-E8BF6223DE94}" dt="2024-08-16T16:38:11.921" v="4342" actId="47"/>
        <pc:sldMkLst>
          <pc:docMk/>
          <pc:sldMk cId="2703607619" sldId="322"/>
        </pc:sldMkLst>
      </pc:sldChg>
      <pc:sldChg chg="add del">
        <pc:chgData name="Bình Bùi Thanh" userId="74c66c16981bb079" providerId="LiveId" clId="{6D1A7E9E-8498-48A9-B851-E8BF6223DE94}" dt="2024-08-16T16:40:02.641" v="4435" actId="47"/>
        <pc:sldMkLst>
          <pc:docMk/>
          <pc:sldMk cId="3351971306" sldId="323"/>
        </pc:sldMkLst>
      </pc:sldChg>
      <pc:sldChg chg="add del">
        <pc:chgData name="Bình Bùi Thanh" userId="74c66c16981bb079" providerId="LiveId" clId="{6D1A7E9E-8498-48A9-B851-E8BF6223DE94}" dt="2024-08-16T16:40:02.641" v="4435" actId="47"/>
        <pc:sldMkLst>
          <pc:docMk/>
          <pc:sldMk cId="1542948835" sldId="324"/>
        </pc:sldMkLst>
      </pc:sldChg>
      <pc:sldChg chg="add del">
        <pc:chgData name="Bình Bùi Thanh" userId="74c66c16981bb079" providerId="LiveId" clId="{6D1A7E9E-8498-48A9-B851-E8BF6223DE94}" dt="2024-08-16T16:40:02.641" v="4435" actId="47"/>
        <pc:sldMkLst>
          <pc:docMk/>
          <pc:sldMk cId="1004971519" sldId="325"/>
        </pc:sldMkLst>
      </pc:sldChg>
      <pc:sldChg chg="addSp delSp modSp add mod">
        <pc:chgData name="Bình Bùi Thanh" userId="74c66c16981bb079" providerId="LiveId" clId="{6D1A7E9E-8498-48A9-B851-E8BF6223DE94}" dt="2024-08-16T16:39:34.220" v="4407" actId="14100"/>
        <pc:sldMkLst>
          <pc:docMk/>
          <pc:sldMk cId="3778155718" sldId="326"/>
        </pc:sldMkLst>
        <pc:picChg chg="del">
          <ac:chgData name="Bình Bùi Thanh" userId="74c66c16981bb079" providerId="LiveId" clId="{6D1A7E9E-8498-48A9-B851-E8BF6223DE94}" dt="2024-08-16T16:39:22.607" v="4371" actId="478"/>
          <ac:picMkLst>
            <pc:docMk/>
            <pc:sldMk cId="3778155718" sldId="326"/>
            <ac:picMk id="7" creationId="{E0ECBEF5-52F5-3FFB-FED1-1912F8DA2EA6}"/>
          </ac:picMkLst>
        </pc:picChg>
        <pc:picChg chg="del">
          <ac:chgData name="Bình Bùi Thanh" userId="74c66c16981bb079" providerId="LiveId" clId="{6D1A7E9E-8498-48A9-B851-E8BF6223DE94}" dt="2024-08-16T16:39:22.607" v="4371" actId="478"/>
          <ac:picMkLst>
            <pc:docMk/>
            <pc:sldMk cId="3778155718" sldId="326"/>
            <ac:picMk id="11" creationId="{54B26AFC-CA49-A377-BD0E-0860D1B5EFE2}"/>
          </ac:picMkLst>
        </pc:picChg>
        <pc:picChg chg="add mod">
          <ac:chgData name="Bình Bùi Thanh" userId="74c66c16981bb079" providerId="LiveId" clId="{6D1A7E9E-8498-48A9-B851-E8BF6223DE94}" dt="2024-08-16T16:39:34.220" v="4407" actId="14100"/>
          <ac:picMkLst>
            <pc:docMk/>
            <pc:sldMk cId="3778155718" sldId="326"/>
            <ac:picMk id="12" creationId="{F7B0D7D2-0644-37D6-F9E7-E5AE15C70356}"/>
          </ac:picMkLst>
        </pc:picChg>
      </pc:sldChg>
      <pc:sldChg chg="addSp delSp modSp add mod">
        <pc:chgData name="Bình Bùi Thanh" userId="74c66c16981bb079" providerId="LiveId" clId="{6D1A7E9E-8498-48A9-B851-E8BF6223DE94}" dt="2024-08-16T16:41:50.130" v="4645" actId="408"/>
        <pc:sldMkLst>
          <pc:docMk/>
          <pc:sldMk cId="3781361333" sldId="327"/>
        </pc:sldMkLst>
        <pc:spChg chg="mod">
          <ac:chgData name="Bình Bùi Thanh" userId="74c66c16981bb079" providerId="LiveId" clId="{6D1A7E9E-8498-48A9-B851-E8BF6223DE94}" dt="2024-08-16T16:40:22.206" v="4493" actId="1076"/>
          <ac:spMkLst>
            <pc:docMk/>
            <pc:sldMk cId="3781361333" sldId="327"/>
            <ac:spMk id="13" creationId="{2E03E46D-93CF-A38C-8010-195B57257177}"/>
          </ac:spMkLst>
        </pc:spChg>
        <pc:picChg chg="add mod">
          <ac:chgData name="Bình Bùi Thanh" userId="74c66c16981bb079" providerId="LiveId" clId="{6D1A7E9E-8498-48A9-B851-E8BF6223DE94}" dt="2024-08-16T16:41:50.130" v="4645" actId="408"/>
          <ac:picMkLst>
            <pc:docMk/>
            <pc:sldMk cId="3781361333" sldId="327"/>
            <ac:picMk id="10" creationId="{073FD2B0-9537-5FD6-B02A-0A6298D116C9}"/>
          </ac:picMkLst>
        </pc:picChg>
        <pc:picChg chg="add mod">
          <ac:chgData name="Bình Bùi Thanh" userId="74c66c16981bb079" providerId="LiveId" clId="{6D1A7E9E-8498-48A9-B851-E8BF6223DE94}" dt="2024-08-16T16:41:50.130" v="4645" actId="408"/>
          <ac:picMkLst>
            <pc:docMk/>
            <pc:sldMk cId="3781361333" sldId="327"/>
            <ac:picMk id="11" creationId="{7EAB08CA-13E1-AEEC-1DF8-0831DD47DAAA}"/>
          </ac:picMkLst>
        </pc:picChg>
        <pc:picChg chg="del">
          <ac:chgData name="Bình Bùi Thanh" userId="74c66c16981bb079" providerId="LiveId" clId="{6D1A7E9E-8498-48A9-B851-E8BF6223DE94}" dt="2024-08-16T16:40:24.530" v="4494" actId="478"/>
          <ac:picMkLst>
            <pc:docMk/>
            <pc:sldMk cId="3781361333" sldId="327"/>
            <ac:picMk id="12" creationId="{F7B0D7D2-0644-37D6-F9E7-E5AE15C70356}"/>
          </ac:picMkLst>
        </pc:picChg>
      </pc:sldChg>
      <pc:sldChg chg="addSp delSp modSp add mod">
        <pc:chgData name="Bình Bùi Thanh" userId="74c66c16981bb079" providerId="LiveId" clId="{6D1A7E9E-8498-48A9-B851-E8BF6223DE94}" dt="2024-08-16T16:44:41.814" v="5031" actId="1076"/>
        <pc:sldMkLst>
          <pc:docMk/>
          <pc:sldMk cId="1406241078" sldId="328"/>
        </pc:sldMkLst>
        <pc:spChg chg="mod">
          <ac:chgData name="Bình Bùi Thanh" userId="74c66c16981bb079" providerId="LiveId" clId="{6D1A7E9E-8498-48A9-B851-E8BF6223DE94}" dt="2024-08-16T16:43:29.948" v="4832" actId="1076"/>
          <ac:spMkLst>
            <pc:docMk/>
            <pc:sldMk cId="1406241078" sldId="328"/>
            <ac:spMk id="13" creationId="{2E03E46D-93CF-A38C-8010-195B57257177}"/>
          </ac:spMkLst>
        </pc:spChg>
        <pc:grpChg chg="mod">
          <ac:chgData name="Bình Bùi Thanh" userId="74c66c16981bb079" providerId="LiveId" clId="{6D1A7E9E-8498-48A9-B851-E8BF6223DE94}" dt="2024-08-16T16:42:44.736" v="4734" actId="1076"/>
          <ac:grpSpMkLst>
            <pc:docMk/>
            <pc:sldMk cId="1406241078" sldId="328"/>
            <ac:grpSpMk id="6" creationId="{FDB8C99A-7EE7-45E1-3D42-9A4DCA6C1A48}"/>
          </ac:grpSpMkLst>
        </pc:grpChg>
        <pc:picChg chg="del">
          <ac:chgData name="Bình Bùi Thanh" userId="74c66c16981bb079" providerId="LiveId" clId="{6D1A7E9E-8498-48A9-B851-E8BF6223DE94}" dt="2024-08-16T16:42:51.416" v="4763" actId="478"/>
          <ac:picMkLst>
            <pc:docMk/>
            <pc:sldMk cId="1406241078" sldId="328"/>
            <ac:picMk id="10" creationId="{073FD2B0-9537-5FD6-B02A-0A6298D116C9}"/>
          </ac:picMkLst>
        </pc:picChg>
        <pc:picChg chg="del">
          <ac:chgData name="Bình Bùi Thanh" userId="74c66c16981bb079" providerId="LiveId" clId="{6D1A7E9E-8498-48A9-B851-E8BF6223DE94}" dt="2024-08-16T16:42:51.416" v="4763" actId="478"/>
          <ac:picMkLst>
            <pc:docMk/>
            <pc:sldMk cId="1406241078" sldId="328"/>
            <ac:picMk id="11" creationId="{7EAB08CA-13E1-AEEC-1DF8-0831DD47DAAA}"/>
          </ac:picMkLst>
        </pc:picChg>
        <pc:picChg chg="add mod">
          <ac:chgData name="Bình Bùi Thanh" userId="74c66c16981bb079" providerId="LiveId" clId="{6D1A7E9E-8498-48A9-B851-E8BF6223DE94}" dt="2024-08-16T16:44:41.814" v="5031" actId="1076"/>
          <ac:picMkLst>
            <pc:docMk/>
            <pc:sldMk cId="1406241078" sldId="328"/>
            <ac:picMk id="12" creationId="{47641188-37FE-3B9C-6DE8-32413D6272F0}"/>
          </ac:picMkLst>
        </pc:picChg>
        <pc:picChg chg="add mod">
          <ac:chgData name="Bình Bùi Thanh" userId="74c66c16981bb079" providerId="LiveId" clId="{6D1A7E9E-8498-48A9-B851-E8BF6223DE94}" dt="2024-08-16T16:44:41.814" v="5031" actId="1076"/>
          <ac:picMkLst>
            <pc:docMk/>
            <pc:sldMk cId="1406241078" sldId="328"/>
            <ac:picMk id="15" creationId="{F7E42EBA-9A04-3E9E-45F3-F5B06D7E7663}"/>
          </ac:picMkLst>
        </pc:picChg>
        <pc:picChg chg="add mod">
          <ac:chgData name="Bình Bùi Thanh" userId="74c66c16981bb079" providerId="LiveId" clId="{6D1A7E9E-8498-48A9-B851-E8BF6223DE94}" dt="2024-08-16T16:44:13.589" v="4937" actId="571"/>
          <ac:picMkLst>
            <pc:docMk/>
            <pc:sldMk cId="1406241078" sldId="328"/>
            <ac:picMk id="16" creationId="{29B4A3E7-E664-F415-618B-586231286759}"/>
          </ac:picMkLst>
        </pc:picChg>
      </pc:sldChg>
      <pc:sldChg chg="delSp add del mod">
        <pc:chgData name="Bình Bùi Thanh" userId="74c66c16981bb079" providerId="LiveId" clId="{6D1A7E9E-8498-48A9-B851-E8BF6223DE94}" dt="2024-08-16T16:42:09.206" v="4675" actId="47"/>
        <pc:sldMkLst>
          <pc:docMk/>
          <pc:sldMk cId="4266512823" sldId="328"/>
        </pc:sldMkLst>
        <pc:picChg chg="del">
          <ac:chgData name="Bình Bùi Thanh" userId="74c66c16981bb079" providerId="LiveId" clId="{6D1A7E9E-8498-48A9-B851-E8BF6223DE94}" dt="2024-08-16T16:42:05.129" v="4674" actId="478"/>
          <ac:picMkLst>
            <pc:docMk/>
            <pc:sldMk cId="4266512823" sldId="328"/>
            <ac:picMk id="10" creationId="{073FD2B0-9537-5FD6-B02A-0A6298D116C9}"/>
          </ac:picMkLst>
        </pc:picChg>
        <pc:picChg chg="del">
          <ac:chgData name="Bình Bùi Thanh" userId="74c66c16981bb079" providerId="LiveId" clId="{6D1A7E9E-8498-48A9-B851-E8BF6223DE94}" dt="2024-08-16T16:42:05.129" v="4674" actId="478"/>
          <ac:picMkLst>
            <pc:docMk/>
            <pc:sldMk cId="4266512823" sldId="328"/>
            <ac:picMk id="11" creationId="{7EAB08CA-13E1-AEEC-1DF8-0831DD47DAAA}"/>
          </ac:picMkLst>
        </pc:picChg>
      </pc:sldChg>
      <pc:sldChg chg="addSp delSp modSp add mod">
        <pc:chgData name="Bình Bùi Thanh" userId="74c66c16981bb079" providerId="LiveId" clId="{6D1A7E9E-8498-48A9-B851-E8BF6223DE94}" dt="2024-08-16T16:53:29.748" v="5217" actId="1076"/>
        <pc:sldMkLst>
          <pc:docMk/>
          <pc:sldMk cId="1966316547" sldId="329"/>
        </pc:sldMkLst>
        <pc:spChg chg="add del mod">
          <ac:chgData name="Bình Bùi Thanh" userId="74c66c16981bb079" providerId="LiveId" clId="{6D1A7E9E-8498-48A9-B851-E8BF6223DE94}" dt="2024-08-16T16:45:17.193" v="5120" actId="478"/>
          <ac:spMkLst>
            <pc:docMk/>
            <pc:sldMk cId="1966316547" sldId="329"/>
            <ac:spMk id="7" creationId="{153C7EB9-C58C-8F19-B2A0-FD3E400BC267}"/>
          </ac:spMkLst>
        </pc:spChg>
        <pc:spChg chg="del">
          <ac:chgData name="Bình Bùi Thanh" userId="74c66c16981bb079" providerId="LiveId" clId="{6D1A7E9E-8498-48A9-B851-E8BF6223DE94}" dt="2024-08-16T16:44:50.895" v="5059" actId="478"/>
          <ac:spMkLst>
            <pc:docMk/>
            <pc:sldMk cId="1966316547" sldId="329"/>
            <ac:spMk id="13" creationId="{2E03E46D-93CF-A38C-8010-195B57257177}"/>
          </ac:spMkLst>
        </pc:spChg>
        <pc:grpChg chg="del">
          <ac:chgData name="Bình Bùi Thanh" userId="74c66c16981bb079" providerId="LiveId" clId="{6D1A7E9E-8498-48A9-B851-E8BF6223DE94}" dt="2024-08-16T16:45:18.503" v="5121" actId="478"/>
          <ac:grpSpMkLst>
            <pc:docMk/>
            <pc:sldMk cId="1966316547" sldId="329"/>
            <ac:grpSpMk id="6" creationId="{FDB8C99A-7EE7-45E1-3D42-9A4DCA6C1A48}"/>
          </ac:grpSpMkLst>
        </pc:grpChg>
        <pc:picChg chg="del">
          <ac:chgData name="Bình Bùi Thanh" userId="74c66c16981bb079" providerId="LiveId" clId="{6D1A7E9E-8498-48A9-B851-E8BF6223DE94}" dt="2024-08-16T16:44:52.735" v="5061" actId="478"/>
          <ac:picMkLst>
            <pc:docMk/>
            <pc:sldMk cId="1966316547" sldId="329"/>
            <ac:picMk id="10" creationId="{073FD2B0-9537-5FD6-B02A-0A6298D116C9}"/>
          </ac:picMkLst>
        </pc:picChg>
        <pc:picChg chg="del">
          <ac:chgData name="Bình Bùi Thanh" userId="74c66c16981bb079" providerId="LiveId" clId="{6D1A7E9E-8498-48A9-B851-E8BF6223DE94}" dt="2024-08-16T16:44:52.735" v="5061" actId="478"/>
          <ac:picMkLst>
            <pc:docMk/>
            <pc:sldMk cId="1966316547" sldId="329"/>
            <ac:picMk id="11" creationId="{7EAB08CA-13E1-AEEC-1DF8-0831DD47DAAA}"/>
          </ac:picMkLst>
        </pc:picChg>
        <pc:picChg chg="add del mod">
          <ac:chgData name="Bình Bùi Thanh" userId="74c66c16981bb079" providerId="LiveId" clId="{6D1A7E9E-8498-48A9-B851-E8BF6223DE94}" dt="2024-08-16T16:53:04.385" v="5150" actId="478"/>
          <ac:picMkLst>
            <pc:docMk/>
            <pc:sldMk cId="1966316547" sldId="329"/>
            <ac:picMk id="12" creationId="{21ECFFD6-2A49-9441-D03F-7872E731011C}"/>
          </ac:picMkLst>
        </pc:picChg>
        <pc:picChg chg="add mod ord">
          <ac:chgData name="Bình Bùi Thanh" userId="74c66c16981bb079" providerId="LiveId" clId="{6D1A7E9E-8498-48A9-B851-E8BF6223DE94}" dt="2024-08-16T16:53:29.748" v="5217" actId="1076"/>
          <ac:picMkLst>
            <pc:docMk/>
            <pc:sldMk cId="1966316547" sldId="329"/>
            <ac:picMk id="15" creationId="{79A4EB86-6E9F-FB63-1476-850DF7B2A310}"/>
          </ac:picMkLst>
        </pc:picChg>
        <pc:picChg chg="add mod">
          <ac:chgData name="Bình Bùi Thanh" userId="74c66c16981bb079" providerId="LiveId" clId="{6D1A7E9E-8498-48A9-B851-E8BF6223DE94}" dt="2024-08-16T16:53:22.120" v="5186" actId="571"/>
          <ac:picMkLst>
            <pc:docMk/>
            <pc:sldMk cId="1966316547" sldId="329"/>
            <ac:picMk id="16" creationId="{55F43111-B92C-5E37-65D6-520C06CD4851}"/>
          </ac:picMkLst>
        </pc:picChg>
      </pc:sldChg>
      <pc:sldMasterChg chg="addSp delSp modSp mod">
        <pc:chgData name="Bình Bùi Thanh" userId="74c66c16981bb079" providerId="LiveId" clId="{6D1A7E9E-8498-48A9-B851-E8BF6223DE94}" dt="2024-08-16T16:53:50.482" v="5280"/>
        <pc:sldMasterMkLst>
          <pc:docMk/>
          <pc:sldMasterMk cId="4018146389" sldId="2147483648"/>
        </pc:sldMasterMkLst>
        <pc:spChg chg="mod modVis">
          <ac:chgData name="Bình Bùi Thanh" userId="74c66c16981bb079" providerId="LiveId" clId="{6D1A7E9E-8498-48A9-B851-E8BF6223DE94}" dt="2024-08-16T16:53:50.476" v="5259"/>
          <ac:spMkLst>
            <pc:docMk/>
            <pc:sldMasterMk cId="4018146389" sldId="2147483648"/>
            <ac:spMk id="3" creationId="{6FF2DE87-7D95-4722-9EE5-248D158C7FF7}"/>
          </ac:spMkLst>
        </pc:spChg>
        <pc:spChg chg="mod modVis">
          <ac:chgData name="Bình Bùi Thanh" userId="74c66c16981bb079" providerId="LiveId" clId="{6D1A7E9E-8498-48A9-B851-E8BF6223DE94}" dt="2024-08-16T16:53:50.476" v="5261"/>
          <ac:spMkLst>
            <pc:docMk/>
            <pc:sldMasterMk cId="4018146389" sldId="2147483648"/>
            <ac:spMk id="4" creationId="{57D0A038-BC78-4ECC-BEFF-CCB515E4848D}"/>
          </ac:spMkLst>
        </pc:spChg>
        <pc:spChg chg="mod modVis">
          <ac:chgData name="Bình Bùi Thanh" userId="74c66c16981bb079" providerId="LiveId" clId="{6D1A7E9E-8498-48A9-B851-E8BF6223DE94}" dt="2024-08-16T16:53:50.477" v="5263"/>
          <ac:spMkLst>
            <pc:docMk/>
            <pc:sldMasterMk cId="4018146389" sldId="2147483648"/>
            <ac:spMk id="5" creationId="{50ECDB14-4F91-4B5C-8ACA-1B5E7E69B7D1}"/>
          </ac:spMkLst>
        </pc:spChg>
        <pc:spChg chg="mod modVis">
          <ac:chgData name="Bình Bùi Thanh" userId="74c66c16981bb079" providerId="LiveId" clId="{6D1A7E9E-8498-48A9-B851-E8BF6223DE94}" dt="2024-08-16T16:53:50.477" v="5265"/>
          <ac:spMkLst>
            <pc:docMk/>
            <pc:sldMasterMk cId="4018146389" sldId="2147483648"/>
            <ac:spMk id="6" creationId="{DB30118F-80C4-4861-A4D3-A50D382E7D56}"/>
          </ac:spMkLst>
        </pc:spChg>
        <pc:spChg chg="add del mod ord modVis">
          <ac:chgData name="Bình Bùi Thanh" userId="74c66c16981bb079" providerId="LiveId" clId="{6D1A7E9E-8498-48A9-B851-E8BF6223DE94}" dt="2024-08-16T16:03:41.052" v="138"/>
          <ac:spMkLst>
            <pc:docMk/>
            <pc:sldMasterMk cId="4018146389" sldId="2147483648"/>
            <ac:spMk id="7" creationId="{2D8B5ED3-5BD8-7844-76BA-4B60C3F5350E}"/>
          </ac:spMkLst>
        </pc:spChg>
        <pc:spChg chg="del mod modVis">
          <ac:chgData name="Bình Bùi Thanh" userId="74c66c16981bb079" providerId="LiveId" clId="{6D1A7E9E-8498-48A9-B851-E8BF6223DE94}" dt="2024-08-16T16:03:31.833" v="67"/>
          <ac:spMkLst>
            <pc:docMk/>
            <pc:sldMasterMk cId="4018146389" sldId="2147483648"/>
            <ac:spMk id="8" creationId="{DC983D25-BA7F-1D67-ACBC-B278B4A8BF47}"/>
          </ac:spMkLst>
        </pc:spChg>
        <pc:spChg chg="add del mod ord modVis">
          <ac:chgData name="Bình Bùi Thanh" userId="74c66c16981bb079" providerId="LiveId" clId="{6D1A7E9E-8498-48A9-B851-E8BF6223DE94}" dt="2024-08-16T16:03:50.101" v="178"/>
          <ac:spMkLst>
            <pc:docMk/>
            <pc:sldMasterMk cId="4018146389" sldId="2147483648"/>
            <ac:spMk id="9" creationId="{606CEAA6-49D4-5D24-6358-072C61A16B75}"/>
          </ac:spMkLst>
        </pc:spChg>
        <pc:spChg chg="add del mod ord modVis">
          <ac:chgData name="Bình Bùi Thanh" userId="74c66c16981bb079" providerId="LiveId" clId="{6D1A7E9E-8498-48A9-B851-E8BF6223DE94}" dt="2024-08-16T16:03:59.096" v="255"/>
          <ac:spMkLst>
            <pc:docMk/>
            <pc:sldMasterMk cId="4018146389" sldId="2147483648"/>
            <ac:spMk id="10" creationId="{54E75FB8-23A6-0CD9-489B-374DD213ABA1}"/>
          </ac:spMkLst>
        </pc:spChg>
        <pc:spChg chg="add del mod ord modVis">
          <ac:chgData name="Bình Bùi Thanh" userId="74c66c16981bb079" providerId="LiveId" clId="{6D1A7E9E-8498-48A9-B851-E8BF6223DE94}" dt="2024-08-16T16:04:01.186" v="285"/>
          <ac:spMkLst>
            <pc:docMk/>
            <pc:sldMasterMk cId="4018146389" sldId="2147483648"/>
            <ac:spMk id="15" creationId="{B19AFB0B-2C6B-470C-9E51-F1EE234AE67D}"/>
          </ac:spMkLst>
        </pc:spChg>
        <pc:spChg chg="add del mod ord modVis">
          <ac:chgData name="Bình Bùi Thanh" userId="74c66c16981bb079" providerId="LiveId" clId="{6D1A7E9E-8498-48A9-B851-E8BF6223DE94}" dt="2024-08-16T16:04:26.650" v="352"/>
          <ac:spMkLst>
            <pc:docMk/>
            <pc:sldMasterMk cId="4018146389" sldId="2147483648"/>
            <ac:spMk id="16" creationId="{5BEB2652-3AA1-F019-5330-D1828DB02E6D}"/>
          </ac:spMkLst>
        </pc:spChg>
        <pc:spChg chg="mod ord">
          <ac:chgData name="Bình Bùi Thanh" userId="74c66c16981bb079" providerId="LiveId" clId="{6D1A7E9E-8498-48A9-B851-E8BF6223DE94}" dt="2024-08-16T16:04:11.484" v="340"/>
          <ac:spMkLst>
            <pc:docMk/>
            <pc:sldMasterMk cId="4018146389" sldId="2147483648"/>
            <ac:spMk id="17" creationId="{ADD15012-FFA3-7045-3EA1-01982A28D8A6}"/>
          </ac:spMkLst>
        </pc:spChg>
        <pc:spChg chg="add del mod ord modVis">
          <ac:chgData name="Bình Bùi Thanh" userId="74c66c16981bb079" providerId="LiveId" clId="{6D1A7E9E-8498-48A9-B851-E8BF6223DE94}" dt="2024-08-16T16:04:51.362" v="380"/>
          <ac:spMkLst>
            <pc:docMk/>
            <pc:sldMasterMk cId="4018146389" sldId="2147483648"/>
            <ac:spMk id="18" creationId="{D00DEA9D-39FE-D5F3-D253-BA3307DC7DDC}"/>
          </ac:spMkLst>
        </pc:spChg>
        <pc:spChg chg="add del mod ord modVis">
          <ac:chgData name="Bình Bùi Thanh" userId="74c66c16981bb079" providerId="LiveId" clId="{6D1A7E9E-8498-48A9-B851-E8BF6223DE94}" dt="2024-08-16T16:06:02.180" v="410"/>
          <ac:spMkLst>
            <pc:docMk/>
            <pc:sldMasterMk cId="4018146389" sldId="2147483648"/>
            <ac:spMk id="19" creationId="{E3AF7F12-E0F9-FE01-E389-D1C2AB10609A}"/>
          </ac:spMkLst>
        </pc:spChg>
        <pc:spChg chg="add del mod ord modVis">
          <ac:chgData name="Bình Bùi Thanh" userId="74c66c16981bb079" providerId="LiveId" clId="{6D1A7E9E-8498-48A9-B851-E8BF6223DE94}" dt="2024-08-16T16:06:11.147" v="442"/>
          <ac:spMkLst>
            <pc:docMk/>
            <pc:sldMasterMk cId="4018146389" sldId="2147483648"/>
            <ac:spMk id="20" creationId="{1D202179-9202-EEC6-2F6B-69AD7C396D78}"/>
          </ac:spMkLst>
        </pc:spChg>
        <pc:spChg chg="add del mod ord modVis">
          <ac:chgData name="Bình Bùi Thanh" userId="74c66c16981bb079" providerId="LiveId" clId="{6D1A7E9E-8498-48A9-B851-E8BF6223DE94}" dt="2024-08-16T16:06:20.169" v="474"/>
          <ac:spMkLst>
            <pc:docMk/>
            <pc:sldMasterMk cId="4018146389" sldId="2147483648"/>
            <ac:spMk id="21" creationId="{E7553C69-FCE6-8B5B-08B4-6A71BB7D1007}"/>
          </ac:spMkLst>
        </pc:spChg>
        <pc:spChg chg="add del mod ord modVis">
          <ac:chgData name="Bình Bùi Thanh" userId="74c66c16981bb079" providerId="LiveId" clId="{6D1A7E9E-8498-48A9-B851-E8BF6223DE94}" dt="2024-08-16T16:06:29.449" v="504"/>
          <ac:spMkLst>
            <pc:docMk/>
            <pc:sldMasterMk cId="4018146389" sldId="2147483648"/>
            <ac:spMk id="22" creationId="{3612D854-D91B-2D97-BC2E-2BB0E501BA4F}"/>
          </ac:spMkLst>
        </pc:spChg>
        <pc:spChg chg="add del mod ord modVis">
          <ac:chgData name="Bình Bùi Thanh" userId="74c66c16981bb079" providerId="LiveId" clId="{6D1A7E9E-8498-48A9-B851-E8BF6223DE94}" dt="2024-08-16T16:06:38.543" v="534"/>
          <ac:spMkLst>
            <pc:docMk/>
            <pc:sldMasterMk cId="4018146389" sldId="2147483648"/>
            <ac:spMk id="23" creationId="{8C3F04F8-9FB7-3034-173A-A5E1F597017D}"/>
          </ac:spMkLst>
        </pc:spChg>
        <pc:spChg chg="add del mod ord modVis">
          <ac:chgData name="Bình Bùi Thanh" userId="74c66c16981bb079" providerId="LiveId" clId="{6D1A7E9E-8498-48A9-B851-E8BF6223DE94}" dt="2024-08-16T16:06:48.131" v="565"/>
          <ac:spMkLst>
            <pc:docMk/>
            <pc:sldMasterMk cId="4018146389" sldId="2147483648"/>
            <ac:spMk id="24" creationId="{917C9385-6089-A61A-58E4-0D8EDAFB1A92}"/>
          </ac:spMkLst>
        </pc:spChg>
        <pc:spChg chg="add del mod ord modVis">
          <ac:chgData name="Bình Bùi Thanh" userId="74c66c16981bb079" providerId="LiveId" clId="{6D1A7E9E-8498-48A9-B851-E8BF6223DE94}" dt="2024-08-16T16:06:58.574" v="593"/>
          <ac:spMkLst>
            <pc:docMk/>
            <pc:sldMasterMk cId="4018146389" sldId="2147483648"/>
            <ac:spMk id="25" creationId="{5AB32B0C-8D63-177F-0AF1-BE3BEA1B09BB}"/>
          </ac:spMkLst>
        </pc:spChg>
        <pc:spChg chg="add del mod ord modVis">
          <ac:chgData name="Bình Bùi Thanh" userId="74c66c16981bb079" providerId="LiveId" clId="{6D1A7E9E-8498-48A9-B851-E8BF6223DE94}" dt="2024-08-16T16:07:08.819" v="622"/>
          <ac:spMkLst>
            <pc:docMk/>
            <pc:sldMasterMk cId="4018146389" sldId="2147483648"/>
            <ac:spMk id="26" creationId="{CF5F94D9-76DE-6FA8-F317-A9284E880FC4}"/>
          </ac:spMkLst>
        </pc:spChg>
        <pc:spChg chg="add del mod ord modVis">
          <ac:chgData name="Bình Bùi Thanh" userId="74c66c16981bb079" providerId="LiveId" clId="{6D1A7E9E-8498-48A9-B851-E8BF6223DE94}" dt="2024-08-16T16:07:17.785" v="653"/>
          <ac:spMkLst>
            <pc:docMk/>
            <pc:sldMasterMk cId="4018146389" sldId="2147483648"/>
            <ac:spMk id="27" creationId="{B30D0382-66CD-A9E6-F162-BA1AA0BD4368}"/>
          </ac:spMkLst>
        </pc:spChg>
        <pc:spChg chg="add del mod ord modVis">
          <ac:chgData name="Bình Bùi Thanh" userId="74c66c16981bb079" providerId="LiveId" clId="{6D1A7E9E-8498-48A9-B851-E8BF6223DE94}" dt="2024-08-16T16:07:27.977" v="682"/>
          <ac:spMkLst>
            <pc:docMk/>
            <pc:sldMasterMk cId="4018146389" sldId="2147483648"/>
            <ac:spMk id="28" creationId="{629BA2B6-7109-33A5-DD78-5F3B79D0010E}"/>
          </ac:spMkLst>
        </pc:spChg>
        <pc:spChg chg="add del mod ord modVis">
          <ac:chgData name="Bình Bùi Thanh" userId="74c66c16981bb079" providerId="LiveId" clId="{6D1A7E9E-8498-48A9-B851-E8BF6223DE94}" dt="2024-08-16T16:07:37.838" v="713"/>
          <ac:spMkLst>
            <pc:docMk/>
            <pc:sldMasterMk cId="4018146389" sldId="2147483648"/>
            <ac:spMk id="29" creationId="{66368143-697A-15DB-5A8E-1D8C790D8624}"/>
          </ac:spMkLst>
        </pc:spChg>
        <pc:spChg chg="add del mod ord modVis">
          <ac:chgData name="Bình Bùi Thanh" userId="74c66c16981bb079" providerId="LiveId" clId="{6D1A7E9E-8498-48A9-B851-E8BF6223DE94}" dt="2024-08-16T16:07:47.833" v="742"/>
          <ac:spMkLst>
            <pc:docMk/>
            <pc:sldMasterMk cId="4018146389" sldId="2147483648"/>
            <ac:spMk id="30" creationId="{F1AA195F-FF8F-3909-E5DE-A35FFBF9BE90}"/>
          </ac:spMkLst>
        </pc:spChg>
        <pc:spChg chg="add del mod ord modVis">
          <ac:chgData name="Bình Bùi Thanh" userId="74c66c16981bb079" providerId="LiveId" clId="{6D1A7E9E-8498-48A9-B851-E8BF6223DE94}" dt="2024-08-16T16:08:01.253" v="772"/>
          <ac:spMkLst>
            <pc:docMk/>
            <pc:sldMasterMk cId="4018146389" sldId="2147483648"/>
            <ac:spMk id="31" creationId="{7AD2D165-499C-6DBC-4EEC-F018E3AE1FF3}"/>
          </ac:spMkLst>
        </pc:spChg>
        <pc:spChg chg="add del mod ord modVis">
          <ac:chgData name="Bình Bùi Thanh" userId="74c66c16981bb079" providerId="LiveId" clId="{6D1A7E9E-8498-48A9-B851-E8BF6223DE94}" dt="2024-08-16T16:08:10.203" v="802"/>
          <ac:spMkLst>
            <pc:docMk/>
            <pc:sldMasterMk cId="4018146389" sldId="2147483648"/>
            <ac:spMk id="32" creationId="{FC2E8B22-1A63-1939-4BE9-E925C61F7DEE}"/>
          </ac:spMkLst>
        </pc:spChg>
        <pc:spChg chg="add del mod ord modVis">
          <ac:chgData name="Bình Bùi Thanh" userId="74c66c16981bb079" providerId="LiveId" clId="{6D1A7E9E-8498-48A9-B851-E8BF6223DE94}" dt="2024-08-16T16:08:20.711" v="834"/>
          <ac:spMkLst>
            <pc:docMk/>
            <pc:sldMasterMk cId="4018146389" sldId="2147483648"/>
            <ac:spMk id="33" creationId="{8E32ED85-A0F1-535E-4E0F-C3F5DAA5E1A8}"/>
          </ac:spMkLst>
        </pc:spChg>
        <pc:spChg chg="add del mod ord modVis">
          <ac:chgData name="Bình Bùi Thanh" userId="74c66c16981bb079" providerId="LiveId" clId="{6D1A7E9E-8498-48A9-B851-E8BF6223DE94}" dt="2024-08-16T16:08:28.035" v="864"/>
          <ac:spMkLst>
            <pc:docMk/>
            <pc:sldMasterMk cId="4018146389" sldId="2147483648"/>
            <ac:spMk id="34" creationId="{C97B3132-2D68-FE72-4749-0BD0DEEAEEF1}"/>
          </ac:spMkLst>
        </pc:spChg>
        <pc:spChg chg="add del mod ord modVis">
          <ac:chgData name="Bình Bùi Thanh" userId="74c66c16981bb079" providerId="LiveId" clId="{6D1A7E9E-8498-48A9-B851-E8BF6223DE94}" dt="2024-08-16T16:08:41.997" v="894"/>
          <ac:spMkLst>
            <pc:docMk/>
            <pc:sldMasterMk cId="4018146389" sldId="2147483648"/>
            <ac:spMk id="35" creationId="{585A5EDE-3BA4-922E-C80A-D69FBB18464E}"/>
          </ac:spMkLst>
        </pc:spChg>
        <pc:spChg chg="add del mod ord modVis">
          <ac:chgData name="Bình Bùi Thanh" userId="74c66c16981bb079" providerId="LiveId" clId="{6D1A7E9E-8498-48A9-B851-E8BF6223DE94}" dt="2024-08-16T16:10:11.840" v="925"/>
          <ac:spMkLst>
            <pc:docMk/>
            <pc:sldMasterMk cId="4018146389" sldId="2147483648"/>
            <ac:spMk id="36" creationId="{FC4DD0C6-7C23-E694-B1BE-99C43E1AF030}"/>
          </ac:spMkLst>
        </pc:spChg>
        <pc:spChg chg="add del mod ord modVis">
          <ac:chgData name="Bình Bùi Thanh" userId="74c66c16981bb079" providerId="LiveId" clId="{6D1A7E9E-8498-48A9-B851-E8BF6223DE94}" dt="2024-08-16T16:10:20.881" v="957"/>
          <ac:spMkLst>
            <pc:docMk/>
            <pc:sldMasterMk cId="4018146389" sldId="2147483648"/>
            <ac:spMk id="37" creationId="{330C46DF-1882-B006-81DD-8AA5D6275350}"/>
          </ac:spMkLst>
        </pc:spChg>
        <pc:spChg chg="add del mod ord modVis">
          <ac:chgData name="Bình Bùi Thanh" userId="74c66c16981bb079" providerId="LiveId" clId="{6D1A7E9E-8498-48A9-B851-E8BF6223DE94}" dt="2024-08-16T16:10:29.864" v="985"/>
          <ac:spMkLst>
            <pc:docMk/>
            <pc:sldMasterMk cId="4018146389" sldId="2147483648"/>
            <ac:spMk id="38" creationId="{9C549C38-3965-FA52-F8A0-0D898921DD17}"/>
          </ac:spMkLst>
        </pc:spChg>
        <pc:spChg chg="add del mod ord modVis">
          <ac:chgData name="Bình Bùi Thanh" userId="74c66c16981bb079" providerId="LiveId" clId="{6D1A7E9E-8498-48A9-B851-E8BF6223DE94}" dt="2024-08-16T16:10:33.943" v="1013"/>
          <ac:spMkLst>
            <pc:docMk/>
            <pc:sldMasterMk cId="4018146389" sldId="2147483648"/>
            <ac:spMk id="39" creationId="{BE479D44-E651-DFB0-994F-3EC61DD53ED1}"/>
          </ac:spMkLst>
        </pc:spChg>
        <pc:spChg chg="add del mod ord modVis">
          <ac:chgData name="Bình Bùi Thanh" userId="74c66c16981bb079" providerId="LiveId" clId="{6D1A7E9E-8498-48A9-B851-E8BF6223DE94}" dt="2024-08-16T16:10:52.123" v="1049"/>
          <ac:spMkLst>
            <pc:docMk/>
            <pc:sldMasterMk cId="4018146389" sldId="2147483648"/>
            <ac:spMk id="40" creationId="{B52F7DF8-FFED-09E3-1681-E68DB12A0CB1}"/>
          </ac:spMkLst>
        </pc:spChg>
        <pc:spChg chg="add del mod ord modVis">
          <ac:chgData name="Bình Bùi Thanh" userId="74c66c16981bb079" providerId="LiveId" clId="{6D1A7E9E-8498-48A9-B851-E8BF6223DE94}" dt="2024-08-16T16:11:01.209" v="1079"/>
          <ac:spMkLst>
            <pc:docMk/>
            <pc:sldMasterMk cId="4018146389" sldId="2147483648"/>
            <ac:spMk id="41" creationId="{21A82992-1BEA-B720-7292-AB35F29BDDA6}"/>
          </ac:spMkLst>
        </pc:spChg>
        <pc:spChg chg="add del mod ord modVis">
          <ac:chgData name="Bình Bùi Thanh" userId="74c66c16981bb079" providerId="LiveId" clId="{6D1A7E9E-8498-48A9-B851-E8BF6223DE94}" dt="2024-08-16T16:12:39.801" v="1108"/>
          <ac:spMkLst>
            <pc:docMk/>
            <pc:sldMasterMk cId="4018146389" sldId="2147483648"/>
            <ac:spMk id="42" creationId="{665B3285-E311-1C07-46CE-C5F7E53BB14C}"/>
          </ac:spMkLst>
        </pc:spChg>
        <pc:spChg chg="add del mod ord modVis">
          <ac:chgData name="Bình Bùi Thanh" userId="74c66c16981bb079" providerId="LiveId" clId="{6D1A7E9E-8498-48A9-B851-E8BF6223DE94}" dt="2024-08-16T16:13:16.782" v="1164"/>
          <ac:spMkLst>
            <pc:docMk/>
            <pc:sldMasterMk cId="4018146389" sldId="2147483648"/>
            <ac:spMk id="43" creationId="{725AC2AF-B30C-3117-9885-AB4D2FADC7B7}"/>
          </ac:spMkLst>
        </pc:spChg>
        <pc:spChg chg="add del mod ord modVis">
          <ac:chgData name="Bình Bùi Thanh" userId="74c66c16981bb079" providerId="LiveId" clId="{6D1A7E9E-8498-48A9-B851-E8BF6223DE94}" dt="2024-08-16T16:13:35.445" v="1260"/>
          <ac:spMkLst>
            <pc:docMk/>
            <pc:sldMasterMk cId="4018146389" sldId="2147483648"/>
            <ac:spMk id="44" creationId="{3DAC4CFF-D034-5715-A8F3-B54F9379EF0E}"/>
          </ac:spMkLst>
        </pc:spChg>
        <pc:spChg chg="add del mod ord modVis">
          <ac:chgData name="Bình Bùi Thanh" userId="74c66c16981bb079" providerId="LiveId" clId="{6D1A7E9E-8498-48A9-B851-E8BF6223DE94}" dt="2024-08-16T16:14:13.823" v="1456"/>
          <ac:spMkLst>
            <pc:docMk/>
            <pc:sldMasterMk cId="4018146389" sldId="2147483648"/>
            <ac:spMk id="45" creationId="{FC10682A-B40E-4D20-5E56-665395CB3207}"/>
          </ac:spMkLst>
        </pc:spChg>
        <pc:spChg chg="add del mod ord modVis">
          <ac:chgData name="Bình Bùi Thanh" userId="74c66c16981bb079" providerId="LiveId" clId="{6D1A7E9E-8498-48A9-B851-E8BF6223DE94}" dt="2024-08-16T16:14:11.862" v="1451"/>
          <ac:spMkLst>
            <pc:docMk/>
            <pc:sldMasterMk cId="4018146389" sldId="2147483648"/>
            <ac:spMk id="46" creationId="{E2E68180-20DE-8FE6-57AF-96E3E6FDA37E}"/>
          </ac:spMkLst>
        </pc:spChg>
        <pc:spChg chg="add mod ord">
          <ac:chgData name="Bình Bùi Thanh" userId="74c66c16981bb079" providerId="LiveId" clId="{6D1A7E9E-8498-48A9-B851-E8BF6223DE94}" dt="2024-08-16T16:14:09.312" v="1427"/>
          <ac:spMkLst>
            <pc:docMk/>
            <pc:sldMasterMk cId="4018146389" sldId="2147483648"/>
            <ac:spMk id="47" creationId="{AD10E39D-42D1-D524-0E0C-E6BFB4374DCB}"/>
          </ac:spMkLst>
        </pc:spChg>
        <pc:spChg chg="add del mod ord modVis">
          <ac:chgData name="Bình Bùi Thanh" userId="74c66c16981bb079" providerId="LiveId" clId="{6D1A7E9E-8498-48A9-B851-E8BF6223DE94}" dt="2024-08-16T16:14:22.772" v="1489"/>
          <ac:spMkLst>
            <pc:docMk/>
            <pc:sldMasterMk cId="4018146389" sldId="2147483648"/>
            <ac:spMk id="48" creationId="{EF3853DC-7861-CD82-F49E-7A667FD4826A}"/>
          </ac:spMkLst>
        </pc:spChg>
        <pc:spChg chg="add del mod ord modVis">
          <ac:chgData name="Bình Bùi Thanh" userId="74c66c16981bb079" providerId="LiveId" clId="{6D1A7E9E-8498-48A9-B851-E8BF6223DE94}" dt="2024-08-16T16:14:31.745" v="1522"/>
          <ac:spMkLst>
            <pc:docMk/>
            <pc:sldMasterMk cId="4018146389" sldId="2147483648"/>
            <ac:spMk id="49" creationId="{7C7ED9F7-47B4-52C6-0C4F-CBC84642D685}"/>
          </ac:spMkLst>
        </pc:spChg>
        <pc:spChg chg="add del mod ord modVis">
          <ac:chgData name="Bình Bùi Thanh" userId="74c66c16981bb079" providerId="LiveId" clId="{6D1A7E9E-8498-48A9-B851-E8BF6223DE94}" dt="2024-08-16T16:14:40.724" v="1555"/>
          <ac:spMkLst>
            <pc:docMk/>
            <pc:sldMasterMk cId="4018146389" sldId="2147483648"/>
            <ac:spMk id="52" creationId="{F7231D27-C6BD-8D66-02CA-4857DA4D580C}"/>
          </ac:spMkLst>
        </pc:spChg>
        <pc:spChg chg="add del mod ord modVis">
          <ac:chgData name="Bình Bùi Thanh" userId="74c66c16981bb079" providerId="LiveId" clId="{6D1A7E9E-8498-48A9-B851-E8BF6223DE94}" dt="2024-08-16T16:14:58.777" v="1652"/>
          <ac:spMkLst>
            <pc:docMk/>
            <pc:sldMasterMk cId="4018146389" sldId="2147483648"/>
            <ac:spMk id="53" creationId="{EF8FDA21-65D3-B728-9BD9-A2E471583411}"/>
          </ac:spMkLst>
        </pc:spChg>
        <pc:spChg chg="add mod ord">
          <ac:chgData name="Bình Bùi Thanh" userId="74c66c16981bb079" providerId="LiveId" clId="{6D1A7E9E-8498-48A9-B851-E8BF6223DE94}" dt="2024-08-16T16:14:51.998" v="1639"/>
          <ac:spMkLst>
            <pc:docMk/>
            <pc:sldMasterMk cId="4018146389" sldId="2147483648"/>
            <ac:spMk id="54" creationId="{85BBD581-196D-011B-B93F-6DDFE2F14DF7}"/>
          </ac:spMkLst>
        </pc:spChg>
        <pc:spChg chg="add del mod ord modVis">
          <ac:chgData name="Bình Bùi Thanh" userId="74c66c16981bb079" providerId="LiveId" clId="{6D1A7E9E-8498-48A9-B851-E8BF6223DE94}" dt="2024-08-16T16:15:07.855" v="1701"/>
          <ac:spMkLst>
            <pc:docMk/>
            <pc:sldMasterMk cId="4018146389" sldId="2147483648"/>
            <ac:spMk id="55" creationId="{DCD70F17-830E-9C6D-3311-A3C3C1D95B4C}"/>
          </ac:spMkLst>
        </pc:spChg>
        <pc:spChg chg="add del mod ord modVis">
          <ac:chgData name="Bình Bùi Thanh" userId="74c66c16981bb079" providerId="LiveId" clId="{6D1A7E9E-8498-48A9-B851-E8BF6223DE94}" dt="2024-08-16T16:15:16.873" v="1759"/>
          <ac:spMkLst>
            <pc:docMk/>
            <pc:sldMasterMk cId="4018146389" sldId="2147483648"/>
            <ac:spMk id="56" creationId="{50E2DB23-C8FC-73F5-CD8A-5586099CD4FD}"/>
          </ac:spMkLst>
        </pc:spChg>
        <pc:spChg chg="add del mod ord modVis">
          <ac:chgData name="Bình Bùi Thanh" userId="74c66c16981bb079" providerId="LiveId" clId="{6D1A7E9E-8498-48A9-B851-E8BF6223DE94}" dt="2024-08-16T16:15:25.920" v="1794"/>
          <ac:spMkLst>
            <pc:docMk/>
            <pc:sldMasterMk cId="4018146389" sldId="2147483648"/>
            <ac:spMk id="57" creationId="{294306A6-2A0A-B04E-686B-3433509DAED8}"/>
          </ac:spMkLst>
        </pc:spChg>
        <pc:spChg chg="add del mod ord modVis">
          <ac:chgData name="Bình Bùi Thanh" userId="74c66c16981bb079" providerId="LiveId" clId="{6D1A7E9E-8498-48A9-B851-E8BF6223DE94}" dt="2024-08-16T16:15:46.282" v="1825"/>
          <ac:spMkLst>
            <pc:docMk/>
            <pc:sldMasterMk cId="4018146389" sldId="2147483648"/>
            <ac:spMk id="58" creationId="{7950BC95-B714-9462-436A-3E46BA7CBF8D}"/>
          </ac:spMkLst>
        </pc:spChg>
        <pc:spChg chg="add del mod ord modVis">
          <ac:chgData name="Bình Bùi Thanh" userId="74c66c16981bb079" providerId="LiveId" clId="{6D1A7E9E-8498-48A9-B851-E8BF6223DE94}" dt="2024-08-16T16:15:55.402" v="1853"/>
          <ac:spMkLst>
            <pc:docMk/>
            <pc:sldMasterMk cId="4018146389" sldId="2147483648"/>
            <ac:spMk id="59" creationId="{C5B40B0B-B877-81E8-C316-2F33D04140B5}"/>
          </ac:spMkLst>
        </pc:spChg>
        <pc:spChg chg="add del mod ord modVis">
          <ac:chgData name="Bình Bùi Thanh" userId="74c66c16981bb079" providerId="LiveId" clId="{6D1A7E9E-8498-48A9-B851-E8BF6223DE94}" dt="2024-08-16T16:16:06.303" v="1881"/>
          <ac:spMkLst>
            <pc:docMk/>
            <pc:sldMasterMk cId="4018146389" sldId="2147483648"/>
            <ac:spMk id="60" creationId="{FBE33B14-2CA6-C75D-E79B-3F0CA929EE8D}"/>
          </ac:spMkLst>
        </pc:spChg>
        <pc:spChg chg="add del mod ord modVis">
          <ac:chgData name="Bình Bùi Thanh" userId="74c66c16981bb079" providerId="LiveId" clId="{6D1A7E9E-8498-48A9-B851-E8BF6223DE94}" dt="2024-08-16T16:16:17.246" v="1910"/>
          <ac:spMkLst>
            <pc:docMk/>
            <pc:sldMasterMk cId="4018146389" sldId="2147483648"/>
            <ac:spMk id="61" creationId="{FCE32FB6-CCDE-A7BD-6125-862B0DDE11C3}"/>
          </ac:spMkLst>
        </pc:spChg>
        <pc:spChg chg="add del mod ord modVis">
          <ac:chgData name="Bình Bùi Thanh" userId="74c66c16981bb079" providerId="LiveId" clId="{6D1A7E9E-8498-48A9-B851-E8BF6223DE94}" dt="2024-08-16T16:16:41.785" v="1985"/>
          <ac:spMkLst>
            <pc:docMk/>
            <pc:sldMasterMk cId="4018146389" sldId="2147483648"/>
            <ac:spMk id="62" creationId="{779D82CD-BF4B-7A76-B359-F71422CDC895}"/>
          </ac:spMkLst>
        </pc:spChg>
        <pc:spChg chg="add mod ord">
          <ac:chgData name="Bình Bùi Thanh" userId="74c66c16981bb079" providerId="LiveId" clId="{6D1A7E9E-8498-48A9-B851-E8BF6223DE94}" dt="2024-08-16T16:16:34.009" v="1978"/>
          <ac:spMkLst>
            <pc:docMk/>
            <pc:sldMasterMk cId="4018146389" sldId="2147483648"/>
            <ac:spMk id="63" creationId="{0C857FED-A32D-A3D4-1C80-FB817FE88C49}"/>
          </ac:spMkLst>
        </pc:spChg>
        <pc:spChg chg="add del mod ord modVis">
          <ac:chgData name="Bình Bùi Thanh" userId="74c66c16981bb079" providerId="LiveId" clId="{6D1A7E9E-8498-48A9-B851-E8BF6223DE94}" dt="2024-08-16T16:16:50.760" v="2015"/>
          <ac:spMkLst>
            <pc:docMk/>
            <pc:sldMasterMk cId="4018146389" sldId="2147483648"/>
            <ac:spMk id="64" creationId="{B8FEDA6A-4BE6-0F1E-FF2E-E21D635565A4}"/>
          </ac:spMkLst>
        </pc:spChg>
        <pc:spChg chg="add del mod ord modVis">
          <ac:chgData name="Bình Bùi Thanh" userId="74c66c16981bb079" providerId="LiveId" clId="{6D1A7E9E-8498-48A9-B851-E8BF6223DE94}" dt="2024-08-16T16:16:59.742" v="2044"/>
          <ac:spMkLst>
            <pc:docMk/>
            <pc:sldMasterMk cId="4018146389" sldId="2147483648"/>
            <ac:spMk id="65" creationId="{CDF3540B-FED9-871D-DD90-5A56428A28B3}"/>
          </ac:spMkLst>
        </pc:spChg>
        <pc:spChg chg="add del mod ord modVis">
          <ac:chgData name="Bình Bùi Thanh" userId="74c66c16981bb079" providerId="LiveId" clId="{6D1A7E9E-8498-48A9-B851-E8BF6223DE94}" dt="2024-08-16T16:17:18.929" v="2073"/>
          <ac:spMkLst>
            <pc:docMk/>
            <pc:sldMasterMk cId="4018146389" sldId="2147483648"/>
            <ac:spMk id="66" creationId="{0E2CAF5B-4E17-2292-9F83-04AD36D07355}"/>
          </ac:spMkLst>
        </pc:spChg>
        <pc:spChg chg="add del mod ord modVis">
          <ac:chgData name="Bình Bùi Thanh" userId="74c66c16981bb079" providerId="LiveId" clId="{6D1A7E9E-8498-48A9-B851-E8BF6223DE94}" dt="2024-08-16T16:17:27.924" v="2105"/>
          <ac:spMkLst>
            <pc:docMk/>
            <pc:sldMasterMk cId="4018146389" sldId="2147483648"/>
            <ac:spMk id="67" creationId="{04076350-6D56-1D09-53C6-A6423BD9B747}"/>
          </ac:spMkLst>
        </pc:spChg>
        <pc:spChg chg="add del mod ord modVis">
          <ac:chgData name="Bình Bùi Thanh" userId="74c66c16981bb079" providerId="LiveId" clId="{6D1A7E9E-8498-48A9-B851-E8BF6223DE94}" dt="2024-08-16T16:17:36.929" v="2134"/>
          <ac:spMkLst>
            <pc:docMk/>
            <pc:sldMasterMk cId="4018146389" sldId="2147483648"/>
            <ac:spMk id="68" creationId="{95F13BF6-D205-3817-5034-47BF046A7ED2}"/>
          </ac:spMkLst>
        </pc:spChg>
        <pc:spChg chg="add del mod ord modVis">
          <ac:chgData name="Bình Bùi Thanh" userId="74c66c16981bb079" providerId="LiveId" clId="{6D1A7E9E-8498-48A9-B851-E8BF6223DE94}" dt="2024-08-16T16:17:46.468" v="2165"/>
          <ac:spMkLst>
            <pc:docMk/>
            <pc:sldMasterMk cId="4018146389" sldId="2147483648"/>
            <ac:spMk id="69" creationId="{4CBE691C-1C1E-6AD3-A2CC-D6432795BCEB}"/>
          </ac:spMkLst>
        </pc:spChg>
        <pc:spChg chg="add del mod ord modVis">
          <ac:chgData name="Bình Bùi Thanh" userId="74c66c16981bb079" providerId="LiveId" clId="{6D1A7E9E-8498-48A9-B851-E8BF6223DE94}" dt="2024-08-16T16:17:55.443" v="2194"/>
          <ac:spMkLst>
            <pc:docMk/>
            <pc:sldMasterMk cId="4018146389" sldId="2147483648"/>
            <ac:spMk id="70" creationId="{762BCB5B-C9A0-0CE5-2274-545DB0AA2F29}"/>
          </ac:spMkLst>
        </pc:spChg>
        <pc:spChg chg="add del mod ord modVis">
          <ac:chgData name="Bình Bùi Thanh" userId="74c66c16981bb079" providerId="LiveId" clId="{6D1A7E9E-8498-48A9-B851-E8BF6223DE94}" dt="2024-08-16T16:17:57.206" v="2222"/>
          <ac:spMkLst>
            <pc:docMk/>
            <pc:sldMasterMk cId="4018146389" sldId="2147483648"/>
            <ac:spMk id="71" creationId="{584AC05C-6E07-7B3B-88C4-C251C2A97C86}"/>
          </ac:spMkLst>
        </pc:spChg>
        <pc:spChg chg="add del mod ord modVis">
          <ac:chgData name="Bình Bùi Thanh" userId="74c66c16981bb079" providerId="LiveId" clId="{6D1A7E9E-8498-48A9-B851-E8BF6223DE94}" dt="2024-08-16T16:18:14.139" v="2252"/>
          <ac:spMkLst>
            <pc:docMk/>
            <pc:sldMasterMk cId="4018146389" sldId="2147483648"/>
            <ac:spMk id="72" creationId="{99B825E2-44D3-2ABD-9199-503F8D040E41}"/>
          </ac:spMkLst>
        </pc:spChg>
        <pc:spChg chg="add del mod ord modVis">
          <ac:chgData name="Bình Bùi Thanh" userId="74c66c16981bb079" providerId="LiveId" clId="{6D1A7E9E-8498-48A9-B851-E8BF6223DE94}" dt="2024-08-16T16:18:32.476" v="2285"/>
          <ac:spMkLst>
            <pc:docMk/>
            <pc:sldMasterMk cId="4018146389" sldId="2147483648"/>
            <ac:spMk id="73" creationId="{7186E4B6-1A24-F951-0F7F-8CA077485EB1}"/>
          </ac:spMkLst>
        </pc:spChg>
        <pc:spChg chg="add del mod ord modVis">
          <ac:chgData name="Bình Bùi Thanh" userId="74c66c16981bb079" providerId="LiveId" clId="{6D1A7E9E-8498-48A9-B851-E8BF6223DE94}" dt="2024-08-16T16:18:41.361" v="2330"/>
          <ac:spMkLst>
            <pc:docMk/>
            <pc:sldMasterMk cId="4018146389" sldId="2147483648"/>
            <ac:spMk id="74" creationId="{FA842D83-91C7-8B7A-1DB7-604B5612F05C}"/>
          </ac:spMkLst>
        </pc:spChg>
        <pc:spChg chg="add del mod ord modVis">
          <ac:chgData name="Bình Bùi Thanh" userId="74c66c16981bb079" providerId="LiveId" clId="{6D1A7E9E-8498-48A9-B851-E8BF6223DE94}" dt="2024-08-16T16:18:50.258" v="2386"/>
          <ac:spMkLst>
            <pc:docMk/>
            <pc:sldMasterMk cId="4018146389" sldId="2147483648"/>
            <ac:spMk id="75" creationId="{80625190-9071-E729-03C0-01F61986E1B8}"/>
          </ac:spMkLst>
        </pc:spChg>
        <pc:spChg chg="add del mod ord modVis">
          <ac:chgData name="Bình Bùi Thanh" userId="74c66c16981bb079" providerId="LiveId" clId="{6D1A7E9E-8498-48A9-B851-E8BF6223DE94}" dt="2024-08-16T16:18:57.021" v="2414"/>
          <ac:spMkLst>
            <pc:docMk/>
            <pc:sldMasterMk cId="4018146389" sldId="2147483648"/>
            <ac:spMk id="76" creationId="{25C39D36-0F81-4403-5247-0A39760952B4}"/>
          </ac:spMkLst>
        </pc:spChg>
        <pc:spChg chg="add del mod ord modVis">
          <ac:chgData name="Bình Bùi Thanh" userId="74c66c16981bb079" providerId="LiveId" clId="{6D1A7E9E-8498-48A9-B851-E8BF6223DE94}" dt="2024-08-16T16:19:14.818" v="2443"/>
          <ac:spMkLst>
            <pc:docMk/>
            <pc:sldMasterMk cId="4018146389" sldId="2147483648"/>
            <ac:spMk id="77" creationId="{193C60E3-1960-B29E-95FA-9CA65A73A4A2}"/>
          </ac:spMkLst>
        </pc:spChg>
        <pc:spChg chg="add del mod ord modVis">
          <ac:chgData name="Bình Bùi Thanh" userId="74c66c16981bb079" providerId="LiveId" clId="{6D1A7E9E-8498-48A9-B851-E8BF6223DE94}" dt="2024-08-16T16:19:18.904" v="2471"/>
          <ac:spMkLst>
            <pc:docMk/>
            <pc:sldMasterMk cId="4018146389" sldId="2147483648"/>
            <ac:spMk id="78" creationId="{6B749E7C-523E-D7EA-9684-8E4F7A7EB378}"/>
          </ac:spMkLst>
        </pc:spChg>
        <pc:spChg chg="add del mod ord modVis">
          <ac:chgData name="Bình Bùi Thanh" userId="74c66c16981bb079" providerId="LiveId" clId="{6D1A7E9E-8498-48A9-B851-E8BF6223DE94}" dt="2024-08-16T16:23:07.944" v="2500"/>
          <ac:spMkLst>
            <pc:docMk/>
            <pc:sldMasterMk cId="4018146389" sldId="2147483648"/>
            <ac:spMk id="79" creationId="{CA3CDB63-0768-96BA-F2AB-B6D4FEDCDB60}"/>
          </ac:spMkLst>
        </pc:spChg>
        <pc:spChg chg="add del mod ord modVis">
          <ac:chgData name="Bình Bùi Thanh" userId="74c66c16981bb079" providerId="LiveId" clId="{6D1A7E9E-8498-48A9-B851-E8BF6223DE94}" dt="2024-08-16T16:23:17.519" v="2551"/>
          <ac:spMkLst>
            <pc:docMk/>
            <pc:sldMasterMk cId="4018146389" sldId="2147483648"/>
            <ac:spMk id="80" creationId="{0DB9BFBC-D9CF-CAD3-43AE-9089B43AB7B6}"/>
          </ac:spMkLst>
        </pc:spChg>
        <pc:spChg chg="add del mod ord modVis">
          <ac:chgData name="Bình Bùi Thanh" userId="74c66c16981bb079" providerId="LiveId" clId="{6D1A7E9E-8498-48A9-B851-E8BF6223DE94}" dt="2024-08-16T16:23:32.758" v="2579"/>
          <ac:spMkLst>
            <pc:docMk/>
            <pc:sldMasterMk cId="4018146389" sldId="2147483648"/>
            <ac:spMk id="81" creationId="{9D33F798-501C-F10C-CB0C-CAE993C3AD9B}"/>
          </ac:spMkLst>
        </pc:spChg>
        <pc:spChg chg="add del mod ord modVis">
          <ac:chgData name="Bình Bùi Thanh" userId="74c66c16981bb079" providerId="LiveId" clId="{6D1A7E9E-8498-48A9-B851-E8BF6223DE94}" dt="2024-08-16T16:23:59.176" v="2608"/>
          <ac:spMkLst>
            <pc:docMk/>
            <pc:sldMasterMk cId="4018146389" sldId="2147483648"/>
            <ac:spMk id="82" creationId="{EED9AF95-B318-8348-B7A3-7015729F2D85}"/>
          </ac:spMkLst>
        </pc:spChg>
        <pc:spChg chg="add del mod ord modVis">
          <ac:chgData name="Bình Bùi Thanh" userId="74c66c16981bb079" providerId="LiveId" clId="{6D1A7E9E-8498-48A9-B851-E8BF6223DE94}" dt="2024-08-16T16:24:09.845" v="2636"/>
          <ac:spMkLst>
            <pc:docMk/>
            <pc:sldMasterMk cId="4018146389" sldId="2147483648"/>
            <ac:spMk id="83" creationId="{BDEA785A-6350-F01F-DA2F-CF90B562ED97}"/>
          </ac:spMkLst>
        </pc:spChg>
        <pc:spChg chg="add del mod ord modVis">
          <ac:chgData name="Bình Bùi Thanh" userId="74c66c16981bb079" providerId="LiveId" clId="{6D1A7E9E-8498-48A9-B851-E8BF6223DE94}" dt="2024-08-16T16:24:19.515" v="2666"/>
          <ac:spMkLst>
            <pc:docMk/>
            <pc:sldMasterMk cId="4018146389" sldId="2147483648"/>
            <ac:spMk id="84" creationId="{10CB1EAF-B672-CC12-91D8-DDF5FFFC791D}"/>
          </ac:spMkLst>
        </pc:spChg>
        <pc:spChg chg="add del mod ord modVis">
          <ac:chgData name="Bình Bùi Thanh" userId="74c66c16981bb079" providerId="LiveId" clId="{6D1A7E9E-8498-48A9-B851-E8BF6223DE94}" dt="2024-08-16T16:24:28.499" v="2695"/>
          <ac:spMkLst>
            <pc:docMk/>
            <pc:sldMasterMk cId="4018146389" sldId="2147483648"/>
            <ac:spMk id="85" creationId="{BF9195D6-96B2-75E1-1E8B-0CF411242A12}"/>
          </ac:spMkLst>
        </pc:spChg>
        <pc:spChg chg="add del mod ord modVis">
          <ac:chgData name="Bình Bùi Thanh" userId="74c66c16981bb079" providerId="LiveId" clId="{6D1A7E9E-8498-48A9-B851-E8BF6223DE94}" dt="2024-08-16T16:24:37.824" v="2725"/>
          <ac:spMkLst>
            <pc:docMk/>
            <pc:sldMasterMk cId="4018146389" sldId="2147483648"/>
            <ac:spMk id="86" creationId="{C2202FA3-D28C-0F0D-8F57-8E22DCC2E7C1}"/>
          </ac:spMkLst>
        </pc:spChg>
        <pc:spChg chg="add del mod ord modVis">
          <ac:chgData name="Bình Bùi Thanh" userId="74c66c16981bb079" providerId="LiveId" clId="{6D1A7E9E-8498-48A9-B851-E8BF6223DE94}" dt="2024-08-16T16:24:46.804" v="2753"/>
          <ac:spMkLst>
            <pc:docMk/>
            <pc:sldMasterMk cId="4018146389" sldId="2147483648"/>
            <ac:spMk id="87" creationId="{232F31E5-57E5-C05C-C5E5-04F823A19EE8}"/>
          </ac:spMkLst>
        </pc:spChg>
        <pc:spChg chg="add del mod ord modVis">
          <ac:chgData name="Bình Bùi Thanh" userId="74c66c16981bb079" providerId="LiveId" clId="{6D1A7E9E-8498-48A9-B851-E8BF6223DE94}" dt="2024-08-16T16:24:57.403" v="2782"/>
          <ac:spMkLst>
            <pc:docMk/>
            <pc:sldMasterMk cId="4018146389" sldId="2147483648"/>
            <ac:spMk id="88" creationId="{32B71A95-D295-BD02-6B80-74D2D98D73EA}"/>
          </ac:spMkLst>
        </pc:spChg>
        <pc:spChg chg="add del mod ord modVis">
          <ac:chgData name="Bình Bùi Thanh" userId="74c66c16981bb079" providerId="LiveId" clId="{6D1A7E9E-8498-48A9-B851-E8BF6223DE94}" dt="2024-08-16T16:25:26.704" v="2846"/>
          <ac:spMkLst>
            <pc:docMk/>
            <pc:sldMasterMk cId="4018146389" sldId="2147483648"/>
            <ac:spMk id="89" creationId="{11FB5A44-B500-4A69-E4EB-C5E92CED5DB0}"/>
          </ac:spMkLst>
        </pc:spChg>
        <pc:spChg chg="add del mod ord modVis">
          <ac:chgData name="Bình Bùi Thanh" userId="74c66c16981bb079" providerId="LiveId" clId="{6D1A7E9E-8498-48A9-B851-E8BF6223DE94}" dt="2024-08-16T16:25:35.774" v="2875"/>
          <ac:spMkLst>
            <pc:docMk/>
            <pc:sldMasterMk cId="4018146389" sldId="2147483648"/>
            <ac:spMk id="90" creationId="{5CFFC58E-9A08-44E8-069D-35D06483BD91}"/>
          </ac:spMkLst>
        </pc:spChg>
        <pc:spChg chg="add del mod ord modVis">
          <ac:chgData name="Bình Bùi Thanh" userId="74c66c16981bb079" providerId="LiveId" clId="{6D1A7E9E-8498-48A9-B851-E8BF6223DE94}" dt="2024-08-16T16:27:11.592" v="2907"/>
          <ac:spMkLst>
            <pc:docMk/>
            <pc:sldMasterMk cId="4018146389" sldId="2147483648"/>
            <ac:spMk id="91" creationId="{C5374356-CC05-FCF8-62F8-62A732E18C25}"/>
          </ac:spMkLst>
        </pc:spChg>
        <pc:spChg chg="add del mod ord modVis">
          <ac:chgData name="Bình Bùi Thanh" userId="74c66c16981bb079" providerId="LiveId" clId="{6D1A7E9E-8498-48A9-B851-E8BF6223DE94}" dt="2024-08-16T16:27:22.583" v="2936"/>
          <ac:spMkLst>
            <pc:docMk/>
            <pc:sldMasterMk cId="4018146389" sldId="2147483648"/>
            <ac:spMk id="92" creationId="{AC652594-D0DE-F278-11B5-1F7FA11B355F}"/>
          </ac:spMkLst>
        </pc:spChg>
        <pc:spChg chg="add del mod ord modVis">
          <ac:chgData name="Bình Bùi Thanh" userId="74c66c16981bb079" providerId="LiveId" clId="{6D1A7E9E-8498-48A9-B851-E8BF6223DE94}" dt="2024-08-16T16:28:08.011" v="2964"/>
          <ac:spMkLst>
            <pc:docMk/>
            <pc:sldMasterMk cId="4018146389" sldId="2147483648"/>
            <ac:spMk id="93" creationId="{6A58B12C-E9A4-D84A-5E3C-FEA8AD5D4CC2}"/>
          </ac:spMkLst>
        </pc:spChg>
        <pc:spChg chg="add del mod ord modVis">
          <ac:chgData name="Bình Bùi Thanh" userId="74c66c16981bb079" providerId="LiveId" clId="{6D1A7E9E-8498-48A9-B851-E8BF6223DE94}" dt="2024-08-16T16:28:17.046" v="2993"/>
          <ac:spMkLst>
            <pc:docMk/>
            <pc:sldMasterMk cId="4018146389" sldId="2147483648"/>
            <ac:spMk id="94" creationId="{E9D7F0B8-E07D-EA8D-F0FB-4E996FE6AF25}"/>
          </ac:spMkLst>
        </pc:spChg>
        <pc:spChg chg="add del mod ord modVis">
          <ac:chgData name="Bình Bùi Thanh" userId="74c66c16981bb079" providerId="LiveId" clId="{6D1A7E9E-8498-48A9-B851-E8BF6223DE94}" dt="2024-08-16T16:28:26.712" v="3022"/>
          <ac:spMkLst>
            <pc:docMk/>
            <pc:sldMasterMk cId="4018146389" sldId="2147483648"/>
            <ac:spMk id="95" creationId="{25D879DF-09AB-9736-2259-34109C8A2D38}"/>
          </ac:spMkLst>
        </pc:spChg>
        <pc:spChg chg="add del mod ord modVis">
          <ac:chgData name="Bình Bùi Thanh" userId="74c66c16981bb079" providerId="LiveId" clId="{6D1A7E9E-8498-48A9-B851-E8BF6223DE94}" dt="2024-08-16T16:28:39.574" v="3051"/>
          <ac:spMkLst>
            <pc:docMk/>
            <pc:sldMasterMk cId="4018146389" sldId="2147483648"/>
            <ac:spMk id="96" creationId="{1538E6A4-BAE5-42DA-FEEA-C5366C9AD2FF}"/>
          </ac:spMkLst>
        </pc:spChg>
        <pc:spChg chg="add del mod ord modVis">
          <ac:chgData name="Bình Bùi Thanh" userId="74c66c16981bb079" providerId="LiveId" clId="{6D1A7E9E-8498-48A9-B851-E8BF6223DE94}" dt="2024-08-16T16:28:50.458" v="3079"/>
          <ac:spMkLst>
            <pc:docMk/>
            <pc:sldMasterMk cId="4018146389" sldId="2147483648"/>
            <ac:spMk id="97" creationId="{010D1278-C2F1-407A-574D-DD3254261DDD}"/>
          </ac:spMkLst>
        </pc:spChg>
        <pc:spChg chg="add del mod ord modVis">
          <ac:chgData name="Bình Bùi Thanh" userId="74c66c16981bb079" providerId="LiveId" clId="{6D1A7E9E-8498-48A9-B851-E8BF6223DE94}" dt="2024-08-16T16:28:59.430" v="3108"/>
          <ac:spMkLst>
            <pc:docMk/>
            <pc:sldMasterMk cId="4018146389" sldId="2147483648"/>
            <ac:spMk id="98" creationId="{6C1F9377-7954-AF83-4EC5-87C8E8938736}"/>
          </ac:spMkLst>
        </pc:spChg>
        <pc:spChg chg="add del mod ord modVis">
          <ac:chgData name="Bình Bùi Thanh" userId="74c66c16981bb079" providerId="LiveId" clId="{6D1A7E9E-8498-48A9-B851-E8BF6223DE94}" dt="2024-08-16T16:29:08.364" v="3137"/>
          <ac:spMkLst>
            <pc:docMk/>
            <pc:sldMasterMk cId="4018146389" sldId="2147483648"/>
            <ac:spMk id="99" creationId="{3BADBFC9-DF9A-E0F2-099C-4B17D9453403}"/>
          </ac:spMkLst>
        </pc:spChg>
        <pc:spChg chg="add del mod ord modVis">
          <ac:chgData name="Bình Bùi Thanh" userId="74c66c16981bb079" providerId="LiveId" clId="{6D1A7E9E-8498-48A9-B851-E8BF6223DE94}" dt="2024-08-16T16:29:17.420" v="3166"/>
          <ac:spMkLst>
            <pc:docMk/>
            <pc:sldMasterMk cId="4018146389" sldId="2147483648"/>
            <ac:spMk id="100" creationId="{D3843F0D-6709-127A-A38E-A33A4CCA4968}"/>
          </ac:spMkLst>
        </pc:spChg>
        <pc:spChg chg="add del mod ord modVis">
          <ac:chgData name="Bình Bùi Thanh" userId="74c66c16981bb079" providerId="LiveId" clId="{6D1A7E9E-8498-48A9-B851-E8BF6223DE94}" dt="2024-08-16T16:29:25.463" v="3195"/>
          <ac:spMkLst>
            <pc:docMk/>
            <pc:sldMasterMk cId="4018146389" sldId="2147483648"/>
            <ac:spMk id="101" creationId="{9B15FAA7-1BB4-4E9B-63D1-F2700A0B166C}"/>
          </ac:spMkLst>
        </pc:spChg>
        <pc:spChg chg="add del mod ord modVis">
          <ac:chgData name="Bình Bùi Thanh" userId="74c66c16981bb079" providerId="LiveId" clId="{6D1A7E9E-8498-48A9-B851-E8BF6223DE94}" dt="2024-08-16T16:29:39.588" v="3228"/>
          <ac:spMkLst>
            <pc:docMk/>
            <pc:sldMasterMk cId="4018146389" sldId="2147483648"/>
            <ac:spMk id="102" creationId="{399E9F8C-F9ED-0AAA-407A-8C9847D2F686}"/>
          </ac:spMkLst>
        </pc:spChg>
        <pc:spChg chg="add del mod ord modVis">
          <ac:chgData name="Bình Bùi Thanh" userId="74c66c16981bb079" providerId="LiveId" clId="{6D1A7E9E-8498-48A9-B851-E8BF6223DE94}" dt="2024-08-16T16:29:48.580" v="3279"/>
          <ac:spMkLst>
            <pc:docMk/>
            <pc:sldMasterMk cId="4018146389" sldId="2147483648"/>
            <ac:spMk id="103" creationId="{D8425E16-6EFA-FE1A-7EBF-D1F53C3549C9}"/>
          </ac:spMkLst>
        </pc:spChg>
        <pc:spChg chg="add del mod ord modVis">
          <ac:chgData name="Bình Bùi Thanh" userId="74c66c16981bb079" providerId="LiveId" clId="{6D1A7E9E-8498-48A9-B851-E8BF6223DE94}" dt="2024-08-16T16:29:57.618" v="3317"/>
          <ac:spMkLst>
            <pc:docMk/>
            <pc:sldMasterMk cId="4018146389" sldId="2147483648"/>
            <ac:spMk id="104" creationId="{99E65DAD-2FB3-7A8C-93D3-88DE24B51B77}"/>
          </ac:spMkLst>
        </pc:spChg>
        <pc:spChg chg="add del mod ord modVis">
          <ac:chgData name="Bình Bùi Thanh" userId="74c66c16981bb079" providerId="LiveId" clId="{6D1A7E9E-8498-48A9-B851-E8BF6223DE94}" dt="2024-08-16T16:30:06.768" v="3348"/>
          <ac:spMkLst>
            <pc:docMk/>
            <pc:sldMasterMk cId="4018146389" sldId="2147483648"/>
            <ac:spMk id="105" creationId="{27BA9A88-C555-69C2-C656-63915F81BEC1}"/>
          </ac:spMkLst>
        </pc:spChg>
        <pc:spChg chg="add del mod ord modVis">
          <ac:chgData name="Bình Bùi Thanh" userId="74c66c16981bb079" providerId="LiveId" clId="{6D1A7E9E-8498-48A9-B851-E8BF6223DE94}" dt="2024-08-16T16:30:15.512" v="3377"/>
          <ac:spMkLst>
            <pc:docMk/>
            <pc:sldMasterMk cId="4018146389" sldId="2147483648"/>
            <ac:spMk id="106" creationId="{F9CBAC9B-F304-5B45-6CAB-62A837591CEC}"/>
          </ac:spMkLst>
        </pc:spChg>
        <pc:spChg chg="add del mod ord modVis">
          <ac:chgData name="Bình Bùi Thanh" userId="74c66c16981bb079" providerId="LiveId" clId="{6D1A7E9E-8498-48A9-B851-E8BF6223DE94}" dt="2024-08-16T16:30:33.024" v="3408"/>
          <ac:spMkLst>
            <pc:docMk/>
            <pc:sldMasterMk cId="4018146389" sldId="2147483648"/>
            <ac:spMk id="107" creationId="{EB6A446B-3B0F-9685-EE7C-03E973B1A657}"/>
          </ac:spMkLst>
        </pc:spChg>
        <pc:spChg chg="add del mod ord modVis">
          <ac:chgData name="Bình Bùi Thanh" userId="74c66c16981bb079" providerId="LiveId" clId="{6D1A7E9E-8498-48A9-B851-E8BF6223DE94}" dt="2024-08-16T16:30:42.587" v="3436"/>
          <ac:spMkLst>
            <pc:docMk/>
            <pc:sldMasterMk cId="4018146389" sldId="2147483648"/>
            <ac:spMk id="108" creationId="{26EE15DE-CEBE-A9A0-4B56-0E8DD3AC4EAF}"/>
          </ac:spMkLst>
        </pc:spChg>
        <pc:spChg chg="add del mod ord modVis">
          <ac:chgData name="Bình Bùi Thanh" userId="74c66c16981bb079" providerId="LiveId" clId="{6D1A7E9E-8498-48A9-B851-E8BF6223DE94}" dt="2024-08-16T16:30:54.634" v="3466"/>
          <ac:spMkLst>
            <pc:docMk/>
            <pc:sldMasterMk cId="4018146389" sldId="2147483648"/>
            <ac:spMk id="109" creationId="{88C30888-7FC8-9C12-52A1-F10C8736BB89}"/>
          </ac:spMkLst>
        </pc:spChg>
        <pc:spChg chg="add del mod ord modVis">
          <ac:chgData name="Bình Bùi Thanh" userId="74c66c16981bb079" providerId="LiveId" clId="{6D1A7E9E-8498-48A9-B851-E8BF6223DE94}" dt="2024-08-16T16:31:18.068" v="3519"/>
          <ac:spMkLst>
            <pc:docMk/>
            <pc:sldMasterMk cId="4018146389" sldId="2147483648"/>
            <ac:spMk id="110" creationId="{C5E5D30A-2E5F-252E-7021-93FB33C2A023}"/>
          </ac:spMkLst>
        </pc:spChg>
        <pc:spChg chg="add del mod ord modVis">
          <ac:chgData name="Bình Bùi Thanh" userId="74c66c16981bb079" providerId="LiveId" clId="{6D1A7E9E-8498-48A9-B851-E8BF6223DE94}" dt="2024-08-16T16:31:28.951" v="3554"/>
          <ac:spMkLst>
            <pc:docMk/>
            <pc:sldMasterMk cId="4018146389" sldId="2147483648"/>
            <ac:spMk id="111" creationId="{4E087EFF-BCFC-1E52-9360-49CD6940371D}"/>
          </ac:spMkLst>
        </pc:spChg>
        <pc:spChg chg="add del mod ord modVis">
          <ac:chgData name="Bình Bùi Thanh" userId="74c66c16981bb079" providerId="LiveId" clId="{6D1A7E9E-8498-48A9-B851-E8BF6223DE94}" dt="2024-08-16T16:31:51.648" v="3584"/>
          <ac:spMkLst>
            <pc:docMk/>
            <pc:sldMasterMk cId="4018146389" sldId="2147483648"/>
            <ac:spMk id="112" creationId="{9D85135C-4296-3BA9-85DD-74C5769DBC75}"/>
          </ac:spMkLst>
        </pc:spChg>
        <pc:spChg chg="add del mod ord modVis">
          <ac:chgData name="Bình Bùi Thanh" userId="74c66c16981bb079" providerId="LiveId" clId="{6D1A7E9E-8498-48A9-B851-E8BF6223DE94}" dt="2024-08-16T16:32:01.445" v="3657"/>
          <ac:spMkLst>
            <pc:docMk/>
            <pc:sldMasterMk cId="4018146389" sldId="2147483648"/>
            <ac:spMk id="113" creationId="{50FEF823-484D-54C9-8F4A-2F65AD8C5C9C}"/>
          </ac:spMkLst>
        </pc:spChg>
        <pc:spChg chg="add del mod ord modVis">
          <ac:chgData name="Bình Bùi Thanh" userId="74c66c16981bb079" providerId="LiveId" clId="{6D1A7E9E-8498-48A9-B851-E8BF6223DE94}" dt="2024-08-16T16:32:10.455" v="3685"/>
          <ac:spMkLst>
            <pc:docMk/>
            <pc:sldMasterMk cId="4018146389" sldId="2147483648"/>
            <ac:spMk id="114" creationId="{8E58D6D2-9928-7BC2-D0A0-6103CE8868DD}"/>
          </ac:spMkLst>
        </pc:spChg>
        <pc:spChg chg="add del mod ord modVis">
          <ac:chgData name="Bình Bùi Thanh" userId="74c66c16981bb079" providerId="LiveId" clId="{6D1A7E9E-8498-48A9-B851-E8BF6223DE94}" dt="2024-08-16T16:32:19.420" v="3724"/>
          <ac:spMkLst>
            <pc:docMk/>
            <pc:sldMasterMk cId="4018146389" sldId="2147483648"/>
            <ac:spMk id="115" creationId="{4D22309C-DA9A-E20C-D837-5D24726E2EBB}"/>
          </ac:spMkLst>
        </pc:spChg>
        <pc:spChg chg="add del mod ord modVis">
          <ac:chgData name="Bình Bùi Thanh" userId="74c66c16981bb079" providerId="LiveId" clId="{6D1A7E9E-8498-48A9-B851-E8BF6223DE94}" dt="2024-08-16T16:32:38.855" v="3753"/>
          <ac:spMkLst>
            <pc:docMk/>
            <pc:sldMasterMk cId="4018146389" sldId="2147483648"/>
            <ac:spMk id="116" creationId="{1CB817EB-933A-5057-616D-02E6967AEF4A}"/>
          </ac:spMkLst>
        </pc:spChg>
        <pc:spChg chg="add del mod ord modVis">
          <ac:chgData name="Bình Bùi Thanh" userId="74c66c16981bb079" providerId="LiveId" clId="{6D1A7E9E-8498-48A9-B851-E8BF6223DE94}" dt="2024-08-16T16:32:47.817" v="3784"/>
          <ac:spMkLst>
            <pc:docMk/>
            <pc:sldMasterMk cId="4018146389" sldId="2147483648"/>
            <ac:spMk id="117" creationId="{F4C5D2B2-584E-9E82-E186-6BF78C086495}"/>
          </ac:spMkLst>
        </pc:spChg>
        <pc:spChg chg="add del mod ord modVis">
          <ac:chgData name="Bình Bùi Thanh" userId="74c66c16981bb079" providerId="LiveId" clId="{6D1A7E9E-8498-48A9-B851-E8BF6223DE94}" dt="2024-08-16T16:32:56.823" v="3814"/>
          <ac:spMkLst>
            <pc:docMk/>
            <pc:sldMasterMk cId="4018146389" sldId="2147483648"/>
            <ac:spMk id="118" creationId="{507EF922-C8C2-9BEB-1425-D0B8F3A7B744}"/>
          </ac:spMkLst>
        </pc:spChg>
        <pc:spChg chg="add del mod ord modVis">
          <ac:chgData name="Bình Bùi Thanh" userId="74c66c16981bb079" providerId="LiveId" clId="{6D1A7E9E-8498-48A9-B851-E8BF6223DE94}" dt="2024-08-16T16:33:01.856" v="3843"/>
          <ac:spMkLst>
            <pc:docMk/>
            <pc:sldMasterMk cId="4018146389" sldId="2147483648"/>
            <ac:spMk id="119" creationId="{30D5CEEB-69E3-4817-5C99-5E266784B9DF}"/>
          </ac:spMkLst>
        </pc:spChg>
        <pc:spChg chg="add del mod ord modVis">
          <ac:chgData name="Bình Bùi Thanh" userId="74c66c16981bb079" providerId="LiveId" clId="{6D1A7E9E-8498-48A9-B851-E8BF6223DE94}" dt="2024-08-16T16:33:19.461" v="3877"/>
          <ac:spMkLst>
            <pc:docMk/>
            <pc:sldMasterMk cId="4018146389" sldId="2147483648"/>
            <ac:spMk id="120" creationId="{3EF4C29D-BBB0-9851-8EEE-D79DBA2A9A33}"/>
          </ac:spMkLst>
        </pc:spChg>
        <pc:spChg chg="add del mod ord modVis">
          <ac:chgData name="Bình Bùi Thanh" userId="74c66c16981bb079" providerId="LiveId" clId="{6D1A7E9E-8498-48A9-B851-E8BF6223DE94}" dt="2024-08-16T16:33:28.506" v="3906"/>
          <ac:spMkLst>
            <pc:docMk/>
            <pc:sldMasterMk cId="4018146389" sldId="2147483648"/>
            <ac:spMk id="121" creationId="{F6DC1BD1-127A-1617-DD9C-E2A00D8E11C5}"/>
          </ac:spMkLst>
        </pc:spChg>
        <pc:spChg chg="add del mod ord modVis">
          <ac:chgData name="Bình Bùi Thanh" userId="74c66c16981bb079" providerId="LiveId" clId="{6D1A7E9E-8498-48A9-B851-E8BF6223DE94}" dt="2024-08-16T16:33:37.506" v="3938"/>
          <ac:spMkLst>
            <pc:docMk/>
            <pc:sldMasterMk cId="4018146389" sldId="2147483648"/>
            <ac:spMk id="122" creationId="{AE3BFE4C-E51D-267D-A50C-BD93773378E7}"/>
          </ac:spMkLst>
        </pc:spChg>
        <pc:spChg chg="add del mod ord modVis">
          <ac:chgData name="Bình Bùi Thanh" userId="74c66c16981bb079" providerId="LiveId" clId="{6D1A7E9E-8498-48A9-B851-E8BF6223DE94}" dt="2024-08-16T16:33:46.543" v="3967"/>
          <ac:spMkLst>
            <pc:docMk/>
            <pc:sldMasterMk cId="4018146389" sldId="2147483648"/>
            <ac:spMk id="123" creationId="{2DAC5254-3841-7FE6-E8B5-44350101494B}"/>
          </ac:spMkLst>
        </pc:spChg>
        <pc:spChg chg="add del mod ord modVis">
          <ac:chgData name="Bình Bùi Thanh" userId="74c66c16981bb079" providerId="LiveId" clId="{6D1A7E9E-8498-48A9-B851-E8BF6223DE94}" dt="2024-08-16T16:34:24.868" v="3999"/>
          <ac:spMkLst>
            <pc:docMk/>
            <pc:sldMasterMk cId="4018146389" sldId="2147483648"/>
            <ac:spMk id="124" creationId="{53123F98-9E00-0A52-0C5C-0E59CA61219E}"/>
          </ac:spMkLst>
        </pc:spChg>
        <pc:spChg chg="add del mod ord modVis">
          <ac:chgData name="Bình Bùi Thanh" userId="74c66c16981bb079" providerId="LiveId" clId="{6D1A7E9E-8498-48A9-B851-E8BF6223DE94}" dt="2024-08-16T16:34:31.739" v="4030"/>
          <ac:spMkLst>
            <pc:docMk/>
            <pc:sldMasterMk cId="4018146389" sldId="2147483648"/>
            <ac:spMk id="125" creationId="{12B5BD34-87B2-3CA4-9883-4B364CDAA15B}"/>
          </ac:spMkLst>
        </pc:spChg>
        <pc:spChg chg="add del mod ord modVis">
          <ac:chgData name="Bình Bùi Thanh" userId="74c66c16981bb079" providerId="LiveId" clId="{6D1A7E9E-8498-48A9-B851-E8BF6223DE94}" dt="2024-08-16T16:34:51.361" v="4064"/>
          <ac:spMkLst>
            <pc:docMk/>
            <pc:sldMasterMk cId="4018146389" sldId="2147483648"/>
            <ac:spMk id="126" creationId="{535ADA25-6BAF-9673-8EE5-9D4AAD612B4C}"/>
          </ac:spMkLst>
        </pc:spChg>
        <pc:spChg chg="add del mod ord modVis">
          <ac:chgData name="Bình Bùi Thanh" userId="74c66c16981bb079" providerId="LiveId" clId="{6D1A7E9E-8498-48A9-B851-E8BF6223DE94}" dt="2024-08-16T16:35:00.340" v="4096"/>
          <ac:spMkLst>
            <pc:docMk/>
            <pc:sldMasterMk cId="4018146389" sldId="2147483648"/>
            <ac:spMk id="127" creationId="{68F429CB-6EA3-731D-9675-C84C3CE384E9}"/>
          </ac:spMkLst>
        </pc:spChg>
        <pc:spChg chg="add del mod ord modVis">
          <ac:chgData name="Bình Bùi Thanh" userId="74c66c16981bb079" providerId="LiveId" clId="{6D1A7E9E-8498-48A9-B851-E8BF6223DE94}" dt="2024-08-16T16:35:09.314" v="4124"/>
          <ac:spMkLst>
            <pc:docMk/>
            <pc:sldMasterMk cId="4018146389" sldId="2147483648"/>
            <ac:spMk id="128" creationId="{E9A3B69A-4A39-DB5C-908E-949A83EC9C99}"/>
          </ac:spMkLst>
        </pc:spChg>
        <pc:spChg chg="add del mod ord modVis">
          <ac:chgData name="Bình Bùi Thanh" userId="74c66c16981bb079" providerId="LiveId" clId="{6D1A7E9E-8498-48A9-B851-E8BF6223DE94}" dt="2024-08-16T16:35:22.021" v="4152"/>
          <ac:spMkLst>
            <pc:docMk/>
            <pc:sldMasterMk cId="4018146389" sldId="2147483648"/>
            <ac:spMk id="129" creationId="{EF8312B4-33CF-7AAC-BCA0-5CEDC399A753}"/>
          </ac:spMkLst>
        </pc:spChg>
        <pc:spChg chg="add del mod ord modVis">
          <ac:chgData name="Bình Bùi Thanh" userId="74c66c16981bb079" providerId="LiveId" clId="{6D1A7E9E-8498-48A9-B851-E8BF6223DE94}" dt="2024-08-16T16:35:30.979" v="4183"/>
          <ac:spMkLst>
            <pc:docMk/>
            <pc:sldMasterMk cId="4018146389" sldId="2147483648"/>
            <ac:spMk id="130" creationId="{706B1059-8ECC-B6D1-ECD6-AF87F7907997}"/>
          </ac:spMkLst>
        </pc:spChg>
        <pc:spChg chg="add del mod ord modVis">
          <ac:chgData name="Bình Bùi Thanh" userId="74c66c16981bb079" providerId="LiveId" clId="{6D1A7E9E-8498-48A9-B851-E8BF6223DE94}" dt="2024-08-16T16:35:40.318" v="4211"/>
          <ac:spMkLst>
            <pc:docMk/>
            <pc:sldMasterMk cId="4018146389" sldId="2147483648"/>
            <ac:spMk id="131" creationId="{D129DE67-185C-063B-68D7-EE99F6BB01C4}"/>
          </ac:spMkLst>
        </pc:spChg>
        <pc:spChg chg="add del mod ord modVis">
          <ac:chgData name="Bình Bùi Thanh" userId="74c66c16981bb079" providerId="LiveId" clId="{6D1A7E9E-8498-48A9-B851-E8BF6223DE94}" dt="2024-08-16T16:35:44.767" v="4240"/>
          <ac:spMkLst>
            <pc:docMk/>
            <pc:sldMasterMk cId="4018146389" sldId="2147483648"/>
            <ac:spMk id="132" creationId="{7CEFD0F2-F50F-67B4-405A-8F8D655C036D}"/>
          </ac:spMkLst>
        </pc:spChg>
        <pc:spChg chg="add del mod ord modVis">
          <ac:chgData name="Bình Bùi Thanh" userId="74c66c16981bb079" providerId="LiveId" clId="{6D1A7E9E-8498-48A9-B851-E8BF6223DE94}" dt="2024-08-16T16:37:27.009" v="4318"/>
          <ac:spMkLst>
            <pc:docMk/>
            <pc:sldMasterMk cId="4018146389" sldId="2147483648"/>
            <ac:spMk id="133" creationId="{DAEA436D-5D20-34B0-14F1-38A8DE86E174}"/>
          </ac:spMkLst>
        </pc:spChg>
        <pc:spChg chg="add mod ord">
          <ac:chgData name="Bình Bùi Thanh" userId="74c66c16981bb079" providerId="LiveId" clId="{6D1A7E9E-8498-48A9-B851-E8BF6223DE94}" dt="2024-08-16T16:37:18.155" v="4312"/>
          <ac:spMkLst>
            <pc:docMk/>
            <pc:sldMasterMk cId="4018146389" sldId="2147483648"/>
            <ac:spMk id="134" creationId="{276F424D-6881-5872-0CC4-B8E3C4D65BB5}"/>
          </ac:spMkLst>
        </pc:spChg>
        <pc:spChg chg="add del mod ord modVis">
          <ac:chgData name="Bình Bùi Thanh" userId="74c66c16981bb079" providerId="LiveId" clId="{6D1A7E9E-8498-48A9-B851-E8BF6223DE94}" dt="2024-08-16T16:38:22.604" v="4347"/>
          <ac:spMkLst>
            <pc:docMk/>
            <pc:sldMasterMk cId="4018146389" sldId="2147483648"/>
            <ac:spMk id="135" creationId="{5EEE0179-9EEA-22FE-51C2-925AE4607060}"/>
          </ac:spMkLst>
        </pc:spChg>
        <pc:spChg chg="add del mod ord modVis">
          <ac:chgData name="Bình Bùi Thanh" userId="74c66c16981bb079" providerId="LiveId" clId="{6D1A7E9E-8498-48A9-B851-E8BF6223DE94}" dt="2024-08-16T16:39:31.449" v="4381"/>
          <ac:spMkLst>
            <pc:docMk/>
            <pc:sldMasterMk cId="4018146389" sldId="2147483648"/>
            <ac:spMk id="136" creationId="{8263A48C-CF23-1919-D2FA-60F79A7FA51C}"/>
          </ac:spMkLst>
        </pc:spChg>
        <pc:spChg chg="add del mod ord modVis">
          <ac:chgData name="Bình Bùi Thanh" userId="74c66c16981bb079" providerId="LiveId" clId="{6D1A7E9E-8498-48A9-B851-E8BF6223DE94}" dt="2024-08-16T16:39:37.840" v="4411"/>
          <ac:spMkLst>
            <pc:docMk/>
            <pc:sldMasterMk cId="4018146389" sldId="2147483648"/>
            <ac:spMk id="137" creationId="{B40F2957-E48D-6C2D-53E2-EC7CEB0406FC}"/>
          </ac:spMkLst>
        </pc:spChg>
        <pc:spChg chg="add del mod ord modVis">
          <ac:chgData name="Bình Bùi Thanh" userId="74c66c16981bb079" providerId="LiveId" clId="{6D1A7E9E-8498-48A9-B851-E8BF6223DE94}" dt="2024-08-16T16:40:11.381" v="4441"/>
          <ac:spMkLst>
            <pc:docMk/>
            <pc:sldMasterMk cId="4018146389" sldId="2147483648"/>
            <ac:spMk id="138" creationId="{1C6B1F9A-B90C-80AC-6ED4-BCA18E197A65}"/>
          </ac:spMkLst>
        </pc:spChg>
        <pc:spChg chg="add del mod ord modVis">
          <ac:chgData name="Bình Bùi Thanh" userId="74c66c16981bb079" providerId="LiveId" clId="{6D1A7E9E-8498-48A9-B851-E8BF6223DE94}" dt="2024-08-16T16:40:20.790" v="4469"/>
          <ac:spMkLst>
            <pc:docMk/>
            <pc:sldMasterMk cId="4018146389" sldId="2147483648"/>
            <ac:spMk id="139" creationId="{240828C3-2C7E-FD70-8F06-8BE8B690788F}"/>
          </ac:spMkLst>
        </pc:spChg>
        <pc:spChg chg="add del mod ord modVis">
          <ac:chgData name="Bình Bùi Thanh" userId="74c66c16981bb079" providerId="LiveId" clId="{6D1A7E9E-8498-48A9-B851-E8BF6223DE94}" dt="2024-08-16T16:40:24.802" v="4498"/>
          <ac:spMkLst>
            <pc:docMk/>
            <pc:sldMasterMk cId="4018146389" sldId="2147483648"/>
            <ac:spMk id="140" creationId="{0D824438-EDAA-6156-FD19-6FD7182B6C9E}"/>
          </ac:spMkLst>
        </pc:spChg>
        <pc:spChg chg="add del mod ord modVis">
          <ac:chgData name="Bình Bùi Thanh" userId="74c66c16981bb079" providerId="LiveId" clId="{6D1A7E9E-8498-48A9-B851-E8BF6223DE94}" dt="2024-08-16T16:41:19.325" v="4528"/>
          <ac:spMkLst>
            <pc:docMk/>
            <pc:sldMasterMk cId="4018146389" sldId="2147483648"/>
            <ac:spMk id="141" creationId="{5651BF8B-FC48-1332-2C50-B53589A7DCAE}"/>
          </ac:spMkLst>
        </pc:spChg>
        <pc:spChg chg="add del mod ord modVis">
          <ac:chgData name="Bình Bùi Thanh" userId="74c66c16981bb079" providerId="LiveId" clId="{6D1A7E9E-8498-48A9-B851-E8BF6223DE94}" dt="2024-08-16T16:41:28.403" v="4558"/>
          <ac:spMkLst>
            <pc:docMk/>
            <pc:sldMasterMk cId="4018146389" sldId="2147483648"/>
            <ac:spMk id="142" creationId="{1CF17DDD-D8F2-550F-EF1E-7645D9BA8B98}"/>
          </ac:spMkLst>
        </pc:spChg>
        <pc:spChg chg="add del mod ord modVis">
          <ac:chgData name="Bình Bùi Thanh" userId="74c66c16981bb079" providerId="LiveId" clId="{6D1A7E9E-8498-48A9-B851-E8BF6223DE94}" dt="2024-08-16T16:41:37.610" v="4588"/>
          <ac:spMkLst>
            <pc:docMk/>
            <pc:sldMasterMk cId="4018146389" sldId="2147483648"/>
            <ac:spMk id="143" creationId="{D760B639-D3EF-EF1F-457C-D02E4E9B4382}"/>
          </ac:spMkLst>
        </pc:spChg>
        <pc:spChg chg="add del mod ord modVis">
          <ac:chgData name="Bình Bùi Thanh" userId="74c66c16981bb079" providerId="LiveId" clId="{6D1A7E9E-8498-48A9-B851-E8BF6223DE94}" dt="2024-08-16T16:41:46.567" v="4620"/>
          <ac:spMkLst>
            <pc:docMk/>
            <pc:sldMasterMk cId="4018146389" sldId="2147483648"/>
            <ac:spMk id="144" creationId="{1B6269B7-C9BE-8063-7CCD-39663305E329}"/>
          </ac:spMkLst>
        </pc:spChg>
        <pc:spChg chg="add del mod ord modVis">
          <ac:chgData name="Bình Bùi Thanh" userId="74c66c16981bb079" providerId="LiveId" clId="{6D1A7E9E-8498-48A9-B851-E8BF6223DE94}" dt="2024-08-16T16:41:51.212" v="4649"/>
          <ac:spMkLst>
            <pc:docMk/>
            <pc:sldMasterMk cId="4018146389" sldId="2147483648"/>
            <ac:spMk id="145" creationId="{B6063964-DB90-2C3C-7DDC-1460AA3CEF2E}"/>
          </ac:spMkLst>
        </pc:spChg>
        <pc:spChg chg="add del mod ord modVis">
          <ac:chgData name="Bình Bùi Thanh" userId="74c66c16981bb079" providerId="LiveId" clId="{6D1A7E9E-8498-48A9-B851-E8BF6223DE94}" dt="2024-08-16T16:42:09.643" v="4679"/>
          <ac:spMkLst>
            <pc:docMk/>
            <pc:sldMasterMk cId="4018146389" sldId="2147483648"/>
            <ac:spMk id="146" creationId="{3B7109F9-B99C-5DA6-856E-0769D4095E0A}"/>
          </ac:spMkLst>
        </pc:spChg>
        <pc:spChg chg="add del mod ord modVis">
          <ac:chgData name="Bình Bùi Thanh" userId="74c66c16981bb079" providerId="LiveId" clId="{6D1A7E9E-8498-48A9-B851-E8BF6223DE94}" dt="2024-08-16T16:42:30.453" v="4708"/>
          <ac:spMkLst>
            <pc:docMk/>
            <pc:sldMasterMk cId="4018146389" sldId="2147483648"/>
            <ac:spMk id="147" creationId="{B7A9DC8E-E473-10EB-852C-C841906370C9}"/>
          </ac:spMkLst>
        </pc:spChg>
        <pc:spChg chg="add del mod ord modVis">
          <ac:chgData name="Bình Bùi Thanh" userId="74c66c16981bb079" providerId="LiveId" clId="{6D1A7E9E-8498-48A9-B851-E8BF6223DE94}" dt="2024-08-16T16:42:48.788" v="4739"/>
          <ac:spMkLst>
            <pc:docMk/>
            <pc:sldMasterMk cId="4018146389" sldId="2147483648"/>
            <ac:spMk id="148" creationId="{A37920E9-E50B-D62F-6EED-173FB9D0F901}"/>
          </ac:spMkLst>
        </pc:spChg>
        <pc:spChg chg="add del mod ord modVis">
          <ac:chgData name="Bình Bùi Thanh" userId="74c66c16981bb079" providerId="LiveId" clId="{6D1A7E9E-8498-48A9-B851-E8BF6223DE94}" dt="2024-08-16T16:42:51.643" v="4767"/>
          <ac:spMkLst>
            <pc:docMk/>
            <pc:sldMasterMk cId="4018146389" sldId="2147483648"/>
            <ac:spMk id="149" creationId="{1576001D-398C-7265-4B11-102C7FE86F5A}"/>
          </ac:spMkLst>
        </pc:spChg>
        <pc:spChg chg="add del mod ord modVis">
          <ac:chgData name="Bình Bùi Thanh" userId="74c66c16981bb079" providerId="LiveId" clId="{6D1A7E9E-8498-48A9-B851-E8BF6223DE94}" dt="2024-08-16T16:43:22.505" v="4799"/>
          <ac:spMkLst>
            <pc:docMk/>
            <pc:sldMasterMk cId="4018146389" sldId="2147483648"/>
            <ac:spMk id="150" creationId="{479C3785-8DBB-C4EC-C8BD-091FF1C7F806}"/>
          </ac:spMkLst>
        </pc:spChg>
        <pc:spChg chg="add del mod ord modVis">
          <ac:chgData name="Bình Bùi Thanh" userId="74c66c16981bb079" providerId="LiveId" clId="{6D1A7E9E-8498-48A9-B851-E8BF6223DE94}" dt="2024-08-16T16:43:31.447" v="4837"/>
          <ac:spMkLst>
            <pc:docMk/>
            <pc:sldMasterMk cId="4018146389" sldId="2147483648"/>
            <ac:spMk id="151" creationId="{C116B4A3-96C8-085F-7870-7DE0D2A284B7}"/>
          </ac:spMkLst>
        </pc:spChg>
        <pc:spChg chg="add del mod ord modVis">
          <ac:chgData name="Bình Bùi Thanh" userId="74c66c16981bb079" providerId="LiveId" clId="{6D1A7E9E-8498-48A9-B851-E8BF6223DE94}" dt="2024-08-16T16:43:42.302" v="4866"/>
          <ac:spMkLst>
            <pc:docMk/>
            <pc:sldMasterMk cId="4018146389" sldId="2147483648"/>
            <ac:spMk id="152" creationId="{5B647C3C-016A-FA6A-6915-6DCE9135A56B}"/>
          </ac:spMkLst>
        </pc:spChg>
        <pc:spChg chg="add del mod ord modVis">
          <ac:chgData name="Bình Bùi Thanh" userId="74c66c16981bb079" providerId="LiveId" clId="{6D1A7E9E-8498-48A9-B851-E8BF6223DE94}" dt="2024-08-16T16:44:21.734" v="4946"/>
          <ac:spMkLst>
            <pc:docMk/>
            <pc:sldMasterMk cId="4018146389" sldId="2147483648"/>
            <ac:spMk id="153" creationId="{98E5A097-4F3B-E26A-5836-00275595AB9F}"/>
          </ac:spMkLst>
        </pc:spChg>
        <pc:spChg chg="add mod ord">
          <ac:chgData name="Bình Bùi Thanh" userId="74c66c16981bb079" providerId="LiveId" clId="{6D1A7E9E-8498-48A9-B851-E8BF6223DE94}" dt="2024-08-16T16:44:12.881" v="4936"/>
          <ac:spMkLst>
            <pc:docMk/>
            <pc:sldMasterMk cId="4018146389" sldId="2147483648"/>
            <ac:spMk id="154" creationId="{1BF5B5A4-DCAC-084F-F94F-32BF6B508133}"/>
          </ac:spMkLst>
        </pc:spChg>
        <pc:spChg chg="add del mod ord modVis">
          <ac:chgData name="Bình Bùi Thanh" userId="74c66c16981bb079" providerId="LiveId" clId="{6D1A7E9E-8498-48A9-B851-E8BF6223DE94}" dt="2024-08-16T16:44:30.673" v="4977"/>
          <ac:spMkLst>
            <pc:docMk/>
            <pc:sldMasterMk cId="4018146389" sldId="2147483648"/>
            <ac:spMk id="155" creationId="{2604C8F4-8DB2-AF46-2A32-F395886378EF}"/>
          </ac:spMkLst>
        </pc:spChg>
        <pc:spChg chg="add del mod ord modVis">
          <ac:chgData name="Bình Bùi Thanh" userId="74c66c16981bb079" providerId="LiveId" clId="{6D1A7E9E-8498-48A9-B851-E8BF6223DE94}" dt="2024-08-16T16:44:39.603" v="5007"/>
          <ac:spMkLst>
            <pc:docMk/>
            <pc:sldMasterMk cId="4018146389" sldId="2147483648"/>
            <ac:spMk id="156" creationId="{4EC88319-F0BE-E8DF-77A3-4E4715B39BB9}"/>
          </ac:spMkLst>
        </pc:spChg>
        <pc:spChg chg="add del mod ord modVis">
          <ac:chgData name="Bình Bùi Thanh" userId="74c66c16981bb079" providerId="LiveId" clId="{6D1A7E9E-8498-48A9-B851-E8BF6223DE94}" dt="2024-08-16T16:44:42.513" v="5035"/>
          <ac:spMkLst>
            <pc:docMk/>
            <pc:sldMasterMk cId="4018146389" sldId="2147483648"/>
            <ac:spMk id="157" creationId="{96C820B7-1254-7AAC-7448-3EE5D9877F35}"/>
          </ac:spMkLst>
        </pc:spChg>
        <pc:spChg chg="add del mod ord modVis">
          <ac:chgData name="Bình Bùi Thanh" userId="74c66c16981bb079" providerId="LiveId" clId="{6D1A7E9E-8498-48A9-B851-E8BF6223DE94}" dt="2024-08-16T16:44:52.986" v="5065"/>
          <ac:spMkLst>
            <pc:docMk/>
            <pc:sldMasterMk cId="4018146389" sldId="2147483648"/>
            <ac:spMk id="158" creationId="{5866A822-0660-BADC-A0FF-4B43233B186D}"/>
          </ac:spMkLst>
        </pc:spChg>
        <pc:spChg chg="add del mod ord modVis">
          <ac:chgData name="Bình Bùi Thanh" userId="74c66c16981bb079" providerId="LiveId" clId="{6D1A7E9E-8498-48A9-B851-E8BF6223DE94}" dt="2024-08-16T16:45:14.065" v="5095"/>
          <ac:spMkLst>
            <pc:docMk/>
            <pc:sldMasterMk cId="4018146389" sldId="2147483648"/>
            <ac:spMk id="159" creationId="{C40D685C-1258-F3FD-BFF0-E54B348E4A35}"/>
          </ac:spMkLst>
        </pc:spChg>
        <pc:spChg chg="add del mod ord modVis">
          <ac:chgData name="Bình Bùi Thanh" userId="74c66c16981bb079" providerId="LiveId" clId="{6D1A7E9E-8498-48A9-B851-E8BF6223DE94}" dt="2024-08-16T16:45:24.011" v="5126"/>
          <ac:spMkLst>
            <pc:docMk/>
            <pc:sldMasterMk cId="4018146389" sldId="2147483648"/>
            <ac:spMk id="160" creationId="{2AF1B5CF-DA47-71B1-C451-C5AB2610FCB8}"/>
          </ac:spMkLst>
        </pc:spChg>
        <pc:spChg chg="add del mod ord modVis">
          <ac:chgData name="Bình Bùi Thanh" userId="74c66c16981bb079" providerId="LiveId" clId="{6D1A7E9E-8498-48A9-B851-E8BF6223DE94}" dt="2024-08-16T16:53:13.140" v="5159"/>
          <ac:spMkLst>
            <pc:docMk/>
            <pc:sldMasterMk cId="4018146389" sldId="2147483648"/>
            <ac:spMk id="161" creationId="{B3208BEB-73FD-96AE-1516-689C7FCCC76E}"/>
          </ac:spMkLst>
        </pc:spChg>
        <pc:spChg chg="add del mod ord modVis">
          <ac:chgData name="Bình Bùi Thanh" userId="74c66c16981bb079" providerId="LiveId" clId="{6D1A7E9E-8498-48A9-B851-E8BF6223DE94}" dt="2024-08-16T16:53:22.131" v="5190"/>
          <ac:spMkLst>
            <pc:docMk/>
            <pc:sldMasterMk cId="4018146389" sldId="2147483648"/>
            <ac:spMk id="162" creationId="{4B539B7F-010B-3EE7-FB26-B5052EEEDE63}"/>
          </ac:spMkLst>
        </pc:spChg>
        <pc:spChg chg="add del mod ord modVis">
          <ac:chgData name="Bình Bùi Thanh" userId="74c66c16981bb079" providerId="LiveId" clId="{6D1A7E9E-8498-48A9-B851-E8BF6223DE94}" dt="2024-08-16T16:53:31.098" v="5221"/>
          <ac:spMkLst>
            <pc:docMk/>
            <pc:sldMasterMk cId="4018146389" sldId="2147483648"/>
            <ac:spMk id="163" creationId="{51706FDA-464C-7CA3-9F0A-F1DDABD4899E}"/>
          </ac:spMkLst>
        </pc:spChg>
        <pc:spChg chg="add del mod ord modVis">
          <ac:chgData name="Bình Bùi Thanh" userId="74c66c16981bb079" providerId="LiveId" clId="{6D1A7E9E-8498-48A9-B851-E8BF6223DE94}" dt="2024-08-16T16:53:50.476" v="5257"/>
          <ac:spMkLst>
            <pc:docMk/>
            <pc:sldMasterMk cId="4018146389" sldId="2147483648"/>
            <ac:spMk id="164" creationId="{46BBEDA4-61FD-DB17-B7CD-6D1B3CFCC7E2}"/>
          </ac:spMkLst>
        </pc:spChg>
        <pc:spChg chg="add mod ord">
          <ac:chgData name="Bình Bùi Thanh" userId="74c66c16981bb079" providerId="LiveId" clId="{6D1A7E9E-8498-48A9-B851-E8BF6223DE94}" dt="2024-08-16T16:53:50.482" v="5280"/>
          <ac:spMkLst>
            <pc:docMk/>
            <pc:sldMasterMk cId="4018146389" sldId="2147483648"/>
            <ac:spMk id="165" creationId="{54E36455-BA0E-54DF-F957-CFF2D30234F8}"/>
          </ac:spMkLst>
        </pc:spChg>
      </pc:sldMasterChg>
    </pc:docChg>
  </pc:docChgLst>
  <pc:docChgLst>
    <pc:chgData name="Bình Bùi Thanh" userId="74c66c16981bb079" providerId="LiveId" clId="{2E0A8597-9705-40DB-AEAD-1BF9D09912BC}"/>
    <pc:docChg chg="undo custSel addSld delSld modSld sldOrd modMainMaster">
      <pc:chgData name="Bình Bùi Thanh" userId="74c66c16981bb079" providerId="LiveId" clId="{2E0A8597-9705-40DB-AEAD-1BF9D09912BC}" dt="2024-08-07T05:22:26.999" v="10766"/>
      <pc:docMkLst>
        <pc:docMk/>
      </pc:docMkLst>
      <pc:sldChg chg="modSp mod">
        <pc:chgData name="Bình Bùi Thanh" userId="74c66c16981bb079" providerId="LiveId" clId="{2E0A8597-9705-40DB-AEAD-1BF9D09912BC}" dt="2024-08-03T05:42:29.225" v="10685" actId="207"/>
        <pc:sldMkLst>
          <pc:docMk/>
          <pc:sldMk cId="2817079516" sldId="256"/>
        </pc:sldMkLst>
        <pc:spChg chg="mod">
          <ac:chgData name="Bình Bùi Thanh" userId="74c66c16981bb079" providerId="LiveId" clId="{2E0A8597-9705-40DB-AEAD-1BF9D09912BC}" dt="2024-08-02T05:34:20.431" v="424" actId="2711"/>
          <ac:spMkLst>
            <pc:docMk/>
            <pc:sldMk cId="2817079516" sldId="256"/>
            <ac:spMk id="10" creationId="{2FB88ACE-4B44-78CC-40D8-0177C4E954DE}"/>
          </ac:spMkLst>
        </pc:spChg>
        <pc:spChg chg="mod">
          <ac:chgData name="Bình Bùi Thanh" userId="74c66c16981bb079" providerId="LiveId" clId="{2E0A8597-9705-40DB-AEAD-1BF9D09912BC}" dt="2024-08-03T05:42:20.040" v="10657" actId="207"/>
          <ac:spMkLst>
            <pc:docMk/>
            <pc:sldMk cId="2817079516" sldId="256"/>
            <ac:spMk id="11" creationId="{D51E260C-8441-F8FB-B41A-57CDA702D715}"/>
          </ac:spMkLst>
        </pc:spChg>
        <pc:spChg chg="mod">
          <ac:chgData name="Bình Bùi Thanh" userId="74c66c16981bb079" providerId="LiveId" clId="{2E0A8597-9705-40DB-AEAD-1BF9D09912BC}" dt="2024-08-03T05:42:29.225" v="10685" actId="207"/>
          <ac:spMkLst>
            <pc:docMk/>
            <pc:sldMk cId="2817079516" sldId="256"/>
            <ac:spMk id="12" creationId="{CE6D8979-43E6-55A7-AB0D-15071F33CF1B}"/>
          </ac:spMkLst>
        </pc:spChg>
      </pc:sldChg>
      <pc:sldChg chg="addSp delSp modSp new mod">
        <pc:chgData name="Bình Bùi Thanh" userId="74c66c16981bb079" providerId="LiveId" clId="{2E0A8597-9705-40DB-AEAD-1BF9D09912BC}" dt="2024-08-02T06:11:26.046" v="2039" actId="478"/>
        <pc:sldMkLst>
          <pc:docMk/>
          <pc:sldMk cId="1237788459" sldId="257"/>
        </pc:sldMkLst>
        <pc:spChg chg="del mod">
          <ac:chgData name="Bình Bùi Thanh" userId="74c66c16981bb079" providerId="LiveId" clId="{2E0A8597-9705-40DB-AEAD-1BF9D09912BC}" dt="2024-08-02T05:34:58.139" v="486"/>
          <ac:spMkLst>
            <pc:docMk/>
            <pc:sldMk cId="1237788459" sldId="257"/>
            <ac:spMk id="2" creationId="{FB2B9023-8C1F-5616-C759-E37E76F569A1}"/>
          </ac:spMkLst>
        </pc:spChg>
        <pc:spChg chg="add del mod">
          <ac:chgData name="Bình Bùi Thanh" userId="74c66c16981bb079" providerId="LiveId" clId="{2E0A8597-9705-40DB-AEAD-1BF9D09912BC}" dt="2024-08-02T06:11:26.046" v="2039" actId="478"/>
          <ac:spMkLst>
            <pc:docMk/>
            <pc:sldMk cId="1237788459" sldId="257"/>
            <ac:spMk id="3" creationId="{B5A10931-A7C0-ACB1-64B8-0DDA0A5092C1}"/>
          </ac:spMkLst>
        </pc:spChg>
        <pc:spChg chg="add del mod">
          <ac:chgData name="Bình Bùi Thanh" userId="74c66c16981bb079" providerId="LiveId" clId="{2E0A8597-9705-40DB-AEAD-1BF9D09912BC}" dt="2024-08-02T06:11:26.046" v="2039" actId="478"/>
          <ac:spMkLst>
            <pc:docMk/>
            <pc:sldMk cId="1237788459" sldId="257"/>
            <ac:spMk id="4" creationId="{E23B9245-F2EB-B149-2BB0-D073525AAC02}"/>
          </ac:spMkLst>
        </pc:spChg>
        <pc:spChg chg="add del mod">
          <ac:chgData name="Bình Bùi Thanh" userId="74c66c16981bb079" providerId="LiveId" clId="{2E0A8597-9705-40DB-AEAD-1BF9D09912BC}" dt="2024-08-02T06:11:26.046" v="2039" actId="478"/>
          <ac:spMkLst>
            <pc:docMk/>
            <pc:sldMk cId="1237788459" sldId="257"/>
            <ac:spMk id="5" creationId="{3D8E442F-418B-3AB0-303D-473898369FEC}"/>
          </ac:spMkLst>
        </pc:spChg>
        <pc:spChg chg="add del mod">
          <ac:chgData name="Bình Bùi Thanh" userId="74c66c16981bb079" providerId="LiveId" clId="{2E0A8597-9705-40DB-AEAD-1BF9D09912BC}" dt="2024-08-02T06:11:26.046" v="2039" actId="478"/>
          <ac:spMkLst>
            <pc:docMk/>
            <pc:sldMk cId="1237788459" sldId="257"/>
            <ac:spMk id="6" creationId="{33738ACC-C3D4-2857-A7B4-E92637983ECE}"/>
          </ac:spMkLst>
        </pc:spChg>
        <pc:spChg chg="add del mod">
          <ac:chgData name="Bình Bùi Thanh" userId="74c66c16981bb079" providerId="LiveId" clId="{2E0A8597-9705-40DB-AEAD-1BF9D09912BC}" dt="2024-08-02T06:11:26.046" v="2039" actId="478"/>
          <ac:spMkLst>
            <pc:docMk/>
            <pc:sldMk cId="1237788459" sldId="257"/>
            <ac:spMk id="7" creationId="{5B6CB4F0-37B9-92DC-8C62-9D53948F9AF2}"/>
          </ac:spMkLst>
        </pc:spChg>
        <pc:spChg chg="add del mod">
          <ac:chgData name="Bình Bùi Thanh" userId="74c66c16981bb079" providerId="LiveId" clId="{2E0A8597-9705-40DB-AEAD-1BF9D09912BC}" dt="2024-08-02T06:11:26.046" v="2039" actId="478"/>
          <ac:spMkLst>
            <pc:docMk/>
            <pc:sldMk cId="1237788459" sldId="257"/>
            <ac:spMk id="8" creationId="{1421A84C-5FDF-DCD2-7496-8811F5FF3298}"/>
          </ac:spMkLst>
        </pc:spChg>
        <pc:picChg chg="add del mod">
          <ac:chgData name="Bình Bùi Thanh" userId="74c66c16981bb079" providerId="LiveId" clId="{2E0A8597-9705-40DB-AEAD-1BF9D09912BC}" dt="2024-08-02T06:11:26.046" v="2039" actId="478"/>
          <ac:picMkLst>
            <pc:docMk/>
            <pc:sldMk cId="1237788459" sldId="257"/>
            <ac:picMk id="9" creationId="{4671E5F9-D1ED-E828-D19C-209751DDCF44}"/>
          </ac:picMkLst>
        </pc:picChg>
      </pc:sldChg>
      <pc:sldChg chg="addSp delSp modSp add mod ord">
        <pc:chgData name="Bình Bùi Thanh" userId="74c66c16981bb079" providerId="LiveId" clId="{2E0A8597-9705-40DB-AEAD-1BF9D09912BC}" dt="2024-08-02T06:34:36.466" v="4156"/>
        <pc:sldMkLst>
          <pc:docMk/>
          <pc:sldMk cId="3135341965" sldId="258"/>
        </pc:sldMkLst>
        <pc:spChg chg="del mod topLvl">
          <ac:chgData name="Bình Bùi Thanh" userId="74c66c16981bb079" providerId="LiveId" clId="{2E0A8597-9705-40DB-AEAD-1BF9D09912BC}" dt="2024-08-02T05:54:35.996" v="787" actId="478"/>
          <ac:spMkLst>
            <pc:docMk/>
            <pc:sldMk cId="3135341965" sldId="258"/>
            <ac:spMk id="4" creationId="{1C32B62A-34D1-90A5-D0CC-1D4E19C86839}"/>
          </ac:spMkLst>
        </pc:spChg>
        <pc:spChg chg="mod topLvl">
          <ac:chgData name="Bình Bùi Thanh" userId="74c66c16981bb079" providerId="LiveId" clId="{2E0A8597-9705-40DB-AEAD-1BF9D09912BC}" dt="2024-08-02T05:46:08.493" v="635" actId="165"/>
          <ac:spMkLst>
            <pc:docMk/>
            <pc:sldMk cId="3135341965" sldId="258"/>
            <ac:spMk id="10" creationId="{9268B4EA-D574-9005-8F44-EFF6E7DD3423}"/>
          </ac:spMkLst>
        </pc:spChg>
        <pc:spChg chg="mod topLvl">
          <ac:chgData name="Bình Bùi Thanh" userId="74c66c16981bb079" providerId="LiveId" clId="{2E0A8597-9705-40DB-AEAD-1BF9D09912BC}" dt="2024-08-02T05:46:08.493" v="635" actId="165"/>
          <ac:spMkLst>
            <pc:docMk/>
            <pc:sldMk cId="3135341965" sldId="258"/>
            <ac:spMk id="11" creationId="{3219DDA3-8068-5B83-AC50-141CB573701D}"/>
          </ac:spMkLst>
        </pc:spChg>
        <pc:spChg chg="mod topLvl">
          <ac:chgData name="Bình Bùi Thanh" userId="74c66c16981bb079" providerId="LiveId" clId="{2E0A8597-9705-40DB-AEAD-1BF9D09912BC}" dt="2024-08-02T05:46:08.493" v="635" actId="165"/>
          <ac:spMkLst>
            <pc:docMk/>
            <pc:sldMk cId="3135341965" sldId="258"/>
            <ac:spMk id="12" creationId="{B3A40245-3703-A646-376D-C5E947944E46}"/>
          </ac:spMkLst>
        </pc:spChg>
        <pc:spChg chg="mod topLvl">
          <ac:chgData name="Bình Bùi Thanh" userId="74c66c16981bb079" providerId="LiveId" clId="{2E0A8597-9705-40DB-AEAD-1BF9D09912BC}" dt="2024-08-02T05:46:08.493" v="635" actId="165"/>
          <ac:spMkLst>
            <pc:docMk/>
            <pc:sldMk cId="3135341965" sldId="258"/>
            <ac:spMk id="13" creationId="{F282E337-9296-BBDA-AEDC-A22EA20F290F}"/>
          </ac:spMkLst>
        </pc:spChg>
        <pc:spChg chg="mod topLvl">
          <ac:chgData name="Bình Bùi Thanh" userId="74c66c16981bb079" providerId="LiveId" clId="{2E0A8597-9705-40DB-AEAD-1BF9D09912BC}" dt="2024-08-02T05:46:08.493" v="635" actId="165"/>
          <ac:spMkLst>
            <pc:docMk/>
            <pc:sldMk cId="3135341965" sldId="258"/>
            <ac:spMk id="14" creationId="{DBC09C25-EFE0-E810-301F-A3AB5E8C4053}"/>
          </ac:spMkLst>
        </pc:spChg>
        <pc:spChg chg="mod topLvl">
          <ac:chgData name="Bình Bùi Thanh" userId="74c66c16981bb079" providerId="LiveId" clId="{2E0A8597-9705-40DB-AEAD-1BF9D09912BC}" dt="2024-08-02T05:46:08.493" v="635" actId="165"/>
          <ac:spMkLst>
            <pc:docMk/>
            <pc:sldMk cId="3135341965" sldId="258"/>
            <ac:spMk id="15" creationId="{88C8BD93-1133-F972-6D85-60A9F1416BA2}"/>
          </ac:spMkLst>
        </pc:spChg>
        <pc:spChg chg="mod topLvl">
          <ac:chgData name="Bình Bùi Thanh" userId="74c66c16981bb079" providerId="LiveId" clId="{2E0A8597-9705-40DB-AEAD-1BF9D09912BC}" dt="2024-08-02T05:46:08.493" v="635" actId="165"/>
          <ac:spMkLst>
            <pc:docMk/>
            <pc:sldMk cId="3135341965" sldId="258"/>
            <ac:spMk id="16" creationId="{DD47DB2F-9335-8F12-702B-9E0BCE2A3CC0}"/>
          </ac:spMkLst>
        </pc:spChg>
        <pc:spChg chg="mod topLvl">
          <ac:chgData name="Bình Bùi Thanh" userId="74c66c16981bb079" providerId="LiveId" clId="{2E0A8597-9705-40DB-AEAD-1BF9D09912BC}" dt="2024-08-02T05:46:08.493" v="635" actId="165"/>
          <ac:spMkLst>
            <pc:docMk/>
            <pc:sldMk cId="3135341965" sldId="258"/>
            <ac:spMk id="17" creationId="{C2FF4DF0-0003-B54D-E068-8989B707D5F8}"/>
          </ac:spMkLst>
        </pc:spChg>
        <pc:spChg chg="mod topLvl">
          <ac:chgData name="Bình Bùi Thanh" userId="74c66c16981bb079" providerId="LiveId" clId="{2E0A8597-9705-40DB-AEAD-1BF9D09912BC}" dt="2024-08-02T05:46:08.493" v="635" actId="165"/>
          <ac:spMkLst>
            <pc:docMk/>
            <pc:sldMk cId="3135341965" sldId="258"/>
            <ac:spMk id="18" creationId="{F82FAEDD-302A-651D-F8DE-5301C40985A7}"/>
          </ac:spMkLst>
        </pc:spChg>
        <pc:spChg chg="mod topLvl">
          <ac:chgData name="Bình Bùi Thanh" userId="74c66c16981bb079" providerId="LiveId" clId="{2E0A8597-9705-40DB-AEAD-1BF9D09912BC}" dt="2024-08-02T05:46:08.493" v="635" actId="165"/>
          <ac:spMkLst>
            <pc:docMk/>
            <pc:sldMk cId="3135341965" sldId="258"/>
            <ac:spMk id="19" creationId="{E60F7FE1-3563-9911-DBA7-1C33C7D89B6F}"/>
          </ac:spMkLst>
        </pc:spChg>
        <pc:spChg chg="add mod">
          <ac:chgData name="Bình Bùi Thanh" userId="74c66c16981bb079" providerId="LiveId" clId="{2E0A8597-9705-40DB-AEAD-1BF9D09912BC}" dt="2024-08-02T05:58:47.994" v="1420" actId="1076"/>
          <ac:spMkLst>
            <pc:docMk/>
            <pc:sldMk cId="3135341965" sldId="258"/>
            <ac:spMk id="26" creationId="{9BEBBD0F-155F-DE03-6CBA-1717A2869F52}"/>
          </ac:spMkLst>
        </pc:spChg>
        <pc:spChg chg="add mod">
          <ac:chgData name="Bình Bùi Thanh" userId="74c66c16981bb079" providerId="LiveId" clId="{2E0A8597-9705-40DB-AEAD-1BF9D09912BC}" dt="2024-08-02T05:58:59.208" v="1454" actId="1076"/>
          <ac:spMkLst>
            <pc:docMk/>
            <pc:sldMk cId="3135341965" sldId="258"/>
            <ac:spMk id="27" creationId="{F988D911-3CC8-EFDD-ADCD-0FCC0A7D0C7B}"/>
          </ac:spMkLst>
        </pc:spChg>
        <pc:spChg chg="add mod">
          <ac:chgData name="Bình Bùi Thanh" userId="74c66c16981bb079" providerId="LiveId" clId="{2E0A8597-9705-40DB-AEAD-1BF9D09912BC}" dt="2024-08-02T06:34:36.466" v="4156"/>
          <ac:spMkLst>
            <pc:docMk/>
            <pc:sldMk cId="3135341965" sldId="258"/>
            <ac:spMk id="28" creationId="{CE8A1498-B039-48A7-5A6B-D16C9D6FBF29}"/>
          </ac:spMkLst>
        </pc:spChg>
        <pc:spChg chg="add mod">
          <ac:chgData name="Bình Bùi Thanh" userId="74c66c16981bb079" providerId="LiveId" clId="{2E0A8597-9705-40DB-AEAD-1BF9D09912BC}" dt="2024-08-02T06:34:36.466" v="4156"/>
          <ac:spMkLst>
            <pc:docMk/>
            <pc:sldMk cId="3135341965" sldId="258"/>
            <ac:spMk id="29" creationId="{CFC54F48-2247-B5DE-1123-3495EA67B595}"/>
          </ac:spMkLst>
        </pc:spChg>
        <pc:spChg chg="add mod">
          <ac:chgData name="Bình Bùi Thanh" userId="74c66c16981bb079" providerId="LiveId" clId="{2E0A8597-9705-40DB-AEAD-1BF9D09912BC}" dt="2024-08-02T06:34:36.466" v="4156"/>
          <ac:spMkLst>
            <pc:docMk/>
            <pc:sldMk cId="3135341965" sldId="258"/>
            <ac:spMk id="30" creationId="{1D3A706E-1EB7-44F3-EF6B-226E4072D695}"/>
          </ac:spMkLst>
        </pc:spChg>
        <pc:spChg chg="add mod">
          <ac:chgData name="Bình Bùi Thanh" userId="74c66c16981bb079" providerId="LiveId" clId="{2E0A8597-9705-40DB-AEAD-1BF9D09912BC}" dt="2024-08-02T06:34:36.466" v="4156"/>
          <ac:spMkLst>
            <pc:docMk/>
            <pc:sldMk cId="3135341965" sldId="258"/>
            <ac:spMk id="31" creationId="{C2DB0180-D9EC-0630-27FD-4C54988094EF}"/>
          </ac:spMkLst>
        </pc:spChg>
        <pc:grpChg chg="add del mod">
          <ac:chgData name="Bình Bùi Thanh" userId="74c66c16981bb079" providerId="LiveId" clId="{2E0A8597-9705-40DB-AEAD-1BF9D09912BC}" dt="2024-08-02T05:45:47.303" v="560" actId="165"/>
          <ac:grpSpMkLst>
            <pc:docMk/>
            <pc:sldMk cId="3135341965" sldId="258"/>
            <ac:grpSpMk id="2" creationId="{F85FEDB8-05AA-DC3E-5D80-F5AB0A1A1D1E}"/>
          </ac:grpSpMkLst>
        </pc:grpChg>
        <pc:grpChg chg="del mod topLvl">
          <ac:chgData name="Bình Bùi Thanh" userId="74c66c16981bb079" providerId="LiveId" clId="{2E0A8597-9705-40DB-AEAD-1BF9D09912BC}" dt="2024-08-02T05:45:49.878" v="561" actId="165"/>
          <ac:grpSpMkLst>
            <pc:docMk/>
            <pc:sldMk cId="3135341965" sldId="258"/>
            <ac:grpSpMk id="3" creationId="{E5928C2F-13DC-DCBB-CD80-0166BB106427}"/>
          </ac:grpSpMkLst>
        </pc:grpChg>
        <pc:grpChg chg="add del mod topLvl">
          <ac:chgData name="Bình Bùi Thanh" userId="74c66c16981bb079" providerId="LiveId" clId="{2E0A8597-9705-40DB-AEAD-1BF9D09912BC}" dt="2024-08-02T05:54:31.534" v="757" actId="478"/>
          <ac:grpSpMkLst>
            <pc:docMk/>
            <pc:sldMk cId="3135341965" sldId="258"/>
            <ac:grpSpMk id="5" creationId="{09F77230-A733-B44D-2B20-FAC36B839C73}"/>
          </ac:grpSpMkLst>
        </pc:grpChg>
        <pc:grpChg chg="add del mod topLvl">
          <ac:chgData name="Bình Bùi Thanh" userId="74c66c16981bb079" providerId="LiveId" clId="{2E0A8597-9705-40DB-AEAD-1BF9D09912BC}" dt="2024-08-02T05:54:35.996" v="787" actId="478"/>
          <ac:grpSpMkLst>
            <pc:docMk/>
            <pc:sldMk cId="3135341965" sldId="258"/>
            <ac:grpSpMk id="6" creationId="{FAC441EA-9BD6-833E-EEB7-8F6A1462FB48}"/>
          </ac:grpSpMkLst>
        </pc:grpChg>
        <pc:grpChg chg="add del mod topLvl">
          <ac:chgData name="Bình Bùi Thanh" userId="74c66c16981bb079" providerId="LiveId" clId="{2E0A8597-9705-40DB-AEAD-1BF9D09912BC}" dt="2024-08-02T05:54:35.996" v="787" actId="478"/>
          <ac:grpSpMkLst>
            <pc:docMk/>
            <pc:sldMk cId="3135341965" sldId="258"/>
            <ac:grpSpMk id="7" creationId="{BA8DCA74-2A72-7458-4354-2157B5F59013}"/>
          </ac:grpSpMkLst>
        </pc:grpChg>
        <pc:grpChg chg="add del mod topLvl">
          <ac:chgData name="Bình Bùi Thanh" userId="74c66c16981bb079" providerId="LiveId" clId="{2E0A8597-9705-40DB-AEAD-1BF9D09912BC}" dt="2024-08-02T05:54:35.996" v="787" actId="478"/>
          <ac:grpSpMkLst>
            <pc:docMk/>
            <pc:sldMk cId="3135341965" sldId="258"/>
            <ac:grpSpMk id="8" creationId="{67FE276A-E68C-5726-093A-D39DA654BC76}"/>
          </ac:grpSpMkLst>
        </pc:grpChg>
        <pc:grpChg chg="add del mod topLvl">
          <ac:chgData name="Bình Bùi Thanh" userId="74c66c16981bb079" providerId="LiveId" clId="{2E0A8597-9705-40DB-AEAD-1BF9D09912BC}" dt="2024-08-02T05:54:35.996" v="787" actId="478"/>
          <ac:grpSpMkLst>
            <pc:docMk/>
            <pc:sldMk cId="3135341965" sldId="258"/>
            <ac:grpSpMk id="9" creationId="{30DDC483-B1C6-FCC0-195D-9B1DDE38DC46}"/>
          </ac:grpSpMkLst>
        </pc:grpChg>
        <pc:picChg chg="add mod">
          <ac:chgData name="Bình Bùi Thanh" userId="74c66c16981bb079" providerId="LiveId" clId="{2E0A8597-9705-40DB-AEAD-1BF9D09912BC}" dt="2024-08-02T05:59:09.850" v="1483" actId="12789"/>
          <ac:picMkLst>
            <pc:docMk/>
            <pc:sldMk cId="3135341965" sldId="258"/>
            <ac:picMk id="25" creationId="{ED6B487B-1F7E-843A-499F-EFED9662CC8B}"/>
          </ac:picMkLst>
        </pc:picChg>
        <pc:cxnChg chg="add del mod">
          <ac:chgData name="Bình Bùi Thanh" userId="74c66c16981bb079" providerId="LiveId" clId="{2E0A8597-9705-40DB-AEAD-1BF9D09912BC}" dt="2024-08-02T05:54:35.996" v="787" actId="478"/>
          <ac:cxnSpMkLst>
            <pc:docMk/>
            <pc:sldMk cId="3135341965" sldId="258"/>
            <ac:cxnSpMk id="20" creationId="{81A60A04-1738-9A6E-4E19-CBD7C481A5AB}"/>
          </ac:cxnSpMkLst>
        </pc:cxnChg>
        <pc:cxnChg chg="add del mod">
          <ac:chgData name="Bình Bùi Thanh" userId="74c66c16981bb079" providerId="LiveId" clId="{2E0A8597-9705-40DB-AEAD-1BF9D09912BC}" dt="2024-08-02T05:54:35.996" v="787" actId="478"/>
          <ac:cxnSpMkLst>
            <pc:docMk/>
            <pc:sldMk cId="3135341965" sldId="258"/>
            <ac:cxnSpMk id="21" creationId="{19B0DCE4-234C-CF0D-C990-4BF09BBE1BC2}"/>
          </ac:cxnSpMkLst>
        </pc:cxnChg>
        <pc:cxnChg chg="add del mod">
          <ac:chgData name="Bình Bùi Thanh" userId="74c66c16981bb079" providerId="LiveId" clId="{2E0A8597-9705-40DB-AEAD-1BF9D09912BC}" dt="2024-08-02T05:54:35.996" v="787" actId="478"/>
          <ac:cxnSpMkLst>
            <pc:docMk/>
            <pc:sldMk cId="3135341965" sldId="258"/>
            <ac:cxnSpMk id="22" creationId="{AC5E8C96-4239-66C9-4BCF-DC6C77CB2C3E}"/>
          </ac:cxnSpMkLst>
        </pc:cxnChg>
        <pc:cxnChg chg="add del mod">
          <ac:chgData name="Bình Bùi Thanh" userId="74c66c16981bb079" providerId="LiveId" clId="{2E0A8597-9705-40DB-AEAD-1BF9D09912BC}" dt="2024-08-02T05:54:35.996" v="787" actId="478"/>
          <ac:cxnSpMkLst>
            <pc:docMk/>
            <pc:sldMk cId="3135341965" sldId="258"/>
            <ac:cxnSpMk id="23" creationId="{494E8760-A06C-7E5E-B08A-92F37842323E}"/>
          </ac:cxnSpMkLst>
        </pc:cxnChg>
      </pc:sldChg>
      <pc:sldChg chg="add">
        <pc:chgData name="Bình Bùi Thanh" userId="74c66c16981bb079" providerId="LiveId" clId="{2E0A8597-9705-40DB-AEAD-1BF9D09912BC}" dt="2024-08-02T05:34:59.370" v="488"/>
        <pc:sldMkLst>
          <pc:docMk/>
          <pc:sldMk cId="507981542" sldId="259"/>
        </pc:sldMkLst>
      </pc:sldChg>
      <pc:sldChg chg="add">
        <pc:chgData name="Bình Bùi Thanh" userId="74c66c16981bb079" providerId="LiveId" clId="{2E0A8597-9705-40DB-AEAD-1BF9D09912BC}" dt="2024-08-02T05:34:59.511" v="489"/>
        <pc:sldMkLst>
          <pc:docMk/>
          <pc:sldMk cId="1692734749" sldId="260"/>
        </pc:sldMkLst>
      </pc:sldChg>
      <pc:sldChg chg="add">
        <pc:chgData name="Bình Bùi Thanh" userId="74c66c16981bb079" providerId="LiveId" clId="{2E0A8597-9705-40DB-AEAD-1BF9D09912BC}" dt="2024-08-02T05:34:59.657" v="490"/>
        <pc:sldMkLst>
          <pc:docMk/>
          <pc:sldMk cId="311313147" sldId="261"/>
        </pc:sldMkLst>
      </pc:sldChg>
      <pc:sldChg chg="add">
        <pc:chgData name="Bình Bùi Thanh" userId="74c66c16981bb079" providerId="LiveId" clId="{2E0A8597-9705-40DB-AEAD-1BF9D09912BC}" dt="2024-08-02T05:34:59.798" v="491"/>
        <pc:sldMkLst>
          <pc:docMk/>
          <pc:sldMk cId="1101028719" sldId="262"/>
        </pc:sldMkLst>
      </pc:sldChg>
      <pc:sldChg chg="add">
        <pc:chgData name="Bình Bùi Thanh" userId="74c66c16981bb079" providerId="LiveId" clId="{2E0A8597-9705-40DB-AEAD-1BF9D09912BC}" dt="2024-08-02T05:34:59.921" v="492"/>
        <pc:sldMkLst>
          <pc:docMk/>
          <pc:sldMk cId="3739169965" sldId="263"/>
        </pc:sldMkLst>
      </pc:sldChg>
      <pc:sldChg chg="addSp delSp modSp add mod">
        <pc:chgData name="Bình Bùi Thanh" userId="74c66c16981bb079" providerId="LiveId" clId="{2E0A8597-9705-40DB-AEAD-1BF9D09912BC}" dt="2024-08-03T04:59:24.608" v="6634" actId="12789"/>
        <pc:sldMkLst>
          <pc:docMk/>
          <pc:sldMk cId="474987382" sldId="264"/>
        </pc:sldMkLst>
        <pc:spChg chg="add mod">
          <ac:chgData name="Bình Bùi Thanh" userId="74c66c16981bb079" providerId="LiveId" clId="{2E0A8597-9705-40DB-AEAD-1BF9D09912BC}" dt="2024-08-03T04:56:52.619" v="6395" actId="1076"/>
          <ac:spMkLst>
            <pc:docMk/>
            <pc:sldMk cId="474987382" sldId="264"/>
            <ac:spMk id="2" creationId="{2128D803-38A3-85BA-06C4-40DBD88951A7}"/>
          </ac:spMkLst>
        </pc:spChg>
        <pc:spChg chg="add mod topLvl">
          <ac:chgData name="Bình Bùi Thanh" userId="74c66c16981bb079" providerId="LiveId" clId="{2E0A8597-9705-40DB-AEAD-1BF9D09912BC}" dt="2024-08-03T04:59:18.712" v="6604" actId="164"/>
          <ac:spMkLst>
            <pc:docMk/>
            <pc:sldMk cId="474987382" sldId="264"/>
            <ac:spMk id="5" creationId="{65D353CB-C15D-0136-52C5-FE4EAEC9AF09}"/>
          </ac:spMkLst>
        </pc:spChg>
        <pc:spChg chg="add del">
          <ac:chgData name="Bình Bùi Thanh" userId="74c66c16981bb079" providerId="LiveId" clId="{2E0A8597-9705-40DB-AEAD-1BF9D09912BC}" dt="2024-08-03T04:38:41.354" v="4973" actId="22"/>
          <ac:spMkLst>
            <pc:docMk/>
            <pc:sldMk cId="474987382" sldId="264"/>
            <ac:spMk id="7" creationId="{F6201DBA-EAD4-7A74-709C-A842AC66AC46}"/>
          </ac:spMkLst>
        </pc:spChg>
        <pc:spChg chg="add del">
          <ac:chgData name="Bình Bùi Thanh" userId="74c66c16981bb079" providerId="LiveId" clId="{2E0A8597-9705-40DB-AEAD-1BF9D09912BC}" dt="2024-08-03T04:38:43.234" v="4975" actId="22"/>
          <ac:spMkLst>
            <pc:docMk/>
            <pc:sldMk cId="474987382" sldId="264"/>
            <ac:spMk id="9" creationId="{5A1F397B-E44B-CC10-0F7F-222C0C03738F}"/>
          </ac:spMkLst>
        </pc:spChg>
        <pc:spChg chg="add mod topLvl">
          <ac:chgData name="Bình Bùi Thanh" userId="74c66c16981bb079" providerId="LiveId" clId="{2E0A8597-9705-40DB-AEAD-1BF9D09912BC}" dt="2024-08-03T04:59:18.712" v="6604" actId="164"/>
          <ac:spMkLst>
            <pc:docMk/>
            <pc:sldMk cId="474987382" sldId="264"/>
            <ac:spMk id="10" creationId="{4B41DB57-D147-0651-20E1-4DD5406A883C}"/>
          </ac:spMkLst>
        </pc:spChg>
        <pc:spChg chg="add del mod">
          <ac:chgData name="Bình Bùi Thanh" userId="74c66c16981bb079" providerId="LiveId" clId="{2E0A8597-9705-40DB-AEAD-1BF9D09912BC}" dt="2024-08-03T04:44:56.569" v="5288"/>
          <ac:spMkLst>
            <pc:docMk/>
            <pc:sldMk cId="474987382" sldId="264"/>
            <ac:spMk id="11" creationId="{DE4858E2-EE5E-AC21-5C8C-E3FB60CFDD27}"/>
          </ac:spMkLst>
        </pc:spChg>
        <pc:spChg chg="add mod">
          <ac:chgData name="Bình Bùi Thanh" userId="74c66c16981bb079" providerId="LiveId" clId="{2E0A8597-9705-40DB-AEAD-1BF9D09912BC}" dt="2024-08-03T04:45:41.528" v="5404"/>
          <ac:spMkLst>
            <pc:docMk/>
            <pc:sldMk cId="474987382" sldId="264"/>
            <ac:spMk id="13" creationId="{6F469744-8428-3007-2DDA-4777E739DB95}"/>
          </ac:spMkLst>
        </pc:spChg>
        <pc:spChg chg="add mod">
          <ac:chgData name="Bình Bùi Thanh" userId="74c66c16981bb079" providerId="LiveId" clId="{2E0A8597-9705-40DB-AEAD-1BF9D09912BC}" dt="2024-08-03T04:45:47.179" v="5405"/>
          <ac:spMkLst>
            <pc:docMk/>
            <pc:sldMk cId="474987382" sldId="264"/>
            <ac:spMk id="14" creationId="{39AF3011-0CC6-7E79-2EC5-6F8E4FCA6AB7}"/>
          </ac:spMkLst>
        </pc:spChg>
        <pc:spChg chg="add mod">
          <ac:chgData name="Bình Bùi Thanh" userId="74c66c16981bb079" providerId="LiveId" clId="{2E0A8597-9705-40DB-AEAD-1BF9D09912BC}" dt="2024-08-03T04:45:47.179" v="5405"/>
          <ac:spMkLst>
            <pc:docMk/>
            <pc:sldMk cId="474987382" sldId="264"/>
            <ac:spMk id="15" creationId="{7F1905F1-C944-7D0E-F3F5-606941A40BFB}"/>
          </ac:spMkLst>
        </pc:spChg>
        <pc:spChg chg="add mod">
          <ac:chgData name="Bình Bùi Thanh" userId="74c66c16981bb079" providerId="LiveId" clId="{2E0A8597-9705-40DB-AEAD-1BF9D09912BC}" dt="2024-08-03T04:45:47.179" v="5405"/>
          <ac:spMkLst>
            <pc:docMk/>
            <pc:sldMk cId="474987382" sldId="264"/>
            <ac:spMk id="16" creationId="{CF397AF2-BC3B-DD7A-71AB-8BE7CCBB6F32}"/>
          </ac:spMkLst>
        </pc:spChg>
        <pc:spChg chg="add mod">
          <ac:chgData name="Bình Bùi Thanh" userId="74c66c16981bb079" providerId="LiveId" clId="{2E0A8597-9705-40DB-AEAD-1BF9D09912BC}" dt="2024-08-03T04:45:47.179" v="5405"/>
          <ac:spMkLst>
            <pc:docMk/>
            <pc:sldMk cId="474987382" sldId="264"/>
            <ac:spMk id="17" creationId="{B088C318-15D7-F488-0DA7-7E73580E5319}"/>
          </ac:spMkLst>
        </pc:spChg>
        <pc:spChg chg="mod">
          <ac:chgData name="Bình Bùi Thanh" userId="74c66c16981bb079" providerId="LiveId" clId="{2E0A8597-9705-40DB-AEAD-1BF9D09912BC}" dt="2024-08-03T04:56:35.547" v="6290"/>
          <ac:spMkLst>
            <pc:docMk/>
            <pc:sldMk cId="474987382" sldId="264"/>
            <ac:spMk id="19" creationId="{5AB20632-E3AC-DEDA-B221-946C868B095A}"/>
          </ac:spMkLst>
        </pc:spChg>
        <pc:spChg chg="mod">
          <ac:chgData name="Bình Bùi Thanh" userId="74c66c16981bb079" providerId="LiveId" clId="{2E0A8597-9705-40DB-AEAD-1BF9D09912BC}" dt="2024-08-03T04:56:35.547" v="6290"/>
          <ac:spMkLst>
            <pc:docMk/>
            <pc:sldMk cId="474987382" sldId="264"/>
            <ac:spMk id="20" creationId="{B9ECA00A-AB14-A9F6-6DC7-3351EB083C4D}"/>
          </ac:spMkLst>
        </pc:spChg>
        <pc:spChg chg="add mod">
          <ac:chgData name="Bình Bùi Thanh" userId="74c66c16981bb079" providerId="LiveId" clId="{2E0A8597-9705-40DB-AEAD-1BF9D09912BC}" dt="2024-08-03T04:59:18.712" v="6604" actId="164"/>
          <ac:spMkLst>
            <pc:docMk/>
            <pc:sldMk cId="474987382" sldId="264"/>
            <ac:spMk id="21" creationId="{F4948119-2507-CAA8-4920-06BC59787F66}"/>
          </ac:spMkLst>
        </pc:spChg>
        <pc:grpChg chg="add del mod">
          <ac:chgData name="Bình Bùi Thanh" userId="74c66c16981bb079" providerId="LiveId" clId="{2E0A8597-9705-40DB-AEAD-1BF9D09912BC}" dt="2024-08-03T04:46:05.825" v="5433" actId="165"/>
          <ac:grpSpMkLst>
            <pc:docMk/>
            <pc:sldMk cId="474987382" sldId="264"/>
            <ac:grpSpMk id="12" creationId="{BE5AF69B-0183-5932-9155-F16BC364FEE4}"/>
          </ac:grpSpMkLst>
        </pc:grpChg>
        <pc:grpChg chg="add mod">
          <ac:chgData name="Bình Bùi Thanh" userId="74c66c16981bb079" providerId="LiveId" clId="{2E0A8597-9705-40DB-AEAD-1BF9D09912BC}" dt="2024-08-03T04:56:35.547" v="6290"/>
          <ac:grpSpMkLst>
            <pc:docMk/>
            <pc:sldMk cId="474987382" sldId="264"/>
            <ac:grpSpMk id="18" creationId="{754300B2-B10C-A4A9-8327-B9F5578D3C4F}"/>
          </ac:grpSpMkLst>
        </pc:grpChg>
        <pc:grpChg chg="add mod">
          <ac:chgData name="Bình Bùi Thanh" userId="74c66c16981bb079" providerId="LiveId" clId="{2E0A8597-9705-40DB-AEAD-1BF9D09912BC}" dt="2024-08-03T04:59:24.608" v="6634" actId="12789"/>
          <ac:grpSpMkLst>
            <pc:docMk/>
            <pc:sldMk cId="474987382" sldId="264"/>
            <ac:grpSpMk id="22" creationId="{D9B95233-D950-1989-98D7-107CC300CED3}"/>
          </ac:grpSpMkLst>
        </pc:grpChg>
        <pc:picChg chg="add mod">
          <ac:chgData name="Bình Bùi Thanh" userId="74c66c16981bb079" providerId="LiveId" clId="{2E0A8597-9705-40DB-AEAD-1BF9D09912BC}" dt="2024-08-03T04:59:24.608" v="6634" actId="12789"/>
          <ac:picMkLst>
            <pc:docMk/>
            <pc:sldMk cId="474987382" sldId="264"/>
            <ac:picMk id="3" creationId="{CA1CC19F-259F-A936-F17B-82BE58D7698C}"/>
          </ac:picMkLst>
        </pc:picChg>
        <pc:picChg chg="add del mod">
          <ac:chgData name="Bình Bùi Thanh" userId="74c66c16981bb079" providerId="LiveId" clId="{2E0A8597-9705-40DB-AEAD-1BF9D09912BC}" dt="2024-08-03T04:36:03.178" v="4647" actId="478"/>
          <ac:picMkLst>
            <pc:docMk/>
            <pc:sldMk cId="474987382" sldId="264"/>
            <ac:picMk id="4" creationId="{6FA7D12A-BB6E-4EC7-B7D4-E7789C4642E6}"/>
          </ac:picMkLst>
        </pc:picChg>
      </pc:sldChg>
      <pc:sldChg chg="addSp delSp modSp add mod">
        <pc:chgData name="Bình Bùi Thanh" userId="74c66c16981bb079" providerId="LiveId" clId="{2E0A8597-9705-40DB-AEAD-1BF9D09912BC}" dt="2024-08-03T04:53:12.176" v="6118" actId="1076"/>
        <pc:sldMkLst>
          <pc:docMk/>
          <pc:sldMk cId="2085587030" sldId="265"/>
        </pc:sldMkLst>
        <pc:spChg chg="add mod">
          <ac:chgData name="Bình Bùi Thanh" userId="74c66c16981bb079" providerId="LiveId" clId="{2E0A8597-9705-40DB-AEAD-1BF9D09912BC}" dt="2024-08-03T04:47:31.467" v="5584"/>
          <ac:spMkLst>
            <pc:docMk/>
            <pc:sldMk cId="2085587030" sldId="265"/>
            <ac:spMk id="3" creationId="{AEF3F159-C375-44B3-52ED-9B8DF5C373A5}"/>
          </ac:spMkLst>
        </pc:spChg>
        <pc:spChg chg="add mod">
          <ac:chgData name="Bình Bùi Thanh" userId="74c66c16981bb079" providerId="LiveId" clId="{2E0A8597-9705-40DB-AEAD-1BF9D09912BC}" dt="2024-08-03T04:47:31.467" v="5584"/>
          <ac:spMkLst>
            <pc:docMk/>
            <pc:sldMk cId="2085587030" sldId="265"/>
            <ac:spMk id="4" creationId="{D747288C-4517-7680-D867-812832164188}"/>
          </ac:spMkLst>
        </pc:spChg>
        <pc:spChg chg="add mod">
          <ac:chgData name="Bình Bùi Thanh" userId="74c66c16981bb079" providerId="LiveId" clId="{2E0A8597-9705-40DB-AEAD-1BF9D09912BC}" dt="2024-08-03T04:47:31.467" v="5584"/>
          <ac:spMkLst>
            <pc:docMk/>
            <pc:sldMk cId="2085587030" sldId="265"/>
            <ac:spMk id="5" creationId="{64871CD3-85E0-A13E-D581-25D7DF8E3B5B}"/>
          </ac:spMkLst>
        </pc:spChg>
        <pc:spChg chg="add mod">
          <ac:chgData name="Bình Bùi Thanh" userId="74c66c16981bb079" providerId="LiveId" clId="{2E0A8597-9705-40DB-AEAD-1BF9D09912BC}" dt="2024-08-03T04:47:31.467" v="5584"/>
          <ac:spMkLst>
            <pc:docMk/>
            <pc:sldMk cId="2085587030" sldId="265"/>
            <ac:spMk id="6" creationId="{D640E4EC-30C6-BF0B-E9AC-446EB51ABBDC}"/>
          </ac:spMkLst>
        </pc:spChg>
        <pc:spChg chg="add del mod">
          <ac:chgData name="Bình Bùi Thanh" userId="74c66c16981bb079" providerId="LiveId" clId="{2E0A8597-9705-40DB-AEAD-1BF9D09912BC}" dt="2024-08-03T04:49:35.013" v="5727" actId="478"/>
          <ac:spMkLst>
            <pc:docMk/>
            <pc:sldMk cId="2085587030" sldId="265"/>
            <ac:spMk id="7" creationId="{11F10BE0-0F70-6BFB-B0BF-F9AE70915535}"/>
          </ac:spMkLst>
        </pc:spChg>
        <pc:spChg chg="add mod">
          <ac:chgData name="Bình Bùi Thanh" userId="74c66c16981bb079" providerId="LiveId" clId="{2E0A8597-9705-40DB-AEAD-1BF9D09912BC}" dt="2024-08-03T04:53:12.176" v="6118" actId="1076"/>
          <ac:spMkLst>
            <pc:docMk/>
            <pc:sldMk cId="2085587030" sldId="265"/>
            <ac:spMk id="8" creationId="{8D74B623-5C8B-1C83-018B-2EC5FAEF32B8}"/>
          </ac:spMkLst>
        </pc:spChg>
        <pc:spChg chg="mod">
          <ac:chgData name="Bình Bùi Thanh" userId="74c66c16981bb079" providerId="LiveId" clId="{2E0A8597-9705-40DB-AEAD-1BF9D09912BC}" dt="2024-08-03T04:51:52.963" v="5972"/>
          <ac:spMkLst>
            <pc:docMk/>
            <pc:sldMk cId="2085587030" sldId="265"/>
            <ac:spMk id="10" creationId="{B7FA1B81-C346-AC93-EB00-33698FD0C3BD}"/>
          </ac:spMkLst>
        </pc:spChg>
        <pc:spChg chg="mod">
          <ac:chgData name="Bình Bùi Thanh" userId="74c66c16981bb079" providerId="LiveId" clId="{2E0A8597-9705-40DB-AEAD-1BF9D09912BC}" dt="2024-08-03T04:51:52.963" v="5972"/>
          <ac:spMkLst>
            <pc:docMk/>
            <pc:sldMk cId="2085587030" sldId="265"/>
            <ac:spMk id="11" creationId="{56593284-DCB4-6D82-DB00-D4CCB0F720E4}"/>
          </ac:spMkLst>
        </pc:spChg>
        <pc:grpChg chg="add mod">
          <ac:chgData name="Bình Bùi Thanh" userId="74c66c16981bb079" providerId="LiveId" clId="{2E0A8597-9705-40DB-AEAD-1BF9D09912BC}" dt="2024-08-03T04:51:52.963" v="5972"/>
          <ac:grpSpMkLst>
            <pc:docMk/>
            <pc:sldMk cId="2085587030" sldId="265"/>
            <ac:grpSpMk id="9" creationId="{A9323665-7E27-CD54-025C-0A24CE5FDD94}"/>
          </ac:grpSpMkLst>
        </pc:grpChg>
        <pc:picChg chg="add mod">
          <ac:chgData name="Bình Bùi Thanh" userId="74c66c16981bb079" providerId="LiveId" clId="{2E0A8597-9705-40DB-AEAD-1BF9D09912BC}" dt="2024-08-03T04:52:19.984" v="6062" actId="408"/>
          <ac:picMkLst>
            <pc:docMk/>
            <pc:sldMk cId="2085587030" sldId="265"/>
            <ac:picMk id="2" creationId="{A63F24D0-F011-E15C-295A-63344271EE91}"/>
          </ac:picMkLst>
        </pc:picChg>
      </pc:sldChg>
      <pc:sldChg chg="addSp delSp modSp add mod">
        <pc:chgData name="Bình Bùi Thanh" userId="74c66c16981bb079" providerId="LiveId" clId="{2E0A8597-9705-40DB-AEAD-1BF9D09912BC}" dt="2024-08-03T05:11:35.416" v="7789" actId="478"/>
        <pc:sldMkLst>
          <pc:docMk/>
          <pc:sldMk cId="278717756" sldId="266"/>
        </pc:sldMkLst>
        <pc:spChg chg="add mod">
          <ac:chgData name="Bình Bùi Thanh" userId="74c66c16981bb079" providerId="LiveId" clId="{2E0A8597-9705-40DB-AEAD-1BF9D09912BC}" dt="2024-08-03T04:53:41.277" v="6203" actId="20577"/>
          <ac:spMkLst>
            <pc:docMk/>
            <pc:sldMk cId="278717756" sldId="266"/>
            <ac:spMk id="2" creationId="{C39E7797-3DCE-D127-9C7A-42492849A08A}"/>
          </ac:spMkLst>
        </pc:spChg>
        <pc:spChg chg="add mod">
          <ac:chgData name="Bình Bùi Thanh" userId="74c66c16981bb079" providerId="LiveId" clId="{2E0A8597-9705-40DB-AEAD-1BF9D09912BC}" dt="2024-08-03T04:53:27.374" v="6147"/>
          <ac:spMkLst>
            <pc:docMk/>
            <pc:sldMk cId="278717756" sldId="266"/>
            <ac:spMk id="3" creationId="{A4EBDB7D-0B52-53C5-38CD-AA1E7E5C25F2}"/>
          </ac:spMkLst>
        </pc:spChg>
        <pc:spChg chg="add mod">
          <ac:chgData name="Bình Bùi Thanh" userId="74c66c16981bb079" providerId="LiveId" clId="{2E0A8597-9705-40DB-AEAD-1BF9D09912BC}" dt="2024-08-03T04:53:27.374" v="6147"/>
          <ac:spMkLst>
            <pc:docMk/>
            <pc:sldMk cId="278717756" sldId="266"/>
            <ac:spMk id="4" creationId="{9D12BEB1-C038-1314-36AF-F0927F53D9CC}"/>
          </ac:spMkLst>
        </pc:spChg>
        <pc:spChg chg="add mod">
          <ac:chgData name="Bình Bùi Thanh" userId="74c66c16981bb079" providerId="LiveId" clId="{2E0A8597-9705-40DB-AEAD-1BF9D09912BC}" dt="2024-08-03T04:53:27.374" v="6147"/>
          <ac:spMkLst>
            <pc:docMk/>
            <pc:sldMk cId="278717756" sldId="266"/>
            <ac:spMk id="5" creationId="{125ED09A-122F-AB42-284C-445710425F7F}"/>
          </ac:spMkLst>
        </pc:spChg>
        <pc:spChg chg="add mod">
          <ac:chgData name="Bình Bùi Thanh" userId="74c66c16981bb079" providerId="LiveId" clId="{2E0A8597-9705-40DB-AEAD-1BF9D09912BC}" dt="2024-08-03T04:53:27.374" v="6147"/>
          <ac:spMkLst>
            <pc:docMk/>
            <pc:sldMk cId="278717756" sldId="266"/>
            <ac:spMk id="6" creationId="{6A9D191D-E19C-D657-BB8E-80E88308BAE1}"/>
          </ac:spMkLst>
        </pc:spChg>
        <pc:spChg chg="add del mod">
          <ac:chgData name="Bình Bùi Thanh" userId="74c66c16981bb079" providerId="LiveId" clId="{2E0A8597-9705-40DB-AEAD-1BF9D09912BC}" dt="2024-08-03T05:06:14.347" v="7086" actId="478"/>
          <ac:spMkLst>
            <pc:docMk/>
            <pc:sldMk cId="278717756" sldId="266"/>
            <ac:spMk id="8" creationId="{7E155CC4-9536-56FC-7579-3227854274CE}"/>
          </ac:spMkLst>
        </pc:spChg>
        <pc:spChg chg="add mod">
          <ac:chgData name="Bình Bùi Thanh" userId="74c66c16981bb079" providerId="LiveId" clId="{2E0A8597-9705-40DB-AEAD-1BF9D09912BC}" dt="2024-08-03T05:09:12.901" v="7493" actId="164"/>
          <ac:spMkLst>
            <pc:docMk/>
            <pc:sldMk cId="278717756" sldId="266"/>
            <ac:spMk id="9" creationId="{2FF059D2-22E0-44D6-DACB-88A52C85E895}"/>
          </ac:spMkLst>
        </pc:spChg>
        <pc:spChg chg="add mod">
          <ac:chgData name="Bình Bùi Thanh" userId="74c66c16981bb079" providerId="LiveId" clId="{2E0A8597-9705-40DB-AEAD-1BF9D09912BC}" dt="2024-08-03T05:09:12.901" v="7493" actId="164"/>
          <ac:spMkLst>
            <pc:docMk/>
            <pc:sldMk cId="278717756" sldId="266"/>
            <ac:spMk id="10" creationId="{400A2092-CA3A-3722-688A-27741C0A8284}"/>
          </ac:spMkLst>
        </pc:spChg>
        <pc:spChg chg="add mod">
          <ac:chgData name="Bình Bùi Thanh" userId="74c66c16981bb079" providerId="LiveId" clId="{2E0A8597-9705-40DB-AEAD-1BF9D09912BC}" dt="2024-08-03T05:09:12.901" v="7493" actId="164"/>
          <ac:spMkLst>
            <pc:docMk/>
            <pc:sldMk cId="278717756" sldId="266"/>
            <ac:spMk id="11" creationId="{F100A207-725A-EDD4-33F4-ADEACB1FB029}"/>
          </ac:spMkLst>
        </pc:spChg>
        <pc:spChg chg="mod topLvl">
          <ac:chgData name="Bình Bùi Thanh" userId="74c66c16981bb079" providerId="LiveId" clId="{2E0A8597-9705-40DB-AEAD-1BF9D09912BC}" dt="2024-08-03T05:09:12.901" v="7493" actId="164"/>
          <ac:spMkLst>
            <pc:docMk/>
            <pc:sldMk cId="278717756" sldId="266"/>
            <ac:spMk id="13" creationId="{D31E946B-BE92-B9E2-29D6-6E7EED9A4335}"/>
          </ac:spMkLst>
        </pc:spChg>
        <pc:spChg chg="add mod">
          <ac:chgData name="Bình Bùi Thanh" userId="74c66c16981bb079" providerId="LiveId" clId="{2E0A8597-9705-40DB-AEAD-1BF9D09912BC}" dt="2024-08-03T05:09:12.901" v="7493" actId="164"/>
          <ac:spMkLst>
            <pc:docMk/>
            <pc:sldMk cId="278717756" sldId="266"/>
            <ac:spMk id="17" creationId="{9F2F4AB2-AF6C-3C77-BC2C-D3A35BAAB1E0}"/>
          </ac:spMkLst>
        </pc:spChg>
        <pc:spChg chg="add mod">
          <ac:chgData name="Bình Bùi Thanh" userId="74c66c16981bb079" providerId="LiveId" clId="{2E0A8597-9705-40DB-AEAD-1BF9D09912BC}" dt="2024-08-03T05:09:12.901" v="7493" actId="164"/>
          <ac:spMkLst>
            <pc:docMk/>
            <pc:sldMk cId="278717756" sldId="266"/>
            <ac:spMk id="23" creationId="{A429CCC7-BE65-BD46-A126-5A17636AD356}"/>
          </ac:spMkLst>
        </pc:spChg>
        <pc:grpChg chg="add del mod">
          <ac:chgData name="Bình Bùi Thanh" userId="74c66c16981bb079" providerId="LiveId" clId="{2E0A8597-9705-40DB-AEAD-1BF9D09912BC}" dt="2024-08-03T05:05:54.129" v="7021" actId="165"/>
          <ac:grpSpMkLst>
            <pc:docMk/>
            <pc:sldMk cId="278717756" sldId="266"/>
            <ac:grpSpMk id="12" creationId="{31287938-C882-14D4-C577-D5884650A9F1}"/>
          </ac:grpSpMkLst>
        </pc:grpChg>
        <pc:grpChg chg="add mod">
          <ac:chgData name="Bình Bùi Thanh" userId="74c66c16981bb079" providerId="LiveId" clId="{2E0A8597-9705-40DB-AEAD-1BF9D09912BC}" dt="2024-08-03T05:09:17.100" v="7495" actId="408"/>
          <ac:grpSpMkLst>
            <pc:docMk/>
            <pc:sldMk cId="278717756" sldId="266"/>
            <ac:grpSpMk id="29" creationId="{875D0BE2-C5C7-81CD-C07C-5831806BA381}"/>
          </ac:grpSpMkLst>
        </pc:grpChg>
        <pc:picChg chg="add mod ord">
          <ac:chgData name="Bình Bùi Thanh" userId="74c66c16981bb079" providerId="LiveId" clId="{2E0A8597-9705-40DB-AEAD-1BF9D09912BC}" dt="2024-08-03T05:09:28.556" v="7525" actId="13244"/>
          <ac:picMkLst>
            <pc:docMk/>
            <pc:sldMk cId="278717756" sldId="266"/>
            <ac:picMk id="7" creationId="{CF27F1C8-1EE7-30AC-5A3D-C7320C20E99B}"/>
          </ac:picMkLst>
        </pc:picChg>
        <pc:picChg chg="add del mod">
          <ac:chgData name="Bình Bùi Thanh" userId="74c66c16981bb079" providerId="LiveId" clId="{2E0A8597-9705-40DB-AEAD-1BF9D09912BC}" dt="2024-08-03T05:11:35.416" v="7789" actId="478"/>
          <ac:picMkLst>
            <pc:docMk/>
            <pc:sldMk cId="278717756" sldId="266"/>
            <ac:picMk id="30" creationId="{D7AC2488-0E48-76C1-3333-E8FB1E9961FB}"/>
          </ac:picMkLst>
        </pc:picChg>
        <pc:cxnChg chg="mod topLvl">
          <ac:chgData name="Bình Bùi Thanh" userId="74c66c16981bb079" providerId="LiveId" clId="{2E0A8597-9705-40DB-AEAD-1BF9D09912BC}" dt="2024-08-03T05:09:12.901" v="7493" actId="164"/>
          <ac:cxnSpMkLst>
            <pc:docMk/>
            <pc:sldMk cId="278717756" sldId="266"/>
            <ac:cxnSpMk id="14" creationId="{77AB6D72-01EB-9A5C-F7DA-DD7981D4AAEA}"/>
          </ac:cxnSpMkLst>
        </pc:cxnChg>
        <pc:cxnChg chg="add mod">
          <ac:chgData name="Bình Bùi Thanh" userId="74c66c16981bb079" providerId="LiveId" clId="{2E0A8597-9705-40DB-AEAD-1BF9D09912BC}" dt="2024-08-03T05:09:12.901" v="7493" actId="164"/>
          <ac:cxnSpMkLst>
            <pc:docMk/>
            <pc:sldMk cId="278717756" sldId="266"/>
            <ac:cxnSpMk id="18" creationId="{78F14FBE-7D51-1C46-5A04-2120B8A14EF3}"/>
          </ac:cxnSpMkLst>
        </pc:cxnChg>
        <pc:cxnChg chg="add mod">
          <ac:chgData name="Bình Bùi Thanh" userId="74c66c16981bb079" providerId="LiveId" clId="{2E0A8597-9705-40DB-AEAD-1BF9D09912BC}" dt="2024-08-03T05:09:12.901" v="7493" actId="164"/>
          <ac:cxnSpMkLst>
            <pc:docMk/>
            <pc:sldMk cId="278717756" sldId="266"/>
            <ac:cxnSpMk id="24" creationId="{BEE4A3FF-752C-1EA3-452E-02717F201231}"/>
          </ac:cxnSpMkLst>
        </pc:cxnChg>
      </pc:sldChg>
      <pc:sldChg chg="addSp delSp modSp add mod">
        <pc:chgData name="Bình Bùi Thanh" userId="74c66c16981bb079" providerId="LiveId" clId="{2E0A8597-9705-40DB-AEAD-1BF9D09912BC}" dt="2024-08-03T05:23:54.525" v="8973" actId="20577"/>
        <pc:sldMkLst>
          <pc:docMk/>
          <pc:sldMk cId="999863768" sldId="267"/>
        </pc:sldMkLst>
        <pc:spChg chg="add mod">
          <ac:chgData name="Bình Bùi Thanh" userId="74c66c16981bb079" providerId="LiveId" clId="{2E0A8597-9705-40DB-AEAD-1BF9D09912BC}" dt="2024-08-03T05:19:23.893" v="8311"/>
          <ac:spMkLst>
            <pc:docMk/>
            <pc:sldMk cId="999863768" sldId="267"/>
            <ac:spMk id="2" creationId="{DD29CC1C-4BBE-1F59-CC52-3F57D9BB2FD7}"/>
          </ac:spMkLst>
        </pc:spChg>
        <pc:spChg chg="add mod">
          <ac:chgData name="Bình Bùi Thanh" userId="74c66c16981bb079" providerId="LiveId" clId="{2E0A8597-9705-40DB-AEAD-1BF9D09912BC}" dt="2024-08-03T05:19:23.893" v="8311"/>
          <ac:spMkLst>
            <pc:docMk/>
            <pc:sldMk cId="999863768" sldId="267"/>
            <ac:spMk id="3" creationId="{6022A6BC-31F6-D3A4-F488-F849F7E922F7}"/>
          </ac:spMkLst>
        </pc:spChg>
        <pc:spChg chg="add mod">
          <ac:chgData name="Bình Bùi Thanh" userId="74c66c16981bb079" providerId="LiveId" clId="{2E0A8597-9705-40DB-AEAD-1BF9D09912BC}" dt="2024-08-03T05:19:23.893" v="8311"/>
          <ac:spMkLst>
            <pc:docMk/>
            <pc:sldMk cId="999863768" sldId="267"/>
            <ac:spMk id="4" creationId="{3EA429E4-E3B6-3044-0010-0925C24DB999}"/>
          </ac:spMkLst>
        </pc:spChg>
        <pc:spChg chg="add mod">
          <ac:chgData name="Bình Bùi Thanh" userId="74c66c16981bb079" providerId="LiveId" clId="{2E0A8597-9705-40DB-AEAD-1BF9D09912BC}" dt="2024-08-03T05:19:23.893" v="8311"/>
          <ac:spMkLst>
            <pc:docMk/>
            <pc:sldMk cId="999863768" sldId="267"/>
            <ac:spMk id="5" creationId="{94F44EF6-1D2E-53BF-115A-F9DD92FF5593}"/>
          </ac:spMkLst>
        </pc:spChg>
        <pc:spChg chg="add mod">
          <ac:chgData name="Bình Bùi Thanh" userId="74c66c16981bb079" providerId="LiveId" clId="{2E0A8597-9705-40DB-AEAD-1BF9D09912BC}" dt="2024-08-03T05:20:51.023" v="8433" actId="164"/>
          <ac:spMkLst>
            <pc:docMk/>
            <pc:sldMk cId="999863768" sldId="267"/>
            <ac:spMk id="7" creationId="{1E6F2EAE-0787-4932-921F-3203A881D7B7}"/>
          </ac:spMkLst>
        </pc:spChg>
        <pc:spChg chg="add del mod">
          <ac:chgData name="Bình Bùi Thanh" userId="74c66c16981bb079" providerId="LiveId" clId="{2E0A8597-9705-40DB-AEAD-1BF9D09912BC}" dt="2024-08-03T05:21:55.148" v="8550" actId="478"/>
          <ac:spMkLst>
            <pc:docMk/>
            <pc:sldMk cId="999863768" sldId="267"/>
            <ac:spMk id="10" creationId="{AA818DDE-EC45-B61A-D695-2797A31B2478}"/>
          </ac:spMkLst>
        </pc:spChg>
        <pc:spChg chg="add mod">
          <ac:chgData name="Bình Bùi Thanh" userId="74c66c16981bb079" providerId="LiveId" clId="{2E0A8597-9705-40DB-AEAD-1BF9D09912BC}" dt="2024-08-03T05:23:54.525" v="8973" actId="20577"/>
          <ac:spMkLst>
            <pc:docMk/>
            <pc:sldMk cId="999863768" sldId="267"/>
            <ac:spMk id="11" creationId="{7EEA869A-278C-8574-8843-8102E8781B0C}"/>
          </ac:spMkLst>
        </pc:spChg>
        <pc:grpChg chg="add mod">
          <ac:chgData name="Bình Bùi Thanh" userId="74c66c16981bb079" providerId="LiveId" clId="{2E0A8597-9705-40DB-AEAD-1BF9D09912BC}" dt="2024-08-03T05:20:51.023" v="8433" actId="164"/>
          <ac:grpSpMkLst>
            <pc:docMk/>
            <pc:sldMk cId="999863768" sldId="267"/>
            <ac:grpSpMk id="8" creationId="{5CC3AEE4-0CB5-F296-4221-5C99DFA72A92}"/>
          </ac:grpSpMkLst>
        </pc:grpChg>
        <pc:picChg chg="add mod">
          <ac:chgData name="Bình Bùi Thanh" userId="74c66c16981bb079" providerId="LiveId" clId="{2E0A8597-9705-40DB-AEAD-1BF9D09912BC}" dt="2024-08-03T05:20:51.023" v="8433" actId="164"/>
          <ac:picMkLst>
            <pc:docMk/>
            <pc:sldMk cId="999863768" sldId="267"/>
            <ac:picMk id="6" creationId="{025B736F-DBA6-AC2B-07EA-8FADE5CC4EC6}"/>
          </ac:picMkLst>
        </pc:picChg>
      </pc:sldChg>
      <pc:sldChg chg="addSp delSp modSp add mod">
        <pc:chgData name="Bình Bùi Thanh" userId="74c66c16981bb079" providerId="LiveId" clId="{2E0A8597-9705-40DB-AEAD-1BF9D09912BC}" dt="2024-08-03T05:28:01.337" v="9392" actId="408"/>
        <pc:sldMkLst>
          <pc:docMk/>
          <pc:sldMk cId="685233866" sldId="268"/>
        </pc:sldMkLst>
        <pc:spChg chg="add mod">
          <ac:chgData name="Bình Bùi Thanh" userId="74c66c16981bb079" providerId="LiveId" clId="{2E0A8597-9705-40DB-AEAD-1BF9D09912BC}" dt="2024-08-03T05:19:24.555" v="8312"/>
          <ac:spMkLst>
            <pc:docMk/>
            <pc:sldMk cId="685233866" sldId="268"/>
            <ac:spMk id="2" creationId="{D597E922-4D67-B6FE-FD9A-BCB0DE206D41}"/>
          </ac:spMkLst>
        </pc:spChg>
        <pc:spChg chg="add mod">
          <ac:chgData name="Bình Bùi Thanh" userId="74c66c16981bb079" providerId="LiveId" clId="{2E0A8597-9705-40DB-AEAD-1BF9D09912BC}" dt="2024-08-03T05:19:24.555" v="8312"/>
          <ac:spMkLst>
            <pc:docMk/>
            <pc:sldMk cId="685233866" sldId="268"/>
            <ac:spMk id="3" creationId="{C8B6E31C-E006-729E-828D-2CA0D1BE3D74}"/>
          </ac:spMkLst>
        </pc:spChg>
        <pc:spChg chg="add mod">
          <ac:chgData name="Bình Bùi Thanh" userId="74c66c16981bb079" providerId="LiveId" clId="{2E0A8597-9705-40DB-AEAD-1BF9D09912BC}" dt="2024-08-03T05:19:24.555" v="8312"/>
          <ac:spMkLst>
            <pc:docMk/>
            <pc:sldMk cId="685233866" sldId="268"/>
            <ac:spMk id="4" creationId="{3DE3C976-CF55-320D-6ECE-90601E16688E}"/>
          </ac:spMkLst>
        </pc:spChg>
        <pc:spChg chg="add mod">
          <ac:chgData name="Bình Bùi Thanh" userId="74c66c16981bb079" providerId="LiveId" clId="{2E0A8597-9705-40DB-AEAD-1BF9D09912BC}" dt="2024-08-03T05:19:24.555" v="8312"/>
          <ac:spMkLst>
            <pc:docMk/>
            <pc:sldMk cId="685233866" sldId="268"/>
            <ac:spMk id="5" creationId="{B7D7DBF0-D2AD-F21E-6D02-3D8141AAAC23}"/>
          </ac:spMkLst>
        </pc:spChg>
        <pc:spChg chg="add del mod">
          <ac:chgData name="Bình Bùi Thanh" userId="74c66c16981bb079" providerId="LiveId" clId="{2E0A8597-9705-40DB-AEAD-1BF9D09912BC}" dt="2024-08-03T05:27:01.431" v="9243"/>
          <ac:spMkLst>
            <pc:docMk/>
            <pc:sldMk cId="685233866" sldId="268"/>
            <ac:spMk id="9" creationId="{D7112D8E-81E7-5D79-DA78-3C068D3CAF49}"/>
          </ac:spMkLst>
        </pc:spChg>
        <pc:picChg chg="add del mod">
          <ac:chgData name="Bình Bùi Thanh" userId="74c66c16981bb079" providerId="LiveId" clId="{2E0A8597-9705-40DB-AEAD-1BF9D09912BC}" dt="2024-08-03T05:25:26.555" v="9062" actId="478"/>
          <ac:picMkLst>
            <pc:docMk/>
            <pc:sldMk cId="685233866" sldId="268"/>
            <ac:picMk id="6" creationId="{C3851D40-F543-3F03-DD56-5429573806CA}"/>
          </ac:picMkLst>
        </pc:picChg>
        <pc:picChg chg="add mod ord">
          <ac:chgData name="Bình Bùi Thanh" userId="74c66c16981bb079" providerId="LiveId" clId="{2E0A8597-9705-40DB-AEAD-1BF9D09912BC}" dt="2024-08-03T05:27:35.430" v="9328" actId="1076"/>
          <ac:picMkLst>
            <pc:docMk/>
            <pc:sldMk cId="685233866" sldId="268"/>
            <ac:picMk id="7" creationId="{0EF45D77-074C-E24E-424C-81F7B4C26593}"/>
          </ac:picMkLst>
        </pc:picChg>
        <pc:picChg chg="add del mod ord">
          <ac:chgData name="Bình Bùi Thanh" userId="74c66c16981bb079" providerId="LiveId" clId="{2E0A8597-9705-40DB-AEAD-1BF9D09912BC}" dt="2024-08-03T05:27:01.431" v="9243"/>
          <ac:picMkLst>
            <pc:docMk/>
            <pc:sldMk cId="685233866" sldId="268"/>
            <ac:picMk id="8" creationId="{B3C1AE51-F8E3-0940-5FD3-E7E519808055}"/>
          </ac:picMkLst>
        </pc:picChg>
        <pc:picChg chg="mod">
          <ac:chgData name="Bình Bùi Thanh" userId="74c66c16981bb079" providerId="LiveId" clId="{2E0A8597-9705-40DB-AEAD-1BF9D09912BC}" dt="2024-08-03T05:27:35.430" v="9328" actId="1076"/>
          <ac:picMkLst>
            <pc:docMk/>
            <pc:sldMk cId="685233866" sldId="268"/>
            <ac:picMk id="10" creationId="{03D02199-333A-5DD8-B582-7284F4D58089}"/>
          </ac:picMkLst>
        </pc:picChg>
        <pc:picChg chg="add mod ord">
          <ac:chgData name="Bình Bùi Thanh" userId="74c66c16981bb079" providerId="LiveId" clId="{2E0A8597-9705-40DB-AEAD-1BF9D09912BC}" dt="2024-08-03T05:28:01.337" v="9392" actId="408"/>
          <ac:picMkLst>
            <pc:docMk/>
            <pc:sldMk cId="685233866" sldId="268"/>
            <ac:picMk id="11" creationId="{3BD12385-1D5A-8C87-B5CC-DDC792FDA2FF}"/>
          </ac:picMkLst>
        </pc:picChg>
        <pc:picChg chg="add mod">
          <ac:chgData name="Bình Bùi Thanh" userId="74c66c16981bb079" providerId="LiveId" clId="{2E0A8597-9705-40DB-AEAD-1BF9D09912BC}" dt="2024-08-03T05:28:01.337" v="9392" actId="408"/>
          <ac:picMkLst>
            <pc:docMk/>
            <pc:sldMk cId="685233866" sldId="268"/>
            <ac:picMk id="12" creationId="{E516171C-26AB-9704-6F98-27D237F79F0E}"/>
          </ac:picMkLst>
        </pc:picChg>
      </pc:sldChg>
      <pc:sldChg chg="addSp delSp modSp add mod ord">
        <pc:chgData name="Bình Bùi Thanh" userId="74c66c16981bb079" providerId="LiveId" clId="{2E0A8597-9705-40DB-AEAD-1BF9D09912BC}" dt="2024-08-03T04:36:34.832" v="4736" actId="403"/>
        <pc:sldMkLst>
          <pc:docMk/>
          <pc:sldMk cId="3885531684" sldId="269"/>
        </pc:sldMkLst>
        <pc:spChg chg="del mod topLvl">
          <ac:chgData name="Bình Bùi Thanh" userId="74c66c16981bb079" providerId="LiveId" clId="{2E0A8597-9705-40DB-AEAD-1BF9D09912BC}" dt="2024-08-02T06:02:37.289" v="1591" actId="478"/>
          <ac:spMkLst>
            <pc:docMk/>
            <pc:sldMk cId="3885531684" sldId="269"/>
            <ac:spMk id="2" creationId="{FC3950C9-1F15-55E4-E67E-2A1A6D1978F7}"/>
          </ac:spMkLst>
        </pc:spChg>
        <pc:spChg chg="mod topLvl">
          <ac:chgData name="Bình Bùi Thanh" userId="74c66c16981bb079" providerId="LiveId" clId="{2E0A8597-9705-40DB-AEAD-1BF9D09912BC}" dt="2024-08-03T04:36:34.832" v="4736" actId="403"/>
          <ac:spMkLst>
            <pc:docMk/>
            <pc:sldMk cId="3885531684" sldId="269"/>
            <ac:spMk id="3" creationId="{A481DFD9-5FE0-4CE6-ED36-2CDE08B67D58}"/>
          </ac:spMkLst>
        </pc:spChg>
        <pc:spChg chg="add del mod topLvl">
          <ac:chgData name="Bình Bùi Thanh" userId="74c66c16981bb079" providerId="LiveId" clId="{2E0A8597-9705-40DB-AEAD-1BF9D09912BC}" dt="2024-08-02T06:30:45.922" v="3857" actId="14100"/>
          <ac:spMkLst>
            <pc:docMk/>
            <pc:sldMk cId="3885531684" sldId="269"/>
            <ac:spMk id="4" creationId="{926FE4A8-7C5F-025A-1E09-684E5B3041AC}"/>
          </ac:spMkLst>
        </pc:spChg>
        <pc:spChg chg="add del mod ord topLvl replST modCrop">
          <ac:chgData name="Bình Bùi Thanh" userId="74c66c16981bb079" providerId="LiveId" clId="{2E0A8597-9705-40DB-AEAD-1BF9D09912BC}" dt="2024-08-02T06:31:44.469" v="4015"/>
          <ac:spMkLst>
            <pc:docMk/>
            <pc:sldMk cId="3885531684" sldId="269"/>
            <ac:spMk id="6" creationId="{B1CA25AE-D4E2-6B7E-1E3C-FC1F2F18C582}"/>
          </ac:spMkLst>
        </pc:spChg>
        <pc:spChg chg="add del">
          <ac:chgData name="Bình Bùi Thanh" userId="74c66c16981bb079" providerId="LiveId" clId="{2E0A8597-9705-40DB-AEAD-1BF9D09912BC}" dt="2024-08-02T06:20:05.838" v="2240" actId="478"/>
          <ac:spMkLst>
            <pc:docMk/>
            <pc:sldMk cId="3885531684" sldId="269"/>
            <ac:spMk id="7" creationId="{D87C1601-8BA5-8AD4-DB6C-38536F28BD6A}"/>
          </ac:spMkLst>
        </pc:spChg>
        <pc:spChg chg="add mod topLvl">
          <ac:chgData name="Bình Bùi Thanh" userId="74c66c16981bb079" providerId="LiveId" clId="{2E0A8597-9705-40DB-AEAD-1BF9D09912BC}" dt="2024-08-02T06:30:52.788" v="3885" actId="1076"/>
          <ac:spMkLst>
            <pc:docMk/>
            <pc:sldMk cId="3885531684" sldId="269"/>
            <ac:spMk id="9" creationId="{B0A84102-0F01-CA94-84A5-B6247BFA8E9E}"/>
          </ac:spMkLst>
        </pc:spChg>
        <pc:spChg chg="add del mod">
          <ac:chgData name="Bình Bùi Thanh" userId="74c66c16981bb079" providerId="LiveId" clId="{2E0A8597-9705-40DB-AEAD-1BF9D09912BC}" dt="2024-08-02T06:22:55.954" v="2787" actId="478"/>
          <ac:spMkLst>
            <pc:docMk/>
            <pc:sldMk cId="3885531684" sldId="269"/>
            <ac:spMk id="11" creationId="{1497DE44-25CA-B653-8B23-2ECEE7E70606}"/>
          </ac:spMkLst>
        </pc:spChg>
        <pc:spChg chg="add mod topLvl">
          <ac:chgData name="Bình Bùi Thanh" userId="74c66c16981bb079" providerId="LiveId" clId="{2E0A8597-9705-40DB-AEAD-1BF9D09912BC}" dt="2024-08-02T06:31:26.803" v="3942" actId="165"/>
          <ac:spMkLst>
            <pc:docMk/>
            <pc:sldMk cId="3885531684" sldId="269"/>
            <ac:spMk id="12" creationId="{D557FCB0-430B-810B-514F-0B4372D47E57}"/>
          </ac:spMkLst>
        </pc:spChg>
        <pc:spChg chg="add mod topLvl">
          <ac:chgData name="Bình Bùi Thanh" userId="74c66c16981bb079" providerId="LiveId" clId="{2E0A8597-9705-40DB-AEAD-1BF9D09912BC}" dt="2024-08-02T06:31:26.803" v="3942" actId="165"/>
          <ac:spMkLst>
            <pc:docMk/>
            <pc:sldMk cId="3885531684" sldId="269"/>
            <ac:spMk id="13" creationId="{0EFD00A8-7471-BA82-C5C0-92CEB43823BC}"/>
          </ac:spMkLst>
        </pc:spChg>
        <pc:spChg chg="add del mod">
          <ac:chgData name="Bình Bùi Thanh" userId="74c66c16981bb079" providerId="LiveId" clId="{2E0A8597-9705-40DB-AEAD-1BF9D09912BC}" dt="2024-08-02T06:28:44.577" v="3539" actId="478"/>
          <ac:spMkLst>
            <pc:docMk/>
            <pc:sldMk cId="3885531684" sldId="269"/>
            <ac:spMk id="15" creationId="{1E4DAC6F-AE69-7511-9997-88AB93030880}"/>
          </ac:spMkLst>
        </pc:spChg>
        <pc:spChg chg="add mod">
          <ac:chgData name="Bình Bùi Thanh" userId="74c66c16981bb079" providerId="LiveId" clId="{2E0A8597-9705-40DB-AEAD-1BF9D09912BC}" dt="2024-08-02T06:27:56.302" v="3481"/>
          <ac:spMkLst>
            <pc:docMk/>
            <pc:sldMk cId="3885531684" sldId="269"/>
            <ac:spMk id="16" creationId="{E41A823B-A62C-256D-524D-65BB414F80CC}"/>
          </ac:spMkLst>
        </pc:spChg>
        <pc:spChg chg="add del">
          <ac:chgData name="Bình Bùi Thanh" userId="74c66c16981bb079" providerId="LiveId" clId="{2E0A8597-9705-40DB-AEAD-1BF9D09912BC}" dt="2024-08-02T06:31:44.469" v="4015"/>
          <ac:spMkLst>
            <pc:docMk/>
            <pc:sldMk cId="3885531684" sldId="269"/>
            <ac:spMk id="18" creationId="{A1198F39-619E-9F77-2498-5EBBCA2F2B3D}"/>
          </ac:spMkLst>
        </pc:spChg>
        <pc:spChg chg="mod">
          <ac:chgData name="Bình Bùi Thanh" userId="74c66c16981bb079" providerId="LiveId" clId="{2E0A8597-9705-40DB-AEAD-1BF9D09912BC}" dt="2024-08-02T06:31:38.484" v="4014"/>
          <ac:spMkLst>
            <pc:docMk/>
            <pc:sldMk cId="3885531684" sldId="269"/>
            <ac:spMk id="19" creationId="{B378D84E-AE72-8D1C-3F6B-CD7A82FEF55C}"/>
          </ac:spMkLst>
        </pc:spChg>
        <pc:spChg chg="mod">
          <ac:chgData name="Bình Bùi Thanh" userId="74c66c16981bb079" providerId="LiveId" clId="{2E0A8597-9705-40DB-AEAD-1BF9D09912BC}" dt="2024-08-02T06:31:44.469" v="4015"/>
          <ac:spMkLst>
            <pc:docMk/>
            <pc:sldMk cId="3885531684" sldId="269"/>
            <ac:spMk id="20" creationId="{24B5E671-A44A-892B-1B0D-A814544BB80C}"/>
          </ac:spMkLst>
        </pc:spChg>
        <pc:spChg chg="add mod">
          <ac:chgData name="Bình Bùi Thanh" userId="74c66c16981bb079" providerId="LiveId" clId="{2E0A8597-9705-40DB-AEAD-1BF9D09912BC}" dt="2024-08-02T06:34:10.083" v="4100"/>
          <ac:spMkLst>
            <pc:docMk/>
            <pc:sldMk cId="3885531684" sldId="269"/>
            <ac:spMk id="21" creationId="{DEE647A4-7D45-E851-846D-666518042BB3}"/>
          </ac:spMkLst>
        </pc:spChg>
        <pc:spChg chg="add mod">
          <ac:chgData name="Bình Bùi Thanh" userId="74c66c16981bb079" providerId="LiveId" clId="{2E0A8597-9705-40DB-AEAD-1BF9D09912BC}" dt="2024-08-02T06:34:10.083" v="4100"/>
          <ac:spMkLst>
            <pc:docMk/>
            <pc:sldMk cId="3885531684" sldId="269"/>
            <ac:spMk id="22" creationId="{5281644F-9960-EEB4-3F23-B3F0CF71AC95}"/>
          </ac:spMkLst>
        </pc:spChg>
        <pc:spChg chg="add mod">
          <ac:chgData name="Bình Bùi Thanh" userId="74c66c16981bb079" providerId="LiveId" clId="{2E0A8597-9705-40DB-AEAD-1BF9D09912BC}" dt="2024-08-02T06:34:10.083" v="4100"/>
          <ac:spMkLst>
            <pc:docMk/>
            <pc:sldMk cId="3885531684" sldId="269"/>
            <ac:spMk id="23" creationId="{B6262CA5-6C7A-1604-59CB-40C9745E9C87}"/>
          </ac:spMkLst>
        </pc:spChg>
        <pc:spChg chg="add mod">
          <ac:chgData name="Bình Bùi Thanh" userId="74c66c16981bb079" providerId="LiveId" clId="{2E0A8597-9705-40DB-AEAD-1BF9D09912BC}" dt="2024-08-02T06:34:10.083" v="4100"/>
          <ac:spMkLst>
            <pc:docMk/>
            <pc:sldMk cId="3885531684" sldId="269"/>
            <ac:spMk id="24" creationId="{EEE85376-CDCA-DD02-2240-29FBC22BD3B6}"/>
          </ac:spMkLst>
        </pc:spChg>
        <pc:spChg chg="mod">
          <ac:chgData name="Bình Bùi Thanh" userId="74c66c16981bb079" providerId="LiveId" clId="{2E0A8597-9705-40DB-AEAD-1BF9D09912BC}" dt="2024-08-02T06:34:22.640" v="4128"/>
          <ac:spMkLst>
            <pc:docMk/>
            <pc:sldMk cId="3885531684" sldId="269"/>
            <ac:spMk id="26" creationId="{003A26BD-A13A-66E2-7B7D-12B232AF9F34}"/>
          </ac:spMkLst>
        </pc:spChg>
        <pc:spChg chg="mod">
          <ac:chgData name="Bình Bùi Thanh" userId="74c66c16981bb079" providerId="LiveId" clId="{2E0A8597-9705-40DB-AEAD-1BF9D09912BC}" dt="2024-08-02T06:34:22.640" v="4128"/>
          <ac:spMkLst>
            <pc:docMk/>
            <pc:sldMk cId="3885531684" sldId="269"/>
            <ac:spMk id="27" creationId="{24A3DD8F-D471-2269-0E21-E9FB7FAC6400}"/>
          </ac:spMkLst>
        </pc:spChg>
        <pc:spChg chg="del mod replST delST">
          <ac:chgData name="Bình Bùi Thanh" userId="74c66c16981bb079" providerId="LiveId" clId="{2E0A8597-9705-40DB-AEAD-1BF9D09912BC}" dt="2024-08-02T06:14:11.220" v="2116" actId="478"/>
          <ac:spMkLst>
            <pc:docMk/>
            <pc:sldMk cId="3885531684" sldId="269"/>
            <ac:spMk id="56" creationId="{72742459-D2D9-41A9-8C59-B0E39B2BDE87}"/>
          </ac:spMkLst>
        </pc:spChg>
        <pc:grpChg chg="del">
          <ac:chgData name="Bình Bùi Thanh" userId="74c66c16981bb079" providerId="LiveId" clId="{2E0A8597-9705-40DB-AEAD-1BF9D09912BC}" dt="2024-08-02T06:02:35.662" v="1590" actId="165"/>
          <ac:grpSpMkLst>
            <pc:docMk/>
            <pc:sldMk cId="3885531684" sldId="269"/>
            <ac:grpSpMk id="5" creationId="{8388E7A8-6751-C5D4-5C11-D526A4F3E00E}"/>
          </ac:grpSpMkLst>
        </pc:grpChg>
        <pc:grpChg chg="add del mod ord">
          <ac:chgData name="Bình Bùi Thanh" userId="74c66c16981bb079" providerId="LiveId" clId="{2E0A8597-9705-40DB-AEAD-1BF9D09912BC}" dt="2024-08-02T06:31:26.803" v="3942" actId="165"/>
          <ac:grpSpMkLst>
            <pc:docMk/>
            <pc:sldMk cId="3885531684" sldId="269"/>
            <ac:grpSpMk id="14" creationId="{AD36B052-988E-050D-8FB7-459A9EC6BD1E}"/>
          </ac:grpSpMkLst>
        </pc:grpChg>
        <pc:grpChg chg="add del mod">
          <ac:chgData name="Bình Bùi Thanh" userId="74c66c16981bb079" providerId="LiveId" clId="{2E0A8597-9705-40DB-AEAD-1BF9D09912BC}" dt="2024-08-02T06:29:39.023" v="3652" actId="165"/>
          <ac:grpSpMkLst>
            <pc:docMk/>
            <pc:sldMk cId="3885531684" sldId="269"/>
            <ac:grpSpMk id="17" creationId="{A5CDDF81-0799-E844-05FC-CAFDF71DCE52}"/>
          </ac:grpSpMkLst>
        </pc:grpChg>
        <pc:grpChg chg="add mod">
          <ac:chgData name="Bình Bùi Thanh" userId="74c66c16981bb079" providerId="LiveId" clId="{2E0A8597-9705-40DB-AEAD-1BF9D09912BC}" dt="2024-08-02T06:34:22.640" v="4128"/>
          <ac:grpSpMkLst>
            <pc:docMk/>
            <pc:sldMk cId="3885531684" sldId="269"/>
            <ac:grpSpMk id="25" creationId="{5FD16142-F5E7-8E64-3580-EA3D5E1A1B2E}"/>
          </ac:grpSpMkLst>
        </pc:grpChg>
      </pc:sldChg>
      <pc:sldChg chg="modSp mod">
        <pc:chgData name="Bình Bùi Thanh" userId="74c66c16981bb079" providerId="LiveId" clId="{2E0A8597-9705-40DB-AEAD-1BF9D09912BC}" dt="2024-08-03T04:03:43.124" v="4361" actId="12789"/>
        <pc:sldMkLst>
          <pc:docMk/>
          <pc:sldMk cId="1701592132" sldId="308"/>
        </pc:sldMkLst>
        <pc:spChg chg="mod">
          <ac:chgData name="Bình Bùi Thanh" userId="74c66c16981bb079" providerId="LiveId" clId="{2E0A8597-9705-40DB-AEAD-1BF9D09912BC}" dt="2024-08-03T04:03:39.097" v="4360" actId="12789"/>
          <ac:spMkLst>
            <pc:docMk/>
            <pc:sldMk cId="1701592132" sldId="308"/>
            <ac:spMk id="16" creationId="{CB428346-7F00-2E25-A7AC-E87B5C024094}"/>
          </ac:spMkLst>
        </pc:spChg>
        <pc:spChg chg="mod">
          <ac:chgData name="Bình Bùi Thanh" userId="74c66c16981bb079" providerId="LiveId" clId="{2E0A8597-9705-40DB-AEAD-1BF9D09912BC}" dt="2024-08-03T04:03:19.214" v="4288" actId="12789"/>
          <ac:spMkLst>
            <pc:docMk/>
            <pc:sldMk cId="1701592132" sldId="308"/>
            <ac:spMk id="18" creationId="{31347D74-698A-2D05-9C40-FFE6AC25A6B3}"/>
          </ac:spMkLst>
        </pc:spChg>
        <pc:spChg chg="mod">
          <ac:chgData name="Bình Bùi Thanh" userId="74c66c16981bb079" providerId="LiveId" clId="{2E0A8597-9705-40DB-AEAD-1BF9D09912BC}" dt="2024-08-03T04:03:03.998" v="4215" actId="12788"/>
          <ac:spMkLst>
            <pc:docMk/>
            <pc:sldMk cId="1701592132" sldId="308"/>
            <ac:spMk id="19" creationId="{2DDD9454-5F4A-3E6D-B9DE-320C2F7690D3}"/>
          </ac:spMkLst>
        </pc:spChg>
        <pc:spChg chg="mod">
          <ac:chgData name="Bình Bùi Thanh" userId="74c66c16981bb079" providerId="LiveId" clId="{2E0A8597-9705-40DB-AEAD-1BF9D09912BC}" dt="2024-08-03T04:03:43.124" v="4361" actId="12789"/>
          <ac:spMkLst>
            <pc:docMk/>
            <pc:sldMk cId="1701592132" sldId="308"/>
            <ac:spMk id="20" creationId="{8A68AC16-5CDD-FD5B-28C8-BC9DA9FC702F}"/>
          </ac:spMkLst>
        </pc:spChg>
        <pc:picChg chg="mod">
          <ac:chgData name="Bình Bùi Thanh" userId="74c66c16981bb079" providerId="LiveId" clId="{2E0A8597-9705-40DB-AEAD-1BF9D09912BC}" dt="2024-08-03T04:03:32.827" v="4330" actId="1036"/>
          <ac:picMkLst>
            <pc:docMk/>
            <pc:sldMk cId="1701592132" sldId="308"/>
            <ac:picMk id="22" creationId="{6692A3B0-7D33-A629-E66C-E9819D126763}"/>
          </ac:picMkLst>
        </pc:picChg>
        <pc:picChg chg="mod">
          <ac:chgData name="Bình Bùi Thanh" userId="74c66c16981bb079" providerId="LiveId" clId="{2E0A8597-9705-40DB-AEAD-1BF9D09912BC}" dt="2024-08-03T04:03:39.097" v="4360" actId="12789"/>
          <ac:picMkLst>
            <pc:docMk/>
            <pc:sldMk cId="1701592132" sldId="308"/>
            <ac:picMk id="24" creationId="{DA9D7059-CA50-48B3-262A-32EF924675E3}"/>
          </ac:picMkLst>
        </pc:picChg>
        <pc:picChg chg="mod">
          <ac:chgData name="Bình Bùi Thanh" userId="74c66c16981bb079" providerId="LiveId" clId="{2E0A8597-9705-40DB-AEAD-1BF9D09912BC}" dt="2024-08-03T04:03:43.124" v="4361" actId="12789"/>
          <ac:picMkLst>
            <pc:docMk/>
            <pc:sldMk cId="1701592132" sldId="308"/>
            <ac:picMk id="26" creationId="{22B8CD93-52ED-EC1B-A24F-BADB79AEBED9}"/>
          </ac:picMkLst>
        </pc:picChg>
      </pc:sldChg>
      <pc:sldChg chg="addSp delSp modSp add del mod">
        <pc:chgData name="Bình Bùi Thanh" userId="74c66c16981bb079" providerId="LiveId" clId="{2E0A8597-9705-40DB-AEAD-1BF9D09912BC}" dt="2024-08-03T05:11:53.296" v="7873" actId="47"/>
        <pc:sldMkLst>
          <pc:docMk/>
          <pc:sldMk cId="2161876371" sldId="310"/>
        </pc:sldMkLst>
        <pc:spChg chg="del">
          <ac:chgData name="Bình Bùi Thanh" userId="74c66c16981bb079" providerId="LiveId" clId="{2E0A8597-9705-40DB-AEAD-1BF9D09912BC}" dt="2024-08-03T05:09:47.685" v="7554" actId="478"/>
          <ac:spMkLst>
            <pc:docMk/>
            <pc:sldMk cId="2161876371" sldId="310"/>
            <ac:spMk id="10" creationId="{3F8557C6-5E9E-50D0-3193-93130B8E6AE6}"/>
          </ac:spMkLst>
        </pc:spChg>
        <pc:spChg chg="del">
          <ac:chgData name="Bình Bùi Thanh" userId="74c66c16981bb079" providerId="LiveId" clId="{2E0A8597-9705-40DB-AEAD-1BF9D09912BC}" dt="2024-08-03T05:09:47.685" v="7554" actId="478"/>
          <ac:spMkLst>
            <pc:docMk/>
            <pc:sldMk cId="2161876371" sldId="310"/>
            <ac:spMk id="24" creationId="{03E9C84C-0007-B6C8-E13B-0EEA64D3B7E1}"/>
          </ac:spMkLst>
        </pc:spChg>
        <pc:picChg chg="add del mod">
          <ac:chgData name="Bình Bùi Thanh" userId="74c66c16981bb079" providerId="LiveId" clId="{2E0A8597-9705-40DB-AEAD-1BF9D09912BC}" dt="2024-08-03T05:11:45.361" v="7845" actId="478"/>
          <ac:picMkLst>
            <pc:docMk/>
            <pc:sldMk cId="2161876371" sldId="310"/>
            <ac:picMk id="7" creationId="{D361C330-5EF5-8D3C-FF9C-A1D8D86297C4}"/>
          </ac:picMkLst>
        </pc:picChg>
      </pc:sldChg>
      <pc:sldChg chg="add del">
        <pc:chgData name="Bình Bùi Thanh" userId="74c66c16981bb079" providerId="LiveId" clId="{2E0A8597-9705-40DB-AEAD-1BF9D09912BC}" dt="2024-08-03T05:10:49.942" v="7674"/>
        <pc:sldMkLst>
          <pc:docMk/>
          <pc:sldMk cId="3054255201" sldId="311"/>
        </pc:sldMkLst>
      </pc:sldChg>
      <pc:sldChg chg="addSp delSp modSp add mod">
        <pc:chgData name="Bình Bùi Thanh" userId="74c66c16981bb079" providerId="LiveId" clId="{2E0A8597-9705-40DB-AEAD-1BF9D09912BC}" dt="2024-08-03T05:18:58.145" v="8283" actId="1076"/>
        <pc:sldMkLst>
          <pc:docMk/>
          <pc:sldMk cId="3739303947" sldId="311"/>
        </pc:sldMkLst>
        <pc:spChg chg="mod">
          <ac:chgData name="Bình Bùi Thanh" userId="74c66c16981bb079" providerId="LiveId" clId="{2E0A8597-9705-40DB-AEAD-1BF9D09912BC}" dt="2024-08-03T05:18:25.774" v="8110" actId="1076"/>
          <ac:spMkLst>
            <pc:docMk/>
            <pc:sldMk cId="3739303947" sldId="311"/>
            <ac:spMk id="2" creationId="{C39E7797-3DCE-D127-9C7A-42492849A08A}"/>
          </ac:spMkLst>
        </pc:spChg>
        <pc:spChg chg="add mod">
          <ac:chgData name="Bình Bùi Thanh" userId="74c66c16981bb079" providerId="LiveId" clId="{2E0A8597-9705-40DB-AEAD-1BF9D09912BC}" dt="2024-08-03T05:18:58.145" v="8283" actId="1076"/>
          <ac:spMkLst>
            <pc:docMk/>
            <pc:sldMk cId="3739303947" sldId="311"/>
            <ac:spMk id="16" creationId="{491C7920-40BB-1070-0320-8F63EB914020}"/>
          </ac:spMkLst>
        </pc:spChg>
        <pc:grpChg chg="del">
          <ac:chgData name="Bình Bùi Thanh" userId="74c66c16981bb079" providerId="LiveId" clId="{2E0A8597-9705-40DB-AEAD-1BF9D09912BC}" dt="2024-08-03T05:15:28.526" v="7931" actId="478"/>
          <ac:grpSpMkLst>
            <pc:docMk/>
            <pc:sldMk cId="3739303947" sldId="311"/>
            <ac:grpSpMk id="29" creationId="{875D0BE2-C5C7-81CD-C07C-5831806BA381}"/>
          </ac:grpSpMkLst>
        </pc:grpChg>
        <pc:picChg chg="del">
          <ac:chgData name="Bình Bùi Thanh" userId="74c66c16981bb079" providerId="LiveId" clId="{2E0A8597-9705-40DB-AEAD-1BF9D09912BC}" dt="2024-08-03T05:12:18.019" v="7903" actId="478"/>
          <ac:picMkLst>
            <pc:docMk/>
            <pc:sldMk cId="3739303947" sldId="311"/>
            <ac:picMk id="7" creationId="{CF27F1C8-1EE7-30AC-5A3D-C7320C20E99B}"/>
          </ac:picMkLst>
        </pc:picChg>
        <pc:picChg chg="add del mod">
          <ac:chgData name="Bình Bùi Thanh" userId="74c66c16981bb079" providerId="LiveId" clId="{2E0A8597-9705-40DB-AEAD-1BF9D09912BC}" dt="2024-08-03T05:16:31.820" v="7991" actId="478"/>
          <ac:picMkLst>
            <pc:docMk/>
            <pc:sldMk cId="3739303947" sldId="311"/>
            <ac:picMk id="8" creationId="{EC6634B0-33BD-CB44-FA1F-2FD02D26906E}"/>
          </ac:picMkLst>
        </pc:picChg>
        <pc:picChg chg="add mod">
          <ac:chgData name="Bình Bùi Thanh" userId="74c66c16981bb079" providerId="LiveId" clId="{2E0A8597-9705-40DB-AEAD-1BF9D09912BC}" dt="2024-08-03T05:18:17.442" v="8081" actId="1076"/>
          <ac:picMkLst>
            <pc:docMk/>
            <pc:sldMk cId="3739303947" sldId="311"/>
            <ac:picMk id="12" creationId="{1B56FED6-5A74-92C5-E359-B8C5CDC1288F}"/>
          </ac:picMkLst>
        </pc:picChg>
      </pc:sldChg>
      <pc:sldChg chg="add del">
        <pc:chgData name="Bình Bùi Thanh" userId="74c66c16981bb079" providerId="LiveId" clId="{2E0A8597-9705-40DB-AEAD-1BF9D09912BC}" dt="2024-08-03T05:25:29.445" v="9063" actId="47"/>
        <pc:sldMkLst>
          <pc:docMk/>
          <pc:sldMk cId="2113010236" sldId="312"/>
        </pc:sldMkLst>
      </pc:sldChg>
      <pc:sldChg chg="add del">
        <pc:chgData name="Bình Bùi Thanh" userId="74c66c16981bb079" providerId="LiveId" clId="{2E0A8597-9705-40DB-AEAD-1BF9D09912BC}" dt="2024-08-03T05:10:47.565" v="7673"/>
        <pc:sldMkLst>
          <pc:docMk/>
          <pc:sldMk cId="3173833099" sldId="312"/>
        </pc:sldMkLst>
      </pc:sldChg>
      <pc:sldChg chg="addSp delSp modSp add mod">
        <pc:chgData name="Bình Bùi Thanh" userId="74c66c16981bb079" providerId="LiveId" clId="{2E0A8597-9705-40DB-AEAD-1BF9D09912BC}" dt="2024-08-03T05:39:30.873" v="10627" actId="207"/>
        <pc:sldMkLst>
          <pc:docMk/>
          <pc:sldMk cId="2510583635" sldId="313"/>
        </pc:sldMkLst>
        <pc:spChg chg="mod">
          <ac:chgData name="Bình Bùi Thanh" userId="74c66c16981bb079" providerId="LiveId" clId="{2E0A8597-9705-40DB-AEAD-1BF9D09912BC}" dt="2024-08-03T05:30:19.895" v="9738" actId="164"/>
          <ac:spMkLst>
            <pc:docMk/>
            <pc:sldMk cId="2510583635" sldId="313"/>
            <ac:spMk id="2" creationId="{FC3950C9-1F15-55E4-E67E-2A1A6D1978F7}"/>
          </ac:spMkLst>
        </pc:spChg>
        <pc:spChg chg="mod">
          <ac:chgData name="Bình Bùi Thanh" userId="74c66c16981bb079" providerId="LiveId" clId="{2E0A8597-9705-40DB-AEAD-1BF9D09912BC}" dt="2024-08-03T05:30:19.895" v="9738" actId="164"/>
          <ac:spMkLst>
            <pc:docMk/>
            <pc:sldMk cId="2510583635" sldId="313"/>
            <ac:spMk id="3" creationId="{A481DFD9-5FE0-4CE6-ED36-2CDE08B67D58}"/>
          </ac:spMkLst>
        </pc:spChg>
        <pc:spChg chg="add del mod">
          <ac:chgData name="Bình Bùi Thanh" userId="74c66c16981bb079" providerId="LiveId" clId="{2E0A8597-9705-40DB-AEAD-1BF9D09912BC}" dt="2024-08-03T05:30:12.654" v="9709" actId="478"/>
          <ac:spMkLst>
            <pc:docMk/>
            <pc:sldMk cId="2510583635" sldId="313"/>
            <ac:spMk id="4" creationId="{0EAFE38C-4AF0-E44B-8534-BE65FEE11E90}"/>
          </ac:spMkLst>
        </pc:spChg>
        <pc:spChg chg="add mod">
          <ac:chgData name="Bình Bùi Thanh" userId="74c66c16981bb079" providerId="LiveId" clId="{2E0A8597-9705-40DB-AEAD-1BF9D09912BC}" dt="2024-08-03T05:36:04.402" v="10317" actId="164"/>
          <ac:spMkLst>
            <pc:docMk/>
            <pc:sldMk cId="2510583635" sldId="313"/>
            <ac:spMk id="9" creationId="{F5B2F025-2D28-D3BB-437A-74A7362B6CC9}"/>
          </ac:spMkLst>
        </pc:spChg>
        <pc:spChg chg="add mod">
          <ac:chgData name="Bình Bùi Thanh" userId="74c66c16981bb079" providerId="LiveId" clId="{2E0A8597-9705-40DB-AEAD-1BF9D09912BC}" dt="2024-08-03T05:34:36.848" v="10168"/>
          <ac:spMkLst>
            <pc:docMk/>
            <pc:sldMk cId="2510583635" sldId="313"/>
            <ac:spMk id="12" creationId="{740DD128-7179-5FA0-2998-C8AD1C2D8F70}"/>
          </ac:spMkLst>
        </pc:spChg>
        <pc:spChg chg="del mod">
          <ac:chgData name="Bình Bùi Thanh" userId="74c66c16981bb079" providerId="LiveId" clId="{2E0A8597-9705-40DB-AEAD-1BF9D09912BC}" dt="2024-08-03T05:32:43.254" v="9902" actId="478"/>
          <ac:spMkLst>
            <pc:docMk/>
            <pc:sldMk cId="2510583635" sldId="313"/>
            <ac:spMk id="13" creationId="{18E0A7A2-E561-5880-DCCC-3F9B8B4A2248}"/>
          </ac:spMkLst>
        </pc:spChg>
        <pc:spChg chg="add mod">
          <ac:chgData name="Bình Bùi Thanh" userId="74c66c16981bb079" providerId="LiveId" clId="{2E0A8597-9705-40DB-AEAD-1BF9D09912BC}" dt="2024-08-03T05:34:36.848" v="10168"/>
          <ac:spMkLst>
            <pc:docMk/>
            <pc:sldMk cId="2510583635" sldId="313"/>
            <ac:spMk id="14" creationId="{488FB4BF-8E90-E796-C210-FDBA1E423D7A}"/>
          </ac:spMkLst>
        </pc:spChg>
        <pc:spChg chg="add mod">
          <ac:chgData name="Bình Bùi Thanh" userId="74c66c16981bb079" providerId="LiveId" clId="{2E0A8597-9705-40DB-AEAD-1BF9D09912BC}" dt="2024-08-03T05:34:36.848" v="10168"/>
          <ac:spMkLst>
            <pc:docMk/>
            <pc:sldMk cId="2510583635" sldId="313"/>
            <ac:spMk id="15" creationId="{F261FCD9-C75C-E378-54D2-F975C8217BD6}"/>
          </ac:spMkLst>
        </pc:spChg>
        <pc:spChg chg="add mod">
          <ac:chgData name="Bình Bùi Thanh" userId="74c66c16981bb079" providerId="LiveId" clId="{2E0A8597-9705-40DB-AEAD-1BF9D09912BC}" dt="2024-08-03T05:34:36.848" v="10168"/>
          <ac:spMkLst>
            <pc:docMk/>
            <pc:sldMk cId="2510583635" sldId="313"/>
            <ac:spMk id="17" creationId="{A15761FB-75F7-EF76-B515-A213CDFEBF50}"/>
          </ac:spMkLst>
        </pc:spChg>
        <pc:spChg chg="mod">
          <ac:chgData name="Bình Bùi Thanh" userId="74c66c16981bb079" providerId="LiveId" clId="{2E0A8597-9705-40DB-AEAD-1BF9D09912BC}" dt="2024-08-03T05:36:02.059" v="10316" actId="164"/>
          <ac:spMkLst>
            <pc:docMk/>
            <pc:sldMk cId="2510583635" sldId="313"/>
            <ac:spMk id="18" creationId="{33A3AF97-3A8D-CA44-A5E3-B6E422EBEC50}"/>
          </ac:spMkLst>
        </pc:spChg>
        <pc:spChg chg="add mod">
          <ac:chgData name="Bình Bùi Thanh" userId="74c66c16981bb079" providerId="LiveId" clId="{2E0A8597-9705-40DB-AEAD-1BF9D09912BC}" dt="2024-08-03T05:37:16.788" v="10476" actId="164"/>
          <ac:spMkLst>
            <pc:docMk/>
            <pc:sldMk cId="2510583635" sldId="313"/>
            <ac:spMk id="24" creationId="{1640CA47-9953-D326-9BC7-8D05F8483F01}"/>
          </ac:spMkLst>
        </pc:spChg>
        <pc:spChg chg="mod">
          <ac:chgData name="Bình Bùi Thanh" userId="74c66c16981bb079" providerId="LiveId" clId="{2E0A8597-9705-40DB-AEAD-1BF9D09912BC}" dt="2024-08-03T05:39:30.873" v="10627" actId="207"/>
          <ac:spMkLst>
            <pc:docMk/>
            <pc:sldMk cId="2510583635" sldId="313"/>
            <ac:spMk id="56" creationId="{72742459-D2D9-41A9-8C59-B0E39B2BDE87}"/>
          </ac:spMkLst>
        </pc:spChg>
        <pc:grpChg chg="add mod">
          <ac:chgData name="Bình Bùi Thanh" userId="74c66c16981bb079" providerId="LiveId" clId="{2E0A8597-9705-40DB-AEAD-1BF9D09912BC}" dt="2024-08-03T05:37:57.312" v="10560" actId="1076"/>
          <ac:grpSpMkLst>
            <pc:docMk/>
            <pc:sldMk cId="2510583635" sldId="313"/>
            <ac:grpSpMk id="5" creationId="{97F255F9-A4E7-1A7F-1D8D-B7D46ABFF199}"/>
          </ac:grpSpMkLst>
        </pc:grpChg>
        <pc:grpChg chg="add del mod">
          <ac:chgData name="Bình Bùi Thanh" userId="74c66c16981bb079" providerId="LiveId" clId="{2E0A8597-9705-40DB-AEAD-1BF9D09912BC}" dt="2024-08-03T05:35:31.683" v="10227" actId="165"/>
          <ac:grpSpMkLst>
            <pc:docMk/>
            <pc:sldMk cId="2510583635" sldId="313"/>
            <ac:grpSpMk id="8" creationId="{60FAE3C8-B7AA-803C-4EF8-DFD7EA3C8498}"/>
          </ac:grpSpMkLst>
        </pc:grpChg>
        <pc:grpChg chg="add del mod">
          <ac:chgData name="Bình Bùi Thanh" userId="74c66c16981bb079" providerId="LiveId" clId="{2E0A8597-9705-40DB-AEAD-1BF9D09912BC}" dt="2024-08-03T05:35:45.727" v="10285" actId="165"/>
          <ac:grpSpMkLst>
            <pc:docMk/>
            <pc:sldMk cId="2510583635" sldId="313"/>
            <ac:grpSpMk id="19" creationId="{116E5483-0052-B80F-93F5-04BE85E86525}"/>
          </ac:grpSpMkLst>
        </pc:grpChg>
        <pc:grpChg chg="add mod">
          <ac:chgData name="Bình Bùi Thanh" userId="74c66c16981bb079" providerId="LiveId" clId="{2E0A8597-9705-40DB-AEAD-1BF9D09912BC}" dt="2024-08-03T05:37:46.774" v="10532" actId="1076"/>
          <ac:grpSpMkLst>
            <pc:docMk/>
            <pc:sldMk cId="2510583635" sldId="313"/>
            <ac:grpSpMk id="25" creationId="{2F08D19B-8D82-B219-9325-ADD5190EFA4D}"/>
          </ac:grpSpMkLst>
        </pc:grpChg>
        <pc:grpChg chg="add mod">
          <ac:chgData name="Bình Bùi Thanh" userId="74c66c16981bb079" providerId="LiveId" clId="{2E0A8597-9705-40DB-AEAD-1BF9D09912BC}" dt="2024-08-03T05:37:46.774" v="10532" actId="1076"/>
          <ac:grpSpMkLst>
            <pc:docMk/>
            <pc:sldMk cId="2510583635" sldId="313"/>
            <ac:grpSpMk id="26" creationId="{F6CAE5B2-D30E-275B-8472-46BB132894AC}"/>
          </ac:grpSpMkLst>
        </pc:grpChg>
        <pc:grpChg chg="add mod">
          <ac:chgData name="Bình Bùi Thanh" userId="74c66c16981bb079" providerId="LiveId" clId="{2E0A8597-9705-40DB-AEAD-1BF9D09912BC}" dt="2024-08-03T05:37:46.774" v="10532" actId="1076"/>
          <ac:grpSpMkLst>
            <pc:docMk/>
            <pc:sldMk cId="2510583635" sldId="313"/>
            <ac:grpSpMk id="29" creationId="{60D6BAE8-03DF-9C0D-2902-F5A6FF9FE5D8}"/>
          </ac:grpSpMkLst>
        </pc:grpChg>
        <pc:picChg chg="add mod topLvl">
          <ac:chgData name="Bình Bùi Thanh" userId="74c66c16981bb079" providerId="LiveId" clId="{2E0A8597-9705-40DB-AEAD-1BF9D09912BC}" dt="2024-08-03T05:36:04.402" v="10317" actId="164"/>
          <ac:picMkLst>
            <pc:docMk/>
            <pc:sldMk cId="2510583635" sldId="313"/>
            <ac:picMk id="7" creationId="{718DEF5E-0787-C57E-023D-0B5907DEF8F1}"/>
          </ac:picMkLst>
        </pc:picChg>
        <pc:picChg chg="mod">
          <ac:chgData name="Bình Bùi Thanh" userId="74c66c16981bb079" providerId="LiveId" clId="{2E0A8597-9705-40DB-AEAD-1BF9D09912BC}" dt="2024-08-03T05:36:02.059" v="10316" actId="164"/>
          <ac:picMkLst>
            <pc:docMk/>
            <pc:sldMk cId="2510583635" sldId="313"/>
            <ac:picMk id="11" creationId="{A8641D6B-06B2-13AC-DC4F-34B543B3BA68}"/>
          </ac:picMkLst>
        </pc:picChg>
        <pc:picChg chg="del mod topLvl">
          <ac:chgData name="Bình Bùi Thanh" userId="74c66c16981bb079" providerId="LiveId" clId="{2E0A8597-9705-40DB-AEAD-1BF9D09912BC}" dt="2024-08-03T05:36:06.014" v="10345" actId="478"/>
          <ac:picMkLst>
            <pc:docMk/>
            <pc:sldMk cId="2510583635" sldId="313"/>
            <ac:picMk id="22" creationId="{393C3657-BBBC-1AAB-3980-988C83B9E338}"/>
          </ac:picMkLst>
        </pc:picChg>
        <pc:picChg chg="del">
          <ac:chgData name="Bình Bùi Thanh" userId="74c66c16981bb079" providerId="LiveId" clId="{2E0A8597-9705-40DB-AEAD-1BF9D09912BC}" dt="2024-08-03T05:28:45.304" v="9448" actId="478"/>
          <ac:picMkLst>
            <pc:docMk/>
            <pc:sldMk cId="2510583635" sldId="313"/>
            <ac:picMk id="23" creationId="{C4748333-707A-36A5-881A-6D279A12C61A}"/>
          </ac:picMkLst>
        </pc:picChg>
        <pc:picChg chg="add mod">
          <ac:chgData name="Bình Bùi Thanh" userId="74c66c16981bb079" providerId="LiveId" clId="{2E0A8597-9705-40DB-AEAD-1BF9D09912BC}" dt="2024-08-03T05:37:16.788" v="10476" actId="164"/>
          <ac:picMkLst>
            <pc:docMk/>
            <pc:sldMk cId="2510583635" sldId="313"/>
            <ac:picMk id="28" creationId="{DCF1B451-BA3F-149F-B31F-69073481F410}"/>
          </ac:picMkLst>
        </pc:picChg>
        <pc:cxnChg chg="mod">
          <ac:chgData name="Bình Bùi Thanh" userId="74c66c16981bb079" providerId="LiveId" clId="{2E0A8597-9705-40DB-AEAD-1BF9D09912BC}" dt="2024-08-03T05:36:02.059" v="10316" actId="164"/>
          <ac:cxnSpMkLst>
            <pc:docMk/>
            <pc:sldMk cId="2510583635" sldId="313"/>
            <ac:cxnSpMk id="10" creationId="{2EA6A5FC-5F8B-9728-051A-905C1E2DB0B7}"/>
          </ac:cxnSpMkLst>
        </pc:cxnChg>
        <pc:cxnChg chg="mod topLvl">
          <ac:chgData name="Bình Bùi Thanh" userId="74c66c16981bb079" providerId="LiveId" clId="{2E0A8597-9705-40DB-AEAD-1BF9D09912BC}" dt="2024-08-03T05:36:04.402" v="10317" actId="164"/>
          <ac:cxnSpMkLst>
            <pc:docMk/>
            <pc:sldMk cId="2510583635" sldId="313"/>
            <ac:cxnSpMk id="16" creationId="{906C3159-C24A-053C-8A21-22965A3E51F2}"/>
          </ac:cxnSpMkLst>
        </pc:cxnChg>
        <pc:cxnChg chg="mod topLvl">
          <ac:chgData name="Bình Bùi Thanh" userId="74c66c16981bb079" providerId="LiveId" clId="{2E0A8597-9705-40DB-AEAD-1BF9D09912BC}" dt="2024-08-03T05:37:16.788" v="10476" actId="164"/>
          <ac:cxnSpMkLst>
            <pc:docMk/>
            <pc:sldMk cId="2510583635" sldId="313"/>
            <ac:cxnSpMk id="20" creationId="{D686F882-9021-C652-6C17-8B1CC441657A}"/>
          </ac:cxnSpMkLst>
        </pc:cxnChg>
        <pc:cxnChg chg="del">
          <ac:chgData name="Bình Bùi Thanh" userId="74c66c16981bb079" providerId="LiveId" clId="{2E0A8597-9705-40DB-AEAD-1BF9D09912BC}" dt="2024-08-03T05:28:45.304" v="9448" actId="478"/>
          <ac:cxnSpMkLst>
            <pc:docMk/>
            <pc:sldMk cId="2510583635" sldId="313"/>
            <ac:cxnSpMk id="21" creationId="{6F744599-2C1F-3278-3746-34A1A07C1FD3}"/>
          </ac:cxnSpMkLst>
        </pc:cxnChg>
      </pc:sldChg>
      <pc:sldChg chg="add del">
        <pc:chgData name="Bình Bùi Thanh" userId="74c66c16981bb079" providerId="LiveId" clId="{2E0A8597-9705-40DB-AEAD-1BF9D09912BC}" dt="2024-08-03T05:25:29.445" v="9063" actId="47"/>
        <pc:sldMkLst>
          <pc:docMk/>
          <pc:sldMk cId="3125923597" sldId="313"/>
        </pc:sldMkLst>
      </pc:sldChg>
      <pc:sldMasterChg chg="addSp delSp modSp mod">
        <pc:chgData name="Bình Bùi Thanh" userId="74c66c16981bb079" providerId="LiveId" clId="{2E0A8597-9705-40DB-AEAD-1BF9D09912BC}" dt="2024-08-07T05:22:26.999" v="10766"/>
        <pc:sldMasterMkLst>
          <pc:docMk/>
          <pc:sldMasterMk cId="4018146389" sldId="2147483648"/>
        </pc:sldMasterMkLst>
        <pc:spChg chg="mod modVis">
          <ac:chgData name="Bình Bùi Thanh" userId="74c66c16981bb079" providerId="LiveId" clId="{2E0A8597-9705-40DB-AEAD-1BF9D09912BC}" dt="2024-08-07T05:22:26.993" v="10745"/>
          <ac:spMkLst>
            <pc:docMk/>
            <pc:sldMasterMk cId="4018146389" sldId="2147483648"/>
            <ac:spMk id="3" creationId="{6FF2DE87-7D95-4722-9EE5-248D158C7FF7}"/>
          </ac:spMkLst>
        </pc:spChg>
        <pc:spChg chg="mod modVis">
          <ac:chgData name="Bình Bùi Thanh" userId="74c66c16981bb079" providerId="LiveId" clId="{2E0A8597-9705-40DB-AEAD-1BF9D09912BC}" dt="2024-08-07T05:22:26.993" v="10747"/>
          <ac:spMkLst>
            <pc:docMk/>
            <pc:sldMasterMk cId="4018146389" sldId="2147483648"/>
            <ac:spMk id="4" creationId="{57D0A038-BC78-4ECC-BEFF-CCB515E4848D}"/>
          </ac:spMkLst>
        </pc:spChg>
        <pc:spChg chg="mod modVis">
          <ac:chgData name="Bình Bùi Thanh" userId="74c66c16981bb079" providerId="LiveId" clId="{2E0A8597-9705-40DB-AEAD-1BF9D09912BC}" dt="2024-08-07T05:22:26.994" v="10749"/>
          <ac:spMkLst>
            <pc:docMk/>
            <pc:sldMasterMk cId="4018146389" sldId="2147483648"/>
            <ac:spMk id="5" creationId="{50ECDB14-4F91-4B5C-8ACA-1B5E7E69B7D1}"/>
          </ac:spMkLst>
        </pc:spChg>
        <pc:spChg chg="mod modVis">
          <ac:chgData name="Bình Bùi Thanh" userId="74c66c16981bb079" providerId="LiveId" clId="{2E0A8597-9705-40DB-AEAD-1BF9D09912BC}" dt="2024-08-07T05:22:26.994" v="10751"/>
          <ac:spMkLst>
            <pc:docMk/>
            <pc:sldMasterMk cId="4018146389" sldId="2147483648"/>
            <ac:spMk id="6" creationId="{DB30118F-80C4-4861-A4D3-A50D382E7D56}"/>
          </ac:spMkLst>
        </pc:spChg>
        <pc:spChg chg="add del mod ord modVis">
          <ac:chgData name="Bình Bùi Thanh" userId="74c66c16981bb079" providerId="LiveId" clId="{2E0A8597-9705-40DB-AEAD-1BF9D09912BC}" dt="2024-08-03T04:03:06.830" v="4219"/>
          <ac:spMkLst>
            <pc:docMk/>
            <pc:sldMasterMk cId="4018146389" sldId="2147483648"/>
            <ac:spMk id="7" creationId="{16A365DE-A929-517C-5BB3-6CD0BD04EA0A}"/>
          </ac:spMkLst>
        </pc:spChg>
        <pc:spChg chg="del mod modVis">
          <ac:chgData name="Bình Bùi Thanh" userId="74c66c16981bb079" providerId="LiveId" clId="{2E0A8597-9705-40DB-AEAD-1BF9D09912BC}" dt="2024-08-07T05:22:17.903" v="10716"/>
          <ac:spMkLst>
            <pc:docMk/>
            <pc:sldMasterMk cId="4018146389" sldId="2147483648"/>
            <ac:spMk id="7" creationId="{99589670-D855-BD40-1300-4CD2188B488E}"/>
          </ac:spMkLst>
        </pc:spChg>
        <pc:spChg chg="add del mod ord modVis">
          <ac:chgData name="Bình Bùi Thanh" userId="74c66c16981bb079" providerId="LiveId" clId="{2E0A8597-9705-40DB-AEAD-1BF9D09912BC}" dt="2024-08-03T05:42:30.212" v="10689"/>
          <ac:spMkLst>
            <pc:docMk/>
            <pc:sldMasterMk cId="4018146389" sldId="2147483648"/>
            <ac:spMk id="7" creationId="{F38A02E0-561C-1598-E897-FD47474E9672}"/>
          </ac:spMkLst>
        </pc:spChg>
        <pc:spChg chg="add mod ord">
          <ac:chgData name="Bình Bùi Thanh" userId="74c66c16981bb079" providerId="LiveId" clId="{2E0A8597-9705-40DB-AEAD-1BF9D09912BC}" dt="2024-08-03T05:42:30.218" v="10712"/>
          <ac:spMkLst>
            <pc:docMk/>
            <pc:sldMasterMk cId="4018146389" sldId="2147483648"/>
            <ac:spMk id="8" creationId="{280CD1EA-BD08-3F7D-6798-ED98F561428C}"/>
          </ac:spMkLst>
        </pc:spChg>
        <pc:spChg chg="add del mod ord modVis">
          <ac:chgData name="Bình Bùi Thanh" userId="74c66c16981bb079" providerId="LiveId" clId="{2E0A8597-9705-40DB-AEAD-1BF9D09912BC}" dt="2024-08-07T05:22:26.993" v="10743"/>
          <ac:spMkLst>
            <pc:docMk/>
            <pc:sldMasterMk cId="4018146389" sldId="2147483648"/>
            <ac:spMk id="8" creationId="{A54EC014-C534-B8C2-A4D0-A2DF7E1D3727}"/>
          </ac:spMkLst>
        </pc:spChg>
        <pc:spChg chg="add del mod ord modVis">
          <ac:chgData name="Bình Bùi Thanh" userId="74c66c16981bb079" providerId="LiveId" clId="{2E0A8597-9705-40DB-AEAD-1BF9D09912BC}" dt="2024-08-03T04:03:26.273" v="4296"/>
          <ac:spMkLst>
            <pc:docMk/>
            <pc:sldMasterMk cId="4018146389" sldId="2147483648"/>
            <ac:spMk id="8" creationId="{F4BE2E8C-D8AD-97CA-0540-344B645C3D8A}"/>
          </ac:spMkLst>
        </pc:spChg>
        <pc:spChg chg="add mod ord">
          <ac:chgData name="Bình Bùi Thanh" userId="74c66c16981bb079" providerId="LiveId" clId="{2E0A8597-9705-40DB-AEAD-1BF9D09912BC}" dt="2024-08-03T04:03:17.694" v="4287"/>
          <ac:spMkLst>
            <pc:docMk/>
            <pc:sldMasterMk cId="4018146389" sldId="2147483648"/>
            <ac:spMk id="9" creationId="{18C357D3-15C3-D8D2-5E93-EBFCB4DB9A12}"/>
          </ac:spMkLst>
        </pc:spChg>
        <pc:spChg chg="add mod ord">
          <ac:chgData name="Bình Bùi Thanh" userId="74c66c16981bb079" providerId="LiveId" clId="{2E0A8597-9705-40DB-AEAD-1BF9D09912BC}" dt="2024-08-07T05:22:26.999" v="10766"/>
          <ac:spMkLst>
            <pc:docMk/>
            <pc:sldMasterMk cId="4018146389" sldId="2147483648"/>
            <ac:spMk id="9" creationId="{9C157CCB-3AC3-F89A-8CA9-B57F127FC7D1}"/>
          </ac:spMkLst>
        </pc:spChg>
        <pc:spChg chg="add del mod ord modVis">
          <ac:chgData name="Bình Bùi Thanh" userId="74c66c16981bb079" providerId="LiveId" clId="{2E0A8597-9705-40DB-AEAD-1BF9D09912BC}" dt="2024-08-03T04:03:35.229" v="4334"/>
          <ac:spMkLst>
            <pc:docMk/>
            <pc:sldMasterMk cId="4018146389" sldId="2147483648"/>
            <ac:spMk id="10" creationId="{12B93A97-CD70-4F73-77A7-BA29F42CF945}"/>
          </ac:spMkLst>
        </pc:spChg>
        <pc:spChg chg="add del mod ord modVis">
          <ac:chgData name="Bình Bùi Thanh" userId="74c66c16981bb079" providerId="LiveId" clId="{2E0A8597-9705-40DB-AEAD-1BF9D09912BC}" dt="2024-08-03T04:03:44.180" v="4365"/>
          <ac:spMkLst>
            <pc:docMk/>
            <pc:sldMasterMk cId="4018146389" sldId="2147483648"/>
            <ac:spMk id="15" creationId="{4E00527F-488C-F654-E73F-0155BF5D1815}"/>
          </ac:spMkLst>
        </pc:spChg>
        <pc:spChg chg="add del mod ord modVis">
          <ac:chgData name="Bình Bùi Thanh" userId="74c66c16981bb079" providerId="LiveId" clId="{2E0A8597-9705-40DB-AEAD-1BF9D09912BC}" dt="2024-08-03T04:30:37.099" v="4393"/>
          <ac:spMkLst>
            <pc:docMk/>
            <pc:sldMasterMk cId="4018146389" sldId="2147483648"/>
            <ac:spMk id="16" creationId="{D32328DE-6BF9-74EF-9131-5AC1B99A363D}"/>
          </ac:spMkLst>
        </pc:spChg>
        <pc:spChg chg="add del mod ord modVis">
          <ac:chgData name="Bình Bùi Thanh" userId="74c66c16981bb079" providerId="LiveId" clId="{2E0A8597-9705-40DB-AEAD-1BF9D09912BC}" dt="2024-08-03T04:30:46.119" v="4421"/>
          <ac:spMkLst>
            <pc:docMk/>
            <pc:sldMasterMk cId="4018146389" sldId="2147483648"/>
            <ac:spMk id="17" creationId="{33F1F836-81DA-6832-C017-0F5423C2EA69}"/>
          </ac:spMkLst>
        </pc:spChg>
        <pc:spChg chg="add del mod ord modVis">
          <ac:chgData name="Bình Bùi Thanh" userId="74c66c16981bb079" providerId="LiveId" clId="{2E0A8597-9705-40DB-AEAD-1BF9D09912BC}" dt="2024-08-03T04:30:55.166" v="4449"/>
          <ac:spMkLst>
            <pc:docMk/>
            <pc:sldMasterMk cId="4018146389" sldId="2147483648"/>
            <ac:spMk id="18" creationId="{16E1DD85-1A1F-7C02-5E8C-987DC3AA60A7}"/>
          </ac:spMkLst>
        </pc:spChg>
        <pc:spChg chg="add del mod ord modVis">
          <ac:chgData name="Bình Bùi Thanh" userId="74c66c16981bb079" providerId="LiveId" clId="{2E0A8597-9705-40DB-AEAD-1BF9D09912BC}" dt="2024-08-03T04:31:02.541" v="4477"/>
          <ac:spMkLst>
            <pc:docMk/>
            <pc:sldMasterMk cId="4018146389" sldId="2147483648"/>
            <ac:spMk id="19" creationId="{7DDBCE9C-246F-8187-0DE7-0F6B789FF2E7}"/>
          </ac:spMkLst>
        </pc:spChg>
        <pc:spChg chg="add del mod ord modVis">
          <ac:chgData name="Bình Bùi Thanh" userId="74c66c16981bb079" providerId="LiveId" clId="{2E0A8597-9705-40DB-AEAD-1BF9D09912BC}" dt="2024-08-03T04:31:15.335" v="4505"/>
          <ac:spMkLst>
            <pc:docMk/>
            <pc:sldMasterMk cId="4018146389" sldId="2147483648"/>
            <ac:spMk id="20" creationId="{E8E4573C-F39D-434B-E18D-711A687E9601}"/>
          </ac:spMkLst>
        </pc:spChg>
        <pc:spChg chg="add del mod ord modVis">
          <ac:chgData name="Bình Bùi Thanh" userId="74c66c16981bb079" providerId="LiveId" clId="{2E0A8597-9705-40DB-AEAD-1BF9D09912BC}" dt="2024-08-03T04:31:38.034" v="4534"/>
          <ac:spMkLst>
            <pc:docMk/>
            <pc:sldMasterMk cId="4018146389" sldId="2147483648"/>
            <ac:spMk id="21" creationId="{78A0BD6B-CAD4-1897-DD2A-A2B0BA5565C4}"/>
          </ac:spMkLst>
        </pc:spChg>
        <pc:spChg chg="add del mod ord modVis">
          <ac:chgData name="Bình Bùi Thanh" userId="74c66c16981bb079" providerId="LiveId" clId="{2E0A8597-9705-40DB-AEAD-1BF9D09912BC}" dt="2024-08-03T04:31:47.189" v="4564"/>
          <ac:spMkLst>
            <pc:docMk/>
            <pc:sldMasterMk cId="4018146389" sldId="2147483648"/>
            <ac:spMk id="22" creationId="{8569CD3F-59B8-8CE3-2661-A4B82CD52A3B}"/>
          </ac:spMkLst>
        </pc:spChg>
        <pc:spChg chg="add del mod ord modVis">
          <ac:chgData name="Bình Bùi Thanh" userId="74c66c16981bb079" providerId="LiveId" clId="{2E0A8597-9705-40DB-AEAD-1BF9D09912BC}" dt="2024-08-03T04:31:56.117" v="4594"/>
          <ac:spMkLst>
            <pc:docMk/>
            <pc:sldMasterMk cId="4018146389" sldId="2147483648"/>
            <ac:spMk id="23" creationId="{12B39A95-C5CA-7F79-936B-4CDE0B7545FD}"/>
          </ac:spMkLst>
        </pc:spChg>
        <pc:spChg chg="add del mod ord modVis">
          <ac:chgData name="Bình Bùi Thanh" userId="74c66c16981bb079" providerId="LiveId" clId="{2E0A8597-9705-40DB-AEAD-1BF9D09912BC}" dt="2024-08-03T04:32:06.984" v="4623"/>
          <ac:spMkLst>
            <pc:docMk/>
            <pc:sldMasterMk cId="4018146389" sldId="2147483648"/>
            <ac:spMk id="24" creationId="{CAB8C8DD-3853-EB5F-4D5A-3480EA37E824}"/>
          </ac:spMkLst>
        </pc:spChg>
        <pc:spChg chg="add del mod ord modVis">
          <ac:chgData name="Bình Bùi Thanh" userId="74c66c16981bb079" providerId="LiveId" clId="{2E0A8597-9705-40DB-AEAD-1BF9D09912BC}" dt="2024-08-03T04:36:11.934" v="4654"/>
          <ac:spMkLst>
            <pc:docMk/>
            <pc:sldMasterMk cId="4018146389" sldId="2147483648"/>
            <ac:spMk id="25" creationId="{CFCD307F-A056-3369-EBD4-988576C0CCD5}"/>
          </ac:spMkLst>
        </pc:spChg>
        <pc:spChg chg="add del mod ord modVis">
          <ac:chgData name="Bình Bùi Thanh" userId="74c66c16981bb079" providerId="LiveId" clId="{2E0A8597-9705-40DB-AEAD-1BF9D09912BC}" dt="2024-08-03T04:36:16.315" v="4683"/>
          <ac:spMkLst>
            <pc:docMk/>
            <pc:sldMasterMk cId="4018146389" sldId="2147483648"/>
            <ac:spMk id="26" creationId="{3FB11D46-A4E5-F104-91A4-BC7E79A6B884}"/>
          </ac:spMkLst>
        </pc:spChg>
        <pc:spChg chg="add del mod ord modVis">
          <ac:chgData name="Bình Bùi Thanh" userId="74c66c16981bb079" providerId="LiveId" clId="{2E0A8597-9705-40DB-AEAD-1BF9D09912BC}" dt="2024-08-03T04:36:22.444" v="4711"/>
          <ac:spMkLst>
            <pc:docMk/>
            <pc:sldMasterMk cId="4018146389" sldId="2147483648"/>
            <ac:spMk id="27" creationId="{40867E5A-EA92-79F4-BCB4-ACB1F6628D34}"/>
          </ac:spMkLst>
        </pc:spChg>
        <pc:spChg chg="add del mod ord modVis">
          <ac:chgData name="Bình Bùi Thanh" userId="74c66c16981bb079" providerId="LiveId" clId="{2E0A8597-9705-40DB-AEAD-1BF9D09912BC}" dt="2024-08-03T04:36:41.458" v="4741"/>
          <ac:spMkLst>
            <pc:docMk/>
            <pc:sldMasterMk cId="4018146389" sldId="2147483648"/>
            <ac:spMk id="28" creationId="{E9490CF1-F4A6-5DE0-E31D-41E9ED3B6DF5}"/>
          </ac:spMkLst>
        </pc:spChg>
        <pc:spChg chg="add del mod ord modVis">
          <ac:chgData name="Bình Bùi Thanh" userId="74c66c16981bb079" providerId="LiveId" clId="{2E0A8597-9705-40DB-AEAD-1BF9D09912BC}" dt="2024-08-03T04:36:51.851" v="4771"/>
          <ac:spMkLst>
            <pc:docMk/>
            <pc:sldMasterMk cId="4018146389" sldId="2147483648"/>
            <ac:spMk id="29" creationId="{45C1B53C-E2E2-5353-DE85-BAC599F6F80B}"/>
          </ac:spMkLst>
        </pc:spChg>
        <pc:spChg chg="add del mod ord modVis">
          <ac:chgData name="Bình Bùi Thanh" userId="74c66c16981bb079" providerId="LiveId" clId="{2E0A8597-9705-40DB-AEAD-1BF9D09912BC}" dt="2024-08-03T04:36:57.490" v="4800"/>
          <ac:spMkLst>
            <pc:docMk/>
            <pc:sldMasterMk cId="4018146389" sldId="2147483648"/>
            <ac:spMk id="30" creationId="{67B82429-449C-3141-9F67-AE13A92BDF6D}"/>
          </ac:spMkLst>
        </pc:spChg>
        <pc:spChg chg="add del mod ord modVis">
          <ac:chgData name="Bình Bùi Thanh" userId="74c66c16981bb079" providerId="LiveId" clId="{2E0A8597-9705-40DB-AEAD-1BF9D09912BC}" dt="2024-08-03T04:37:35.581" v="4830"/>
          <ac:spMkLst>
            <pc:docMk/>
            <pc:sldMasterMk cId="4018146389" sldId="2147483648"/>
            <ac:spMk id="31" creationId="{A7395376-5164-88FC-C79F-0C1BBF81B9B7}"/>
          </ac:spMkLst>
        </pc:spChg>
        <pc:spChg chg="add del mod ord modVis">
          <ac:chgData name="Bình Bùi Thanh" userId="74c66c16981bb079" providerId="LiveId" clId="{2E0A8597-9705-40DB-AEAD-1BF9D09912BC}" dt="2024-08-03T04:37:44.516" v="4858"/>
          <ac:spMkLst>
            <pc:docMk/>
            <pc:sldMasterMk cId="4018146389" sldId="2147483648"/>
            <ac:spMk id="32" creationId="{C5B3AC86-2BF9-2597-8226-E9A44DCE0A6F}"/>
          </ac:spMkLst>
        </pc:spChg>
        <pc:spChg chg="add del mod ord modVis">
          <ac:chgData name="Bình Bùi Thanh" userId="74c66c16981bb079" providerId="LiveId" clId="{2E0A8597-9705-40DB-AEAD-1BF9D09912BC}" dt="2024-08-03T04:37:51.598" v="4887"/>
          <ac:spMkLst>
            <pc:docMk/>
            <pc:sldMasterMk cId="4018146389" sldId="2147483648"/>
            <ac:spMk id="33" creationId="{894AB779-6323-75F4-0546-E44C2BEE86DD}"/>
          </ac:spMkLst>
        </pc:spChg>
        <pc:spChg chg="add del mod ord modVis">
          <ac:chgData name="Bình Bùi Thanh" userId="74c66c16981bb079" providerId="LiveId" clId="{2E0A8597-9705-40DB-AEAD-1BF9D09912BC}" dt="2024-08-03T04:37:58.838" v="4915"/>
          <ac:spMkLst>
            <pc:docMk/>
            <pc:sldMasterMk cId="4018146389" sldId="2147483648"/>
            <ac:spMk id="34" creationId="{A9D1F0AB-22CB-4102-3F1C-544B6113BCB2}"/>
          </ac:spMkLst>
        </pc:spChg>
        <pc:spChg chg="add del mod ord modVis">
          <ac:chgData name="Bình Bùi Thanh" userId="74c66c16981bb079" providerId="LiveId" clId="{2E0A8597-9705-40DB-AEAD-1BF9D09912BC}" dt="2024-08-03T04:38:39.123" v="4947"/>
          <ac:spMkLst>
            <pc:docMk/>
            <pc:sldMasterMk cId="4018146389" sldId="2147483648"/>
            <ac:spMk id="35" creationId="{61D486EF-B36D-1F99-9919-C299DAF0B165}"/>
          </ac:spMkLst>
        </pc:spChg>
        <pc:spChg chg="add del mod ord modVis">
          <ac:chgData name="Bình Bùi Thanh" userId="74c66c16981bb079" providerId="LiveId" clId="{2E0A8597-9705-40DB-AEAD-1BF9D09912BC}" dt="2024-08-03T04:38:48.069" v="4980"/>
          <ac:spMkLst>
            <pc:docMk/>
            <pc:sldMasterMk cId="4018146389" sldId="2147483648"/>
            <ac:spMk id="36" creationId="{82A0E9E9-2D3C-8C64-FFE3-F844E0913212}"/>
          </ac:spMkLst>
        </pc:spChg>
        <pc:spChg chg="add del mod ord modVis">
          <ac:chgData name="Bình Bùi Thanh" userId="74c66c16981bb079" providerId="LiveId" clId="{2E0A8597-9705-40DB-AEAD-1BF9D09912BC}" dt="2024-08-03T04:38:57.032" v="5010"/>
          <ac:spMkLst>
            <pc:docMk/>
            <pc:sldMasterMk cId="4018146389" sldId="2147483648"/>
            <ac:spMk id="37" creationId="{F5A52880-E741-F662-6BBC-D2CF2544C23E}"/>
          </ac:spMkLst>
        </pc:spChg>
        <pc:spChg chg="add del mod ord modVis">
          <ac:chgData name="Bình Bùi Thanh" userId="74c66c16981bb079" providerId="LiveId" clId="{2E0A8597-9705-40DB-AEAD-1BF9D09912BC}" dt="2024-08-03T04:39:59.740" v="5039"/>
          <ac:spMkLst>
            <pc:docMk/>
            <pc:sldMasterMk cId="4018146389" sldId="2147483648"/>
            <ac:spMk id="38" creationId="{53BDA8C9-6E5F-0BAD-1389-0158FCD3D314}"/>
          </ac:spMkLst>
        </pc:spChg>
        <pc:spChg chg="add del mod ord modVis">
          <ac:chgData name="Bình Bùi Thanh" userId="74c66c16981bb079" providerId="LiveId" clId="{2E0A8597-9705-40DB-AEAD-1BF9D09912BC}" dt="2024-08-03T04:41:02.960" v="5070"/>
          <ac:spMkLst>
            <pc:docMk/>
            <pc:sldMasterMk cId="4018146389" sldId="2147483648"/>
            <ac:spMk id="39" creationId="{81F7FDBD-36BE-E3D1-03D7-CF4BD4DAF2F5}"/>
          </ac:spMkLst>
        </pc:spChg>
        <pc:spChg chg="add del mod ord modVis">
          <ac:chgData name="Bình Bùi Thanh" userId="74c66c16981bb079" providerId="LiveId" clId="{2E0A8597-9705-40DB-AEAD-1BF9D09912BC}" dt="2024-08-03T04:41:42.499" v="5103"/>
          <ac:spMkLst>
            <pc:docMk/>
            <pc:sldMasterMk cId="4018146389" sldId="2147483648"/>
            <ac:spMk id="40" creationId="{196E2100-59A3-66D3-4B0A-51F16BC27176}"/>
          </ac:spMkLst>
        </pc:spChg>
        <pc:spChg chg="add del mod ord modVis">
          <ac:chgData name="Bình Bùi Thanh" userId="74c66c16981bb079" providerId="LiveId" clId="{2E0A8597-9705-40DB-AEAD-1BF9D09912BC}" dt="2024-08-03T04:41:51.784" v="5133"/>
          <ac:spMkLst>
            <pc:docMk/>
            <pc:sldMasterMk cId="4018146389" sldId="2147483648"/>
            <ac:spMk id="41" creationId="{16E0E600-65FE-BDEA-3E84-67DB592578F3}"/>
          </ac:spMkLst>
        </pc:spChg>
        <pc:spChg chg="add del mod ord modVis">
          <ac:chgData name="Bình Bùi Thanh" userId="74c66c16981bb079" providerId="LiveId" clId="{2E0A8597-9705-40DB-AEAD-1BF9D09912BC}" dt="2024-08-03T04:42:13.110" v="5162"/>
          <ac:spMkLst>
            <pc:docMk/>
            <pc:sldMasterMk cId="4018146389" sldId="2147483648"/>
            <ac:spMk id="42" creationId="{D131CC0D-4F3E-D7AF-1A34-436DC9294DF2}"/>
          </ac:spMkLst>
        </pc:spChg>
        <pc:spChg chg="add del mod ord modVis">
          <ac:chgData name="Bình Bùi Thanh" userId="74c66c16981bb079" providerId="LiveId" clId="{2E0A8597-9705-40DB-AEAD-1BF9D09912BC}" dt="2024-08-03T04:43:25.777" v="5199"/>
          <ac:spMkLst>
            <pc:docMk/>
            <pc:sldMasterMk cId="4018146389" sldId="2147483648"/>
            <ac:spMk id="43" creationId="{C8719B93-4FC3-F281-189B-EF70D51459FC}"/>
          </ac:spMkLst>
        </pc:spChg>
        <pc:spChg chg="add del mod ord modVis">
          <ac:chgData name="Bình Bùi Thanh" userId="74c66c16981bb079" providerId="LiveId" clId="{2E0A8597-9705-40DB-AEAD-1BF9D09912BC}" dt="2024-08-03T04:43:35.830" v="5232"/>
          <ac:spMkLst>
            <pc:docMk/>
            <pc:sldMasterMk cId="4018146389" sldId="2147483648"/>
            <ac:spMk id="44" creationId="{A0EF7427-EF79-2ED6-3357-29E01C9E8A4C}"/>
          </ac:spMkLst>
        </pc:spChg>
        <pc:spChg chg="add del mod ord modVis">
          <ac:chgData name="Bình Bùi Thanh" userId="74c66c16981bb079" providerId="LiveId" clId="{2E0A8597-9705-40DB-AEAD-1BF9D09912BC}" dt="2024-08-03T04:44:50.735" v="5262"/>
          <ac:spMkLst>
            <pc:docMk/>
            <pc:sldMasterMk cId="4018146389" sldId="2147483648"/>
            <ac:spMk id="45" creationId="{481DB86D-261E-4C02-9E23-DB47BBDD7731}"/>
          </ac:spMkLst>
        </pc:spChg>
        <pc:spChg chg="add del mod ord modVis">
          <ac:chgData name="Bình Bùi Thanh" userId="74c66c16981bb079" providerId="LiveId" clId="{2E0A8597-9705-40DB-AEAD-1BF9D09912BC}" dt="2024-08-03T04:45:01.698" v="5292"/>
          <ac:spMkLst>
            <pc:docMk/>
            <pc:sldMasterMk cId="4018146389" sldId="2147483648"/>
            <ac:spMk id="46" creationId="{A152F757-BC8A-91FE-047F-2900A58919C8}"/>
          </ac:spMkLst>
        </pc:spChg>
        <pc:spChg chg="add del mod ord modVis">
          <ac:chgData name="Bình Bùi Thanh" userId="74c66c16981bb079" providerId="LiveId" clId="{2E0A8597-9705-40DB-AEAD-1BF9D09912BC}" dt="2024-08-03T04:45:08.385" v="5320"/>
          <ac:spMkLst>
            <pc:docMk/>
            <pc:sldMasterMk cId="4018146389" sldId="2147483648"/>
            <ac:spMk id="47" creationId="{2DDE795A-0887-0D93-B761-BC33DB0443D1}"/>
          </ac:spMkLst>
        </pc:spChg>
        <pc:spChg chg="add del mod ord modVis">
          <ac:chgData name="Bình Bùi Thanh" userId="74c66c16981bb079" providerId="LiveId" clId="{2E0A8597-9705-40DB-AEAD-1BF9D09912BC}" dt="2024-08-03T04:45:21.763" v="5351"/>
          <ac:spMkLst>
            <pc:docMk/>
            <pc:sldMasterMk cId="4018146389" sldId="2147483648"/>
            <ac:spMk id="48" creationId="{1F081B58-D051-A45C-3755-26D10097E72D}"/>
          </ac:spMkLst>
        </pc:spChg>
        <pc:spChg chg="add del mod ord modVis">
          <ac:chgData name="Bình Bùi Thanh" userId="74c66c16981bb079" providerId="LiveId" clId="{2E0A8597-9705-40DB-AEAD-1BF9D09912BC}" dt="2024-08-03T04:45:36.961" v="5380"/>
          <ac:spMkLst>
            <pc:docMk/>
            <pc:sldMasterMk cId="4018146389" sldId="2147483648"/>
            <ac:spMk id="49" creationId="{B31CC95D-4EF7-1343-65B9-2E4151BAB9D7}"/>
          </ac:spMkLst>
        </pc:spChg>
        <pc:spChg chg="add del mod ord modVis">
          <ac:chgData name="Bình Bùi Thanh" userId="74c66c16981bb079" providerId="LiveId" clId="{2E0A8597-9705-40DB-AEAD-1BF9D09912BC}" dt="2024-08-03T04:45:50.835" v="5409"/>
          <ac:spMkLst>
            <pc:docMk/>
            <pc:sldMasterMk cId="4018146389" sldId="2147483648"/>
            <ac:spMk id="52" creationId="{20006E3F-82A3-C694-0709-A3A3B56CAAD3}"/>
          </ac:spMkLst>
        </pc:spChg>
        <pc:spChg chg="add del mod ord modVis">
          <ac:chgData name="Bình Bùi Thanh" userId="74c66c16981bb079" providerId="LiveId" clId="{2E0A8597-9705-40DB-AEAD-1BF9D09912BC}" dt="2024-08-03T04:46:15.350" v="5437"/>
          <ac:spMkLst>
            <pc:docMk/>
            <pc:sldMasterMk cId="4018146389" sldId="2147483648"/>
            <ac:spMk id="53" creationId="{EAF92F98-C3A3-A1C1-B3C4-F67935D16D46}"/>
          </ac:spMkLst>
        </pc:spChg>
        <pc:spChg chg="add del mod ord modVis">
          <ac:chgData name="Bình Bùi Thanh" userId="74c66c16981bb079" providerId="LiveId" clId="{2E0A8597-9705-40DB-AEAD-1BF9D09912BC}" dt="2024-08-03T04:46:24.514" v="5465"/>
          <ac:spMkLst>
            <pc:docMk/>
            <pc:sldMasterMk cId="4018146389" sldId="2147483648"/>
            <ac:spMk id="54" creationId="{225CF100-8196-1BF8-B2EE-34FFEF2B3F4A}"/>
          </ac:spMkLst>
        </pc:spChg>
        <pc:spChg chg="add del mod ord modVis">
          <ac:chgData name="Bình Bùi Thanh" userId="74c66c16981bb079" providerId="LiveId" clId="{2E0A8597-9705-40DB-AEAD-1BF9D09912BC}" dt="2024-08-03T04:46:32.704" v="5493"/>
          <ac:spMkLst>
            <pc:docMk/>
            <pc:sldMasterMk cId="4018146389" sldId="2147483648"/>
            <ac:spMk id="55" creationId="{54433DC9-31A7-A8BD-2BE4-D28A2FA31AB6}"/>
          </ac:spMkLst>
        </pc:spChg>
        <pc:spChg chg="add del mod ord modVis">
          <ac:chgData name="Bình Bùi Thanh" userId="74c66c16981bb079" providerId="LiveId" clId="{2E0A8597-9705-40DB-AEAD-1BF9D09912BC}" dt="2024-08-03T04:47:01.473" v="5527"/>
          <ac:spMkLst>
            <pc:docMk/>
            <pc:sldMasterMk cId="4018146389" sldId="2147483648"/>
            <ac:spMk id="56" creationId="{21401C34-99CD-6E9E-D83D-960599FDB76D}"/>
          </ac:spMkLst>
        </pc:spChg>
        <pc:spChg chg="add del mod ord modVis">
          <ac:chgData name="Bình Bùi Thanh" userId="74c66c16981bb079" providerId="LiveId" clId="{2E0A8597-9705-40DB-AEAD-1BF9D09912BC}" dt="2024-08-03T04:47:05.362" v="5557"/>
          <ac:spMkLst>
            <pc:docMk/>
            <pc:sldMasterMk cId="4018146389" sldId="2147483648"/>
            <ac:spMk id="57" creationId="{3D563090-1045-4199-6ED1-A2580211D975}"/>
          </ac:spMkLst>
        </pc:spChg>
        <pc:spChg chg="add del mod ord modVis">
          <ac:chgData name="Bình Bùi Thanh" userId="74c66c16981bb079" providerId="LiveId" clId="{2E0A8597-9705-40DB-AEAD-1BF9D09912BC}" dt="2024-08-03T04:47:32.373" v="5588"/>
          <ac:spMkLst>
            <pc:docMk/>
            <pc:sldMasterMk cId="4018146389" sldId="2147483648"/>
            <ac:spMk id="58" creationId="{9A7CFA98-D5F3-853E-2A0B-92E1EE319CAC}"/>
          </ac:spMkLst>
        </pc:spChg>
        <pc:spChg chg="add del mod ord modVis">
          <ac:chgData name="Bình Bùi Thanh" userId="74c66c16981bb079" providerId="LiveId" clId="{2E0A8597-9705-40DB-AEAD-1BF9D09912BC}" dt="2024-08-03T04:47:38.515" v="5616"/>
          <ac:spMkLst>
            <pc:docMk/>
            <pc:sldMasterMk cId="4018146389" sldId="2147483648"/>
            <ac:spMk id="59" creationId="{0B3097FC-D969-071B-AB03-E7F70BDB19A5}"/>
          </ac:spMkLst>
        </pc:spChg>
        <pc:spChg chg="add del mod ord modVis">
          <ac:chgData name="Bình Bùi Thanh" userId="74c66c16981bb079" providerId="LiveId" clId="{2E0A8597-9705-40DB-AEAD-1BF9D09912BC}" dt="2024-08-03T04:48:52.618" v="5647"/>
          <ac:spMkLst>
            <pc:docMk/>
            <pc:sldMasterMk cId="4018146389" sldId="2147483648"/>
            <ac:spMk id="60" creationId="{3BB9C51A-AC8B-D17A-95E9-B7DEA3FE7F40}"/>
          </ac:spMkLst>
        </pc:spChg>
        <pc:spChg chg="add del mod ord modVis">
          <ac:chgData name="Bình Bùi Thanh" userId="74c66c16981bb079" providerId="LiveId" clId="{2E0A8597-9705-40DB-AEAD-1BF9D09912BC}" dt="2024-08-03T04:49:03.547" v="5675"/>
          <ac:spMkLst>
            <pc:docMk/>
            <pc:sldMasterMk cId="4018146389" sldId="2147483648"/>
            <ac:spMk id="61" creationId="{F3E6B9FA-AF75-14D4-3A8A-EEFD730C2F84}"/>
          </ac:spMkLst>
        </pc:spChg>
        <pc:spChg chg="add del mod ord modVis">
          <ac:chgData name="Bình Bùi Thanh" userId="74c66c16981bb079" providerId="LiveId" clId="{2E0A8597-9705-40DB-AEAD-1BF9D09912BC}" dt="2024-08-03T04:49:14.849" v="5703"/>
          <ac:spMkLst>
            <pc:docMk/>
            <pc:sldMasterMk cId="4018146389" sldId="2147483648"/>
            <ac:spMk id="62" creationId="{E2644978-4D69-0FE4-77AF-262C92A3BAAA}"/>
          </ac:spMkLst>
        </pc:spChg>
        <pc:spChg chg="add del mod ord modVis">
          <ac:chgData name="Bình Bùi Thanh" userId="74c66c16981bb079" providerId="LiveId" clId="{2E0A8597-9705-40DB-AEAD-1BF9D09912BC}" dt="2024-08-03T04:49:43.792" v="5735"/>
          <ac:spMkLst>
            <pc:docMk/>
            <pc:sldMasterMk cId="4018146389" sldId="2147483648"/>
            <ac:spMk id="63" creationId="{AF8F8B2A-E552-1467-633F-85AA32DCD10E}"/>
          </ac:spMkLst>
        </pc:spChg>
        <pc:spChg chg="add del mod ord modVis">
          <ac:chgData name="Bình Bùi Thanh" userId="74c66c16981bb079" providerId="LiveId" clId="{2E0A8597-9705-40DB-AEAD-1BF9D09912BC}" dt="2024-08-03T04:49:49.087" v="5765"/>
          <ac:spMkLst>
            <pc:docMk/>
            <pc:sldMasterMk cId="4018146389" sldId="2147483648"/>
            <ac:spMk id="512" creationId="{510B1911-A2AF-06C0-3331-9A26CB6F566E}"/>
          </ac:spMkLst>
        </pc:spChg>
        <pc:spChg chg="add del mod ord modVis">
          <ac:chgData name="Bình Bùi Thanh" userId="74c66c16981bb079" providerId="LiveId" clId="{2E0A8597-9705-40DB-AEAD-1BF9D09912BC}" dt="2024-08-03T04:50:05.842" v="5794"/>
          <ac:spMkLst>
            <pc:docMk/>
            <pc:sldMasterMk cId="4018146389" sldId="2147483648"/>
            <ac:spMk id="513" creationId="{2D8B310B-FF9D-98DE-1C5F-C34532EA56A0}"/>
          </ac:spMkLst>
        </pc:spChg>
        <pc:spChg chg="add del mod ord modVis">
          <ac:chgData name="Bình Bùi Thanh" userId="74c66c16981bb079" providerId="LiveId" clId="{2E0A8597-9705-40DB-AEAD-1BF9D09912BC}" dt="2024-08-03T04:50:19.144" v="5825"/>
          <ac:spMkLst>
            <pc:docMk/>
            <pc:sldMasterMk cId="4018146389" sldId="2147483648"/>
            <ac:spMk id="514" creationId="{AEE2B2A7-8901-5840-BA9F-98D72CF150C6}"/>
          </ac:spMkLst>
        </pc:spChg>
        <pc:spChg chg="add del mod ord modVis">
          <ac:chgData name="Bình Bùi Thanh" userId="74c66c16981bb079" providerId="LiveId" clId="{2E0A8597-9705-40DB-AEAD-1BF9D09912BC}" dt="2024-08-03T04:50:29.811" v="5853"/>
          <ac:spMkLst>
            <pc:docMk/>
            <pc:sldMasterMk cId="4018146389" sldId="2147483648"/>
            <ac:spMk id="515" creationId="{163DC183-4DE9-325F-65F8-B857721CB1CF}"/>
          </ac:spMkLst>
        </pc:spChg>
        <pc:spChg chg="add del mod ord modVis">
          <ac:chgData name="Bình Bùi Thanh" userId="74c66c16981bb079" providerId="LiveId" clId="{2E0A8597-9705-40DB-AEAD-1BF9D09912BC}" dt="2024-08-03T04:50:53.320" v="5884"/>
          <ac:spMkLst>
            <pc:docMk/>
            <pc:sldMasterMk cId="4018146389" sldId="2147483648"/>
            <ac:spMk id="516" creationId="{A2630685-C63C-9632-B130-606740EF13C7}"/>
          </ac:spMkLst>
        </pc:spChg>
        <pc:spChg chg="add del mod ord modVis">
          <ac:chgData name="Bình Bùi Thanh" userId="74c66c16981bb079" providerId="LiveId" clId="{2E0A8597-9705-40DB-AEAD-1BF9D09912BC}" dt="2024-08-03T04:51:20.835" v="5917"/>
          <ac:spMkLst>
            <pc:docMk/>
            <pc:sldMasterMk cId="4018146389" sldId="2147483648"/>
            <ac:spMk id="517" creationId="{EE95EE49-213E-DD5D-37F2-6DBBF733056B}"/>
          </ac:spMkLst>
        </pc:spChg>
        <pc:spChg chg="add del mod ord modVis">
          <ac:chgData name="Bình Bùi Thanh" userId="74c66c16981bb079" providerId="LiveId" clId="{2E0A8597-9705-40DB-AEAD-1BF9D09912BC}" dt="2024-08-03T04:51:34.722" v="5946"/>
          <ac:spMkLst>
            <pc:docMk/>
            <pc:sldMasterMk cId="4018146389" sldId="2147483648"/>
            <ac:spMk id="518" creationId="{9D1A89E6-3065-1CBE-BB05-416A7353FFEE}"/>
          </ac:spMkLst>
        </pc:spChg>
        <pc:spChg chg="add del mod ord modVis">
          <ac:chgData name="Bình Bùi Thanh" userId="74c66c16981bb079" providerId="LiveId" clId="{2E0A8597-9705-40DB-AEAD-1BF9D09912BC}" dt="2024-08-03T04:51:53.212" v="5976"/>
          <ac:spMkLst>
            <pc:docMk/>
            <pc:sldMasterMk cId="4018146389" sldId="2147483648"/>
            <ac:spMk id="519" creationId="{DA05A98D-56AF-6F27-FB1F-41CC18D41A65}"/>
          </ac:spMkLst>
        </pc:spChg>
        <pc:spChg chg="add del mod ord modVis">
          <ac:chgData name="Bình Bùi Thanh" userId="74c66c16981bb079" providerId="LiveId" clId="{2E0A8597-9705-40DB-AEAD-1BF9D09912BC}" dt="2024-08-03T04:52:02.750" v="6007"/>
          <ac:spMkLst>
            <pc:docMk/>
            <pc:sldMasterMk cId="4018146389" sldId="2147483648"/>
            <ac:spMk id="520" creationId="{EFA4EB14-3199-F4EB-BA11-B39796384F84}"/>
          </ac:spMkLst>
        </pc:spChg>
        <pc:spChg chg="add del mod ord modVis">
          <ac:chgData name="Bình Bùi Thanh" userId="74c66c16981bb079" providerId="LiveId" clId="{2E0A8597-9705-40DB-AEAD-1BF9D09912BC}" dt="2024-08-03T04:52:10.888" v="6035"/>
          <ac:spMkLst>
            <pc:docMk/>
            <pc:sldMasterMk cId="4018146389" sldId="2147483648"/>
            <ac:spMk id="521" creationId="{38882675-F097-2011-1E7F-083F0C007C86}"/>
          </ac:spMkLst>
        </pc:spChg>
        <pc:spChg chg="add del mod ord modVis">
          <ac:chgData name="Bình Bùi Thanh" userId="74c66c16981bb079" providerId="LiveId" clId="{2E0A8597-9705-40DB-AEAD-1BF9D09912BC}" dt="2024-08-03T04:52:21.682" v="6066"/>
          <ac:spMkLst>
            <pc:docMk/>
            <pc:sldMasterMk cId="4018146389" sldId="2147483648"/>
            <ac:spMk id="522" creationId="{9B0793F2-3FA0-53B7-1304-1D637972A85B}"/>
          </ac:spMkLst>
        </pc:spChg>
        <pc:spChg chg="add del mod ord modVis">
          <ac:chgData name="Bình Bùi Thanh" userId="74c66c16981bb079" providerId="LiveId" clId="{2E0A8597-9705-40DB-AEAD-1BF9D09912BC}" dt="2024-08-03T04:52:41.883" v="6094"/>
          <ac:spMkLst>
            <pc:docMk/>
            <pc:sldMasterMk cId="4018146389" sldId="2147483648"/>
            <ac:spMk id="523" creationId="{AF9F0ECE-CF8C-914B-91D6-5CE427D82C65}"/>
          </ac:spMkLst>
        </pc:spChg>
        <pc:spChg chg="add del mod ord modVis">
          <ac:chgData name="Bình Bùi Thanh" userId="74c66c16981bb079" providerId="LiveId" clId="{2E0A8597-9705-40DB-AEAD-1BF9D09912BC}" dt="2024-08-03T04:53:13.052" v="6122"/>
          <ac:spMkLst>
            <pc:docMk/>
            <pc:sldMasterMk cId="4018146389" sldId="2147483648"/>
            <ac:spMk id="524" creationId="{EB2CA776-F5DE-DA68-9124-D577AD9A107F}"/>
          </ac:spMkLst>
        </pc:spChg>
        <pc:spChg chg="add del mod ord modVis">
          <ac:chgData name="Bình Bùi Thanh" userId="74c66c16981bb079" providerId="LiveId" clId="{2E0A8597-9705-40DB-AEAD-1BF9D09912BC}" dt="2024-08-03T04:53:32.330" v="6151"/>
          <ac:spMkLst>
            <pc:docMk/>
            <pc:sldMasterMk cId="4018146389" sldId="2147483648"/>
            <ac:spMk id="525" creationId="{6F0713D9-A22B-2917-674E-EE303DE9FCE8}"/>
          </ac:spMkLst>
        </pc:spChg>
        <pc:spChg chg="add del mod ord modVis">
          <ac:chgData name="Bình Bùi Thanh" userId="74c66c16981bb079" providerId="LiveId" clId="{2E0A8597-9705-40DB-AEAD-1BF9D09912BC}" dt="2024-08-03T04:53:41.286" v="6207"/>
          <ac:spMkLst>
            <pc:docMk/>
            <pc:sldMasterMk cId="4018146389" sldId="2147483648"/>
            <ac:spMk id="526" creationId="{440D7D1B-2E3A-87CC-CCCB-A5DDC8D885F7}"/>
          </ac:spMkLst>
        </pc:spChg>
        <pc:spChg chg="add del mod ord modVis">
          <ac:chgData name="Bình Bùi Thanh" userId="74c66c16981bb079" providerId="LiveId" clId="{2E0A8597-9705-40DB-AEAD-1BF9D09912BC}" dt="2024-08-03T04:53:57.840" v="6236"/>
          <ac:spMkLst>
            <pc:docMk/>
            <pc:sldMasterMk cId="4018146389" sldId="2147483648"/>
            <ac:spMk id="527" creationId="{26984F79-E9E2-5ADD-3D60-AE605241680F}"/>
          </ac:spMkLst>
        </pc:spChg>
        <pc:spChg chg="add del mod ord modVis">
          <ac:chgData name="Bình Bùi Thanh" userId="74c66c16981bb079" providerId="LiveId" clId="{2E0A8597-9705-40DB-AEAD-1BF9D09912BC}" dt="2024-08-03T04:56:58.807" v="6399"/>
          <ac:spMkLst>
            <pc:docMk/>
            <pc:sldMasterMk cId="4018146389" sldId="2147483648"/>
            <ac:spMk id="528" creationId="{5F572246-7686-0523-1A78-9D63AA074B3C}"/>
          </ac:spMkLst>
        </pc:spChg>
        <pc:spChg chg="add del mod ord modVis">
          <ac:chgData name="Bình Bùi Thanh" userId="74c66c16981bb079" providerId="LiveId" clId="{2E0A8597-9705-40DB-AEAD-1BF9D09912BC}" dt="2024-08-03T04:56:52.213" v="6394"/>
          <ac:spMkLst>
            <pc:docMk/>
            <pc:sldMasterMk cId="4018146389" sldId="2147483648"/>
            <ac:spMk id="529" creationId="{311CC59C-56C0-2B04-9CE6-72B19B842026}"/>
          </ac:spMkLst>
        </pc:spChg>
        <pc:spChg chg="add del mod ord modVis">
          <ac:chgData name="Bình Bùi Thanh" userId="74c66c16981bb079" providerId="LiveId" clId="{2E0A8597-9705-40DB-AEAD-1BF9D09912BC}" dt="2024-08-03T04:56:51.397" v="6378"/>
          <ac:spMkLst>
            <pc:docMk/>
            <pc:sldMasterMk cId="4018146389" sldId="2147483648"/>
            <ac:spMk id="530" creationId="{6242EBF8-4D83-A6D6-E76D-305A7A12CAC8}"/>
          </ac:spMkLst>
        </pc:spChg>
        <pc:spChg chg="add mod ord">
          <ac:chgData name="Bình Bùi Thanh" userId="74c66c16981bb079" providerId="LiveId" clId="{2E0A8597-9705-40DB-AEAD-1BF9D09912BC}" dt="2024-08-03T04:56:50.558" v="6361"/>
          <ac:spMkLst>
            <pc:docMk/>
            <pc:sldMasterMk cId="4018146389" sldId="2147483648"/>
            <ac:spMk id="531" creationId="{82B7066D-D3A9-B751-68EE-004A138239FD}"/>
          </ac:spMkLst>
        </pc:spChg>
        <pc:spChg chg="add del mod ord modVis">
          <ac:chgData name="Bình Bùi Thanh" userId="74c66c16981bb079" providerId="LiveId" clId="{2E0A8597-9705-40DB-AEAD-1BF9D09912BC}" dt="2024-08-03T04:57:59.283" v="6428"/>
          <ac:spMkLst>
            <pc:docMk/>
            <pc:sldMasterMk cId="4018146389" sldId="2147483648"/>
            <ac:spMk id="532" creationId="{E552DE1A-E8B4-6984-2F8D-9CD1C439A6DA}"/>
          </ac:spMkLst>
        </pc:spChg>
        <pc:spChg chg="add del mod ord modVis">
          <ac:chgData name="Bình Bùi Thanh" userId="74c66c16981bb079" providerId="LiveId" clId="{2E0A8597-9705-40DB-AEAD-1BF9D09912BC}" dt="2024-08-03T04:58:08.263" v="6463"/>
          <ac:spMkLst>
            <pc:docMk/>
            <pc:sldMasterMk cId="4018146389" sldId="2147483648"/>
            <ac:spMk id="533" creationId="{920A1974-C25E-05BF-FDF7-0848729F9A25}"/>
          </ac:spMkLst>
        </pc:spChg>
        <pc:spChg chg="add del mod ord modVis">
          <ac:chgData name="Bình Bùi Thanh" userId="74c66c16981bb079" providerId="LiveId" clId="{2E0A8597-9705-40DB-AEAD-1BF9D09912BC}" dt="2024-08-03T04:58:19.541" v="6493"/>
          <ac:spMkLst>
            <pc:docMk/>
            <pc:sldMasterMk cId="4018146389" sldId="2147483648"/>
            <ac:spMk id="534" creationId="{C4CA1080-3F99-9B9B-2551-CE38E760672A}"/>
          </ac:spMkLst>
        </pc:spChg>
        <pc:spChg chg="add del mod ord modVis">
          <ac:chgData name="Bình Bùi Thanh" userId="74c66c16981bb079" providerId="LiveId" clId="{2E0A8597-9705-40DB-AEAD-1BF9D09912BC}" dt="2024-08-03T04:58:28.213" v="6521"/>
          <ac:spMkLst>
            <pc:docMk/>
            <pc:sldMasterMk cId="4018146389" sldId="2147483648"/>
            <ac:spMk id="535" creationId="{0FCA4B46-CE89-2446-DFE9-6A5ECB3FAB6D}"/>
          </ac:spMkLst>
        </pc:spChg>
        <pc:spChg chg="add del mod ord modVis">
          <ac:chgData name="Bình Bùi Thanh" userId="74c66c16981bb079" providerId="LiveId" clId="{2E0A8597-9705-40DB-AEAD-1BF9D09912BC}" dt="2024-08-03T04:59:04.393" v="6552"/>
          <ac:spMkLst>
            <pc:docMk/>
            <pc:sldMasterMk cId="4018146389" sldId="2147483648"/>
            <ac:spMk id="536" creationId="{572644CC-9E7F-E230-DA40-A89053AAAE8B}"/>
          </ac:spMkLst>
        </pc:spChg>
        <pc:spChg chg="add del mod ord modVis">
          <ac:chgData name="Bình Bùi Thanh" userId="74c66c16981bb079" providerId="LiveId" clId="{2E0A8597-9705-40DB-AEAD-1BF9D09912BC}" dt="2024-08-03T04:59:16.648" v="6580"/>
          <ac:spMkLst>
            <pc:docMk/>
            <pc:sldMasterMk cId="4018146389" sldId="2147483648"/>
            <ac:spMk id="537" creationId="{BE6C47E3-119F-8554-611B-B6A7D3C72AC2}"/>
          </ac:spMkLst>
        </pc:spChg>
        <pc:spChg chg="add del mod ord modVis">
          <ac:chgData name="Bình Bùi Thanh" userId="74c66c16981bb079" providerId="LiveId" clId="{2E0A8597-9705-40DB-AEAD-1BF9D09912BC}" dt="2024-08-03T04:59:24.545" v="6610"/>
          <ac:spMkLst>
            <pc:docMk/>
            <pc:sldMasterMk cId="4018146389" sldId="2147483648"/>
            <ac:spMk id="538" creationId="{8916FDD9-FA98-19F9-48C9-3E28CED86DB4}"/>
          </ac:spMkLst>
        </pc:spChg>
        <pc:spChg chg="add del mod ord modVis">
          <ac:chgData name="Bình Bùi Thanh" userId="74c66c16981bb079" providerId="LiveId" clId="{2E0A8597-9705-40DB-AEAD-1BF9D09912BC}" dt="2024-08-03T04:59:26.034" v="6638"/>
          <ac:spMkLst>
            <pc:docMk/>
            <pc:sldMasterMk cId="4018146389" sldId="2147483648"/>
            <ac:spMk id="539" creationId="{13477D1F-2478-248B-7E40-398D0903B4FE}"/>
          </ac:spMkLst>
        </pc:spChg>
        <pc:spChg chg="add del mod ord modVis">
          <ac:chgData name="Bình Bùi Thanh" userId="74c66c16981bb079" providerId="LiveId" clId="{2E0A8597-9705-40DB-AEAD-1BF9D09912BC}" dt="2024-08-03T05:00:40.559" v="6670"/>
          <ac:spMkLst>
            <pc:docMk/>
            <pc:sldMasterMk cId="4018146389" sldId="2147483648"/>
            <ac:spMk id="540" creationId="{D288D52C-98DA-DB02-5B21-C16DA615D890}"/>
          </ac:spMkLst>
        </pc:spChg>
        <pc:spChg chg="add del mod ord modVis">
          <ac:chgData name="Bình Bùi Thanh" userId="74c66c16981bb079" providerId="LiveId" clId="{2E0A8597-9705-40DB-AEAD-1BF9D09912BC}" dt="2024-08-03T05:00:49.645" v="6698"/>
          <ac:spMkLst>
            <pc:docMk/>
            <pc:sldMasterMk cId="4018146389" sldId="2147483648"/>
            <ac:spMk id="541" creationId="{CDAAD664-9E52-83CE-FB76-B4EB47AFF841}"/>
          </ac:spMkLst>
        </pc:spChg>
        <pc:spChg chg="add del mod ord modVis">
          <ac:chgData name="Bình Bùi Thanh" userId="74c66c16981bb079" providerId="LiveId" clId="{2E0A8597-9705-40DB-AEAD-1BF9D09912BC}" dt="2024-08-03T05:01:13.504" v="6728"/>
          <ac:spMkLst>
            <pc:docMk/>
            <pc:sldMasterMk cId="4018146389" sldId="2147483648"/>
            <ac:spMk id="542" creationId="{FA8DA5CA-C2B8-E61B-853A-DDB347E20C6D}"/>
          </ac:spMkLst>
        </pc:spChg>
        <pc:spChg chg="add del mod ord modVis">
          <ac:chgData name="Bình Bùi Thanh" userId="74c66c16981bb079" providerId="LiveId" clId="{2E0A8597-9705-40DB-AEAD-1BF9D09912BC}" dt="2024-08-03T05:01:15.906" v="6757"/>
          <ac:spMkLst>
            <pc:docMk/>
            <pc:sldMasterMk cId="4018146389" sldId="2147483648"/>
            <ac:spMk id="543" creationId="{02FC3E61-ABD5-C99B-0C6B-6A7F6BD0CA79}"/>
          </ac:spMkLst>
        </pc:spChg>
        <pc:spChg chg="add del mod ord modVis">
          <ac:chgData name="Bình Bùi Thanh" userId="74c66c16981bb079" providerId="LiveId" clId="{2E0A8597-9705-40DB-AEAD-1BF9D09912BC}" dt="2024-08-03T05:01:35.542" v="6785"/>
          <ac:spMkLst>
            <pc:docMk/>
            <pc:sldMasterMk cId="4018146389" sldId="2147483648"/>
            <ac:spMk id="544" creationId="{49221129-384E-7FA6-9B06-7C03FF497347}"/>
          </ac:spMkLst>
        </pc:spChg>
        <pc:spChg chg="add del mod ord modVis">
          <ac:chgData name="Bình Bùi Thanh" userId="74c66c16981bb079" providerId="LiveId" clId="{2E0A8597-9705-40DB-AEAD-1BF9D09912BC}" dt="2024-08-03T05:01:46.385" v="6815"/>
          <ac:spMkLst>
            <pc:docMk/>
            <pc:sldMasterMk cId="4018146389" sldId="2147483648"/>
            <ac:spMk id="545" creationId="{BFCCD825-CDAA-3822-D1BF-F24B1EC08FC0}"/>
          </ac:spMkLst>
        </pc:spChg>
        <pc:spChg chg="add del mod ord modVis">
          <ac:chgData name="Bình Bùi Thanh" userId="74c66c16981bb079" providerId="LiveId" clId="{2E0A8597-9705-40DB-AEAD-1BF9D09912BC}" dt="2024-08-03T05:02:10.550" v="6847"/>
          <ac:spMkLst>
            <pc:docMk/>
            <pc:sldMasterMk cId="4018146389" sldId="2147483648"/>
            <ac:spMk id="546" creationId="{3B50BADA-D68F-6CB9-5A84-DE9F9266A379}"/>
          </ac:spMkLst>
        </pc:spChg>
        <pc:spChg chg="add del mod ord modVis">
          <ac:chgData name="Bình Bùi Thanh" userId="74c66c16981bb079" providerId="LiveId" clId="{2E0A8597-9705-40DB-AEAD-1BF9D09912BC}" dt="2024-08-03T05:02:20.379" v="6877"/>
          <ac:spMkLst>
            <pc:docMk/>
            <pc:sldMasterMk cId="4018146389" sldId="2147483648"/>
            <ac:spMk id="547" creationId="{B4924480-04E9-CEAC-5461-A83E7787BEA5}"/>
          </ac:spMkLst>
        </pc:spChg>
        <pc:spChg chg="add del mod ord modVis">
          <ac:chgData name="Bình Bùi Thanh" userId="74c66c16981bb079" providerId="LiveId" clId="{2E0A8597-9705-40DB-AEAD-1BF9D09912BC}" dt="2024-08-03T05:02:31.918" v="6907"/>
          <ac:spMkLst>
            <pc:docMk/>
            <pc:sldMasterMk cId="4018146389" sldId="2147483648"/>
            <ac:spMk id="548" creationId="{49348582-1421-0ECA-CD5B-FA45097AC84E}"/>
          </ac:spMkLst>
        </pc:spChg>
        <pc:spChg chg="add del mod ord modVis">
          <ac:chgData name="Bình Bùi Thanh" userId="74c66c16981bb079" providerId="LiveId" clId="{2E0A8597-9705-40DB-AEAD-1BF9D09912BC}" dt="2024-08-03T05:03:41.854" v="6938"/>
          <ac:spMkLst>
            <pc:docMk/>
            <pc:sldMasterMk cId="4018146389" sldId="2147483648"/>
            <ac:spMk id="549" creationId="{CC7793AA-4CF5-B62A-312F-3F81386E2C44}"/>
          </ac:spMkLst>
        </pc:spChg>
        <pc:spChg chg="add del mod ord modVis">
          <ac:chgData name="Bình Bùi Thanh" userId="74c66c16981bb079" providerId="LiveId" clId="{2E0A8597-9705-40DB-AEAD-1BF9D09912BC}" dt="2024-08-03T05:03:50.881" v="6967"/>
          <ac:spMkLst>
            <pc:docMk/>
            <pc:sldMasterMk cId="4018146389" sldId="2147483648"/>
            <ac:spMk id="550" creationId="{A82DCB26-830B-B4E0-1F1D-BFBFC0F86B74}"/>
          </ac:spMkLst>
        </pc:spChg>
        <pc:spChg chg="add del mod ord modVis">
          <ac:chgData name="Bình Bùi Thanh" userId="74c66c16981bb079" providerId="LiveId" clId="{2E0A8597-9705-40DB-AEAD-1BF9D09912BC}" dt="2024-08-03T05:04:01.731" v="6997"/>
          <ac:spMkLst>
            <pc:docMk/>
            <pc:sldMasterMk cId="4018146389" sldId="2147483648"/>
            <ac:spMk id="551" creationId="{BB00377B-BFAD-EC79-37DB-E9B22BA112AB}"/>
          </ac:spMkLst>
        </pc:spChg>
        <pc:spChg chg="add del mod ord modVis">
          <ac:chgData name="Bình Bùi Thanh" userId="74c66c16981bb079" providerId="LiveId" clId="{2E0A8597-9705-40DB-AEAD-1BF9D09912BC}" dt="2024-08-03T05:06:02.880" v="7030"/>
          <ac:spMkLst>
            <pc:docMk/>
            <pc:sldMasterMk cId="4018146389" sldId="2147483648"/>
            <ac:spMk id="552" creationId="{BBE19B81-AD43-82FE-BDE8-5B36376A48F4}"/>
          </ac:spMkLst>
        </pc:spChg>
        <pc:spChg chg="add del mod ord modVis">
          <ac:chgData name="Bình Bùi Thanh" userId="74c66c16981bb079" providerId="LiveId" clId="{2E0A8597-9705-40DB-AEAD-1BF9D09912BC}" dt="2024-08-03T05:06:11.980" v="7061"/>
          <ac:spMkLst>
            <pc:docMk/>
            <pc:sldMasterMk cId="4018146389" sldId="2147483648"/>
            <ac:spMk id="553" creationId="{3AD58121-5898-9CA0-D212-5E56EFE4A495}"/>
          </ac:spMkLst>
        </pc:spChg>
        <pc:spChg chg="add del mod ord modVis">
          <ac:chgData name="Bình Bùi Thanh" userId="74c66c16981bb079" providerId="LiveId" clId="{2E0A8597-9705-40DB-AEAD-1BF9D09912BC}" dt="2024-08-03T05:06:22.249" v="7091"/>
          <ac:spMkLst>
            <pc:docMk/>
            <pc:sldMasterMk cId="4018146389" sldId="2147483648"/>
            <ac:spMk id="554" creationId="{480EA2E6-1254-37F1-67BD-71345BE9DE34}"/>
          </ac:spMkLst>
        </pc:spChg>
        <pc:spChg chg="add del mod ord modVis">
          <ac:chgData name="Bình Bùi Thanh" userId="74c66c16981bb079" providerId="LiveId" clId="{2E0A8597-9705-40DB-AEAD-1BF9D09912BC}" dt="2024-08-03T05:06:33.086" v="7119"/>
          <ac:spMkLst>
            <pc:docMk/>
            <pc:sldMasterMk cId="4018146389" sldId="2147483648"/>
            <ac:spMk id="555" creationId="{45495A4C-8AB8-38F4-CDD5-5EDC40A29989}"/>
          </ac:spMkLst>
        </pc:spChg>
        <pc:spChg chg="add del mod ord modVis">
          <ac:chgData name="Bình Bùi Thanh" userId="74c66c16981bb079" providerId="LiveId" clId="{2E0A8597-9705-40DB-AEAD-1BF9D09912BC}" dt="2024-08-03T05:06:43.619" v="7147"/>
          <ac:spMkLst>
            <pc:docMk/>
            <pc:sldMasterMk cId="4018146389" sldId="2147483648"/>
            <ac:spMk id="556" creationId="{CDE739B7-BC53-E29D-39B0-C77671A0C988}"/>
          </ac:spMkLst>
        </pc:spChg>
        <pc:spChg chg="add del mod ord modVis">
          <ac:chgData name="Bình Bùi Thanh" userId="74c66c16981bb079" providerId="LiveId" clId="{2E0A8597-9705-40DB-AEAD-1BF9D09912BC}" dt="2024-08-03T05:06:52.569" v="7176"/>
          <ac:spMkLst>
            <pc:docMk/>
            <pc:sldMasterMk cId="4018146389" sldId="2147483648"/>
            <ac:spMk id="557" creationId="{95F7CEC4-B200-240D-D170-145C40E8E965}"/>
          </ac:spMkLst>
        </pc:spChg>
        <pc:spChg chg="add del mod ord modVis">
          <ac:chgData name="Bình Bùi Thanh" userId="74c66c16981bb079" providerId="LiveId" clId="{2E0A8597-9705-40DB-AEAD-1BF9D09912BC}" dt="2024-08-03T05:07:04.073" v="7205"/>
          <ac:spMkLst>
            <pc:docMk/>
            <pc:sldMasterMk cId="4018146389" sldId="2147483648"/>
            <ac:spMk id="558" creationId="{9802DE9F-88FF-929F-2EEA-527D36AF4F2F}"/>
          </ac:spMkLst>
        </pc:spChg>
        <pc:spChg chg="add del mod ord modVis">
          <ac:chgData name="Bình Bùi Thanh" userId="74c66c16981bb079" providerId="LiveId" clId="{2E0A8597-9705-40DB-AEAD-1BF9D09912BC}" dt="2024-08-03T05:07:15.241" v="7233"/>
          <ac:spMkLst>
            <pc:docMk/>
            <pc:sldMasterMk cId="4018146389" sldId="2147483648"/>
            <ac:spMk id="559" creationId="{A8AF8C01-0075-8464-C516-FC72C69D8FF2}"/>
          </ac:spMkLst>
        </pc:spChg>
        <pc:spChg chg="add del mod ord modVis">
          <ac:chgData name="Bình Bùi Thanh" userId="74c66c16981bb079" providerId="LiveId" clId="{2E0A8597-9705-40DB-AEAD-1BF9D09912BC}" dt="2024-08-03T05:07:44.790" v="7261"/>
          <ac:spMkLst>
            <pc:docMk/>
            <pc:sldMasterMk cId="4018146389" sldId="2147483648"/>
            <ac:spMk id="560" creationId="{52E0E5E2-4FA7-2618-6613-72454A677181}"/>
          </ac:spMkLst>
        </pc:spChg>
        <pc:spChg chg="add del mod ord modVis">
          <ac:chgData name="Bình Bùi Thanh" userId="74c66c16981bb079" providerId="LiveId" clId="{2E0A8597-9705-40DB-AEAD-1BF9D09912BC}" dt="2024-08-03T05:07:55.285" v="7293"/>
          <ac:spMkLst>
            <pc:docMk/>
            <pc:sldMasterMk cId="4018146389" sldId="2147483648"/>
            <ac:spMk id="561" creationId="{9245732A-3CD4-2799-4023-107B9E125209}"/>
          </ac:spMkLst>
        </pc:spChg>
        <pc:spChg chg="add del mod ord modVis">
          <ac:chgData name="Bình Bùi Thanh" userId="74c66c16981bb079" providerId="LiveId" clId="{2E0A8597-9705-40DB-AEAD-1BF9D09912BC}" dt="2024-08-03T05:08:04.673" v="7322"/>
          <ac:spMkLst>
            <pc:docMk/>
            <pc:sldMasterMk cId="4018146389" sldId="2147483648"/>
            <ac:spMk id="562" creationId="{18DBB12F-9DFC-C809-7BC3-9ACA4E9C4EC0}"/>
          </ac:spMkLst>
        </pc:spChg>
        <pc:spChg chg="add del mod ord modVis">
          <ac:chgData name="Bình Bùi Thanh" userId="74c66c16981bb079" providerId="LiveId" clId="{2E0A8597-9705-40DB-AEAD-1BF9D09912BC}" dt="2024-08-03T05:08:15.749" v="7350"/>
          <ac:spMkLst>
            <pc:docMk/>
            <pc:sldMasterMk cId="4018146389" sldId="2147483648"/>
            <ac:spMk id="563" creationId="{5226B428-EE6F-9491-90EA-0BF4B09C3329}"/>
          </ac:spMkLst>
        </pc:spChg>
        <pc:spChg chg="add del mod ord modVis">
          <ac:chgData name="Bình Bùi Thanh" userId="74c66c16981bb079" providerId="LiveId" clId="{2E0A8597-9705-40DB-AEAD-1BF9D09912BC}" dt="2024-08-03T05:08:28.338" v="7382"/>
          <ac:spMkLst>
            <pc:docMk/>
            <pc:sldMasterMk cId="4018146389" sldId="2147483648"/>
            <ac:spMk id="564" creationId="{71D5889F-20A9-C4D2-CAE5-840D769B3BAE}"/>
          </ac:spMkLst>
        </pc:spChg>
        <pc:spChg chg="add del mod ord modVis">
          <ac:chgData name="Bình Bùi Thanh" userId="74c66c16981bb079" providerId="LiveId" clId="{2E0A8597-9705-40DB-AEAD-1BF9D09912BC}" dt="2024-08-03T05:08:37.542" v="7412"/>
          <ac:spMkLst>
            <pc:docMk/>
            <pc:sldMasterMk cId="4018146389" sldId="2147483648"/>
            <ac:spMk id="565" creationId="{077D3EFE-B3D5-4865-97C8-874680AF4A0F}"/>
          </ac:spMkLst>
        </pc:spChg>
        <pc:spChg chg="add del mod ord modVis">
          <ac:chgData name="Bình Bùi Thanh" userId="74c66c16981bb079" providerId="LiveId" clId="{2E0A8597-9705-40DB-AEAD-1BF9D09912BC}" dt="2024-08-03T05:08:46.521" v="7441"/>
          <ac:spMkLst>
            <pc:docMk/>
            <pc:sldMasterMk cId="4018146389" sldId="2147483648"/>
            <ac:spMk id="566" creationId="{72A99AD3-CC3E-3FED-C456-01438C4E6BDF}"/>
          </ac:spMkLst>
        </pc:spChg>
        <pc:spChg chg="add del mod ord modVis">
          <ac:chgData name="Bình Bùi Thanh" userId="74c66c16981bb079" providerId="LiveId" clId="{2E0A8597-9705-40DB-AEAD-1BF9D09912BC}" dt="2024-08-03T05:08:56.393" v="7469"/>
          <ac:spMkLst>
            <pc:docMk/>
            <pc:sldMasterMk cId="4018146389" sldId="2147483648"/>
            <ac:spMk id="567" creationId="{CB954084-D80B-61E0-2986-24328A4D8A45}"/>
          </ac:spMkLst>
        </pc:spChg>
        <pc:spChg chg="add del mod ord modVis">
          <ac:chgData name="Bình Bùi Thanh" userId="74c66c16981bb079" providerId="LiveId" clId="{2E0A8597-9705-40DB-AEAD-1BF9D09912BC}" dt="2024-08-03T05:09:21.763" v="7500"/>
          <ac:spMkLst>
            <pc:docMk/>
            <pc:sldMasterMk cId="4018146389" sldId="2147483648"/>
            <ac:spMk id="568" creationId="{96BCCD8F-6C72-3A08-6248-D2EC0F00EE73}"/>
          </ac:spMkLst>
        </pc:spChg>
        <pc:spChg chg="add del mod ord modVis">
          <ac:chgData name="Bình Bùi Thanh" userId="74c66c16981bb079" providerId="LiveId" clId="{2E0A8597-9705-40DB-AEAD-1BF9D09912BC}" dt="2024-08-03T05:09:30.800" v="7529"/>
          <ac:spMkLst>
            <pc:docMk/>
            <pc:sldMasterMk cId="4018146389" sldId="2147483648"/>
            <ac:spMk id="569" creationId="{E7127B15-490B-D0D4-5A3F-7E7D32FB9384}"/>
          </ac:spMkLst>
        </pc:spChg>
        <pc:spChg chg="add del mod ord modVis">
          <ac:chgData name="Bình Bùi Thanh" userId="74c66c16981bb079" providerId="LiveId" clId="{2E0A8597-9705-40DB-AEAD-1BF9D09912BC}" dt="2024-08-03T05:09:48.472" v="7558"/>
          <ac:spMkLst>
            <pc:docMk/>
            <pc:sldMasterMk cId="4018146389" sldId="2147483648"/>
            <ac:spMk id="570" creationId="{FB1A7C32-C14C-5467-FCEE-1E46793189BA}"/>
          </ac:spMkLst>
        </pc:spChg>
        <pc:spChg chg="add del mod ord modVis">
          <ac:chgData name="Bình Bùi Thanh" userId="74c66c16981bb079" providerId="LiveId" clId="{2E0A8597-9705-40DB-AEAD-1BF9D09912BC}" dt="2024-08-03T05:09:56.365" v="7586"/>
          <ac:spMkLst>
            <pc:docMk/>
            <pc:sldMasterMk cId="4018146389" sldId="2147483648"/>
            <ac:spMk id="571" creationId="{D5F289EF-19EB-60F7-9592-5A82230BB4D4}"/>
          </ac:spMkLst>
        </pc:spChg>
        <pc:spChg chg="add del mod ord modVis">
          <ac:chgData name="Bình Bùi Thanh" userId="74c66c16981bb079" providerId="LiveId" clId="{2E0A8597-9705-40DB-AEAD-1BF9D09912BC}" dt="2024-08-03T05:10:05.346" v="7619"/>
          <ac:spMkLst>
            <pc:docMk/>
            <pc:sldMasterMk cId="4018146389" sldId="2147483648"/>
            <ac:spMk id="572" creationId="{99233A10-F589-C082-DBC2-47FEF23BF64F}"/>
          </ac:spMkLst>
        </pc:spChg>
        <pc:spChg chg="add del mod ord modVis">
          <ac:chgData name="Bình Bùi Thanh" userId="74c66c16981bb079" providerId="LiveId" clId="{2E0A8597-9705-40DB-AEAD-1BF9D09912BC}" dt="2024-08-03T05:10:10.767" v="7647"/>
          <ac:spMkLst>
            <pc:docMk/>
            <pc:sldMasterMk cId="4018146389" sldId="2147483648"/>
            <ac:spMk id="573" creationId="{B6DB6CF9-7D55-7E41-F127-9D6B07184369}"/>
          </ac:spMkLst>
        </pc:spChg>
        <pc:spChg chg="add del mod ord modVis">
          <ac:chgData name="Bình Bùi Thanh" userId="74c66c16981bb079" providerId="LiveId" clId="{2E0A8597-9705-40DB-AEAD-1BF9D09912BC}" dt="2024-08-03T05:11:01.600" v="7680"/>
          <ac:spMkLst>
            <pc:docMk/>
            <pc:sldMasterMk cId="4018146389" sldId="2147483648"/>
            <ac:spMk id="574" creationId="{C6EE4223-6426-974E-C435-BCF4EEA21468}"/>
          </ac:spMkLst>
        </pc:spChg>
        <pc:spChg chg="del mod modVis">
          <ac:chgData name="Bình Bùi Thanh" userId="74c66c16981bb079" providerId="LiveId" clId="{2E0A8597-9705-40DB-AEAD-1BF9D09912BC}" dt="2024-08-03T04:02:18.956" v="4190"/>
          <ac:spMkLst>
            <pc:docMk/>
            <pc:sldMasterMk cId="4018146389" sldId="2147483648"/>
            <ac:spMk id="575" creationId="{A3745234-1923-F32A-CBD0-F30BB6764F76}"/>
          </ac:spMkLst>
        </pc:spChg>
        <pc:spChg chg="add del mod ord modVis">
          <ac:chgData name="Bình Bùi Thanh" userId="74c66c16981bb079" providerId="LiveId" clId="{2E0A8597-9705-40DB-AEAD-1BF9D09912BC}" dt="2024-08-03T05:11:14.274" v="7708"/>
          <ac:spMkLst>
            <pc:docMk/>
            <pc:sldMasterMk cId="4018146389" sldId="2147483648"/>
            <ac:spMk id="576" creationId="{1E04278B-A352-14B4-4CF2-743C1E7A5DAB}"/>
          </ac:spMkLst>
        </pc:spChg>
        <pc:spChg chg="add del mod ord modVis">
          <ac:chgData name="Bình Bùi Thanh" userId="74c66c16981bb079" providerId="LiveId" clId="{2E0A8597-9705-40DB-AEAD-1BF9D09912BC}" dt="2024-08-03T05:11:24.217" v="7737"/>
          <ac:spMkLst>
            <pc:docMk/>
            <pc:sldMasterMk cId="4018146389" sldId="2147483648"/>
            <ac:spMk id="577" creationId="{90823967-C101-C4CA-1BE0-4C9327FD064D}"/>
          </ac:spMkLst>
        </pc:spChg>
        <pc:spChg chg="add del mod ord modVis">
          <ac:chgData name="Bình Bùi Thanh" userId="74c66c16981bb079" providerId="LiveId" clId="{2E0A8597-9705-40DB-AEAD-1BF9D09912BC}" dt="2024-08-03T05:11:34.775" v="7765"/>
          <ac:spMkLst>
            <pc:docMk/>
            <pc:sldMasterMk cId="4018146389" sldId="2147483648"/>
            <ac:spMk id="578" creationId="{EB88224F-F746-59F6-2C97-48902FD09727}"/>
          </ac:spMkLst>
        </pc:spChg>
        <pc:spChg chg="add del mod ord modVis">
          <ac:chgData name="Bình Bùi Thanh" userId="74c66c16981bb079" providerId="LiveId" clId="{2E0A8597-9705-40DB-AEAD-1BF9D09912BC}" dt="2024-08-03T05:11:35.889" v="7793"/>
          <ac:spMkLst>
            <pc:docMk/>
            <pc:sldMasterMk cId="4018146389" sldId="2147483648"/>
            <ac:spMk id="579" creationId="{EAC8363C-E9DF-96AA-C8D7-EA943A87E0F6}"/>
          </ac:spMkLst>
        </pc:spChg>
        <pc:spChg chg="add del mod ord modVis">
          <ac:chgData name="Bình Bùi Thanh" userId="74c66c16981bb079" providerId="LiveId" clId="{2E0A8597-9705-40DB-AEAD-1BF9D09912BC}" dt="2024-08-03T05:11:43.755" v="7821"/>
          <ac:spMkLst>
            <pc:docMk/>
            <pc:sldMasterMk cId="4018146389" sldId="2147483648"/>
            <ac:spMk id="580" creationId="{02F2A606-D1B7-3F7B-CCC5-CAFD966B53C6}"/>
          </ac:spMkLst>
        </pc:spChg>
        <pc:spChg chg="add del mod ord modVis">
          <ac:chgData name="Bình Bùi Thanh" userId="74c66c16981bb079" providerId="LiveId" clId="{2E0A8597-9705-40DB-AEAD-1BF9D09912BC}" dt="2024-08-03T05:11:45.631" v="7849"/>
          <ac:spMkLst>
            <pc:docMk/>
            <pc:sldMasterMk cId="4018146389" sldId="2147483648"/>
            <ac:spMk id="581" creationId="{156CE1BB-A8CE-8E34-EDEF-4340DBB17483}"/>
          </ac:spMkLst>
        </pc:spChg>
        <pc:spChg chg="add del mod ord modVis">
          <ac:chgData name="Bình Bùi Thanh" userId="74c66c16981bb079" providerId="LiveId" clId="{2E0A8597-9705-40DB-AEAD-1BF9D09912BC}" dt="2024-08-03T05:11:55.141" v="7877"/>
          <ac:spMkLst>
            <pc:docMk/>
            <pc:sldMasterMk cId="4018146389" sldId="2147483648"/>
            <ac:spMk id="582" creationId="{21470D95-5B84-33C6-1689-13DBE394BF51}"/>
          </ac:spMkLst>
        </pc:spChg>
        <pc:spChg chg="add del mod ord modVis">
          <ac:chgData name="Bình Bùi Thanh" userId="74c66c16981bb079" providerId="LiveId" clId="{2E0A8597-9705-40DB-AEAD-1BF9D09912BC}" dt="2024-08-03T05:12:18.278" v="7907"/>
          <ac:spMkLst>
            <pc:docMk/>
            <pc:sldMasterMk cId="4018146389" sldId="2147483648"/>
            <ac:spMk id="583" creationId="{A28B6434-0006-E49F-5754-06495C781FBF}"/>
          </ac:spMkLst>
        </pc:spChg>
        <pc:spChg chg="add del mod ord modVis">
          <ac:chgData name="Bình Bùi Thanh" userId="74c66c16981bb079" providerId="LiveId" clId="{2E0A8597-9705-40DB-AEAD-1BF9D09912BC}" dt="2024-08-03T05:15:37.273" v="7938"/>
          <ac:spMkLst>
            <pc:docMk/>
            <pc:sldMasterMk cId="4018146389" sldId="2147483648"/>
            <ac:spMk id="584" creationId="{11683041-08FC-9895-3C86-98D9673FC02F}"/>
          </ac:spMkLst>
        </pc:spChg>
        <pc:spChg chg="add del mod ord modVis">
          <ac:chgData name="Bình Bùi Thanh" userId="74c66c16981bb079" providerId="LiveId" clId="{2E0A8597-9705-40DB-AEAD-1BF9D09912BC}" dt="2024-08-03T05:15:41.799" v="7967"/>
          <ac:spMkLst>
            <pc:docMk/>
            <pc:sldMasterMk cId="4018146389" sldId="2147483648"/>
            <ac:spMk id="585" creationId="{9CC8AF7A-77C3-FC3C-57F4-134E5D53706F}"/>
          </ac:spMkLst>
        </pc:spChg>
        <pc:spChg chg="add del mod ord modVis">
          <ac:chgData name="Bình Bùi Thanh" userId="74c66c16981bb079" providerId="LiveId" clId="{2E0A8597-9705-40DB-AEAD-1BF9D09912BC}" dt="2024-08-03T05:16:42.499" v="7995"/>
          <ac:spMkLst>
            <pc:docMk/>
            <pc:sldMasterMk cId="4018146389" sldId="2147483648"/>
            <ac:spMk id="586" creationId="{8D379E66-C9F0-E44B-CA67-4707F0BB30A3}"/>
          </ac:spMkLst>
        </pc:spChg>
        <pc:spChg chg="add del mod ord modVis">
          <ac:chgData name="Bình Bùi Thanh" userId="74c66c16981bb079" providerId="LiveId" clId="{2E0A8597-9705-40DB-AEAD-1BF9D09912BC}" dt="2024-08-03T05:16:51.853" v="8026"/>
          <ac:spMkLst>
            <pc:docMk/>
            <pc:sldMasterMk cId="4018146389" sldId="2147483648"/>
            <ac:spMk id="587" creationId="{64EF1DE5-A500-44C0-9302-398695AA4C9F}"/>
          </ac:spMkLst>
        </pc:spChg>
        <pc:spChg chg="add del mod ord modVis">
          <ac:chgData name="Bình Bùi Thanh" userId="74c66c16981bb079" providerId="LiveId" clId="{2E0A8597-9705-40DB-AEAD-1BF9D09912BC}" dt="2024-08-03T05:17:03.495" v="8054"/>
          <ac:spMkLst>
            <pc:docMk/>
            <pc:sldMasterMk cId="4018146389" sldId="2147483648"/>
            <ac:spMk id="588" creationId="{11C2A57E-BF05-7F20-20A8-BEEB6F21DE60}"/>
          </ac:spMkLst>
        </pc:spChg>
        <pc:spChg chg="add del mod ord modVis">
          <ac:chgData name="Bình Bùi Thanh" userId="74c66c16981bb079" providerId="LiveId" clId="{2E0A8597-9705-40DB-AEAD-1BF9D09912BC}" dt="2024-08-03T05:18:22.960" v="8085"/>
          <ac:spMkLst>
            <pc:docMk/>
            <pc:sldMasterMk cId="4018146389" sldId="2147483648"/>
            <ac:spMk id="589" creationId="{0DC957E3-40C6-9DCD-60C6-41874E1357A7}"/>
          </ac:spMkLst>
        </pc:spChg>
        <pc:spChg chg="add del mod ord modVis">
          <ac:chgData name="Bình Bùi Thanh" userId="74c66c16981bb079" providerId="LiveId" clId="{2E0A8597-9705-40DB-AEAD-1BF9D09912BC}" dt="2024-08-03T05:18:32.003" v="8128"/>
          <ac:spMkLst>
            <pc:docMk/>
            <pc:sldMasterMk cId="4018146389" sldId="2147483648"/>
            <ac:spMk id="590" creationId="{E10F7613-F850-88B8-F7BB-C367080B4BA2}"/>
          </ac:spMkLst>
        </pc:spChg>
        <pc:spChg chg="add del mod ord modVis">
          <ac:chgData name="Bình Bùi Thanh" userId="74c66c16981bb079" providerId="LiveId" clId="{2E0A8597-9705-40DB-AEAD-1BF9D09912BC}" dt="2024-08-03T05:18:42.306" v="8203"/>
          <ac:spMkLst>
            <pc:docMk/>
            <pc:sldMasterMk cId="4018146389" sldId="2147483648"/>
            <ac:spMk id="591" creationId="{6A9B48A2-CA70-5611-74EF-63218E583AB0}"/>
          </ac:spMkLst>
        </pc:spChg>
        <pc:spChg chg="add del mod ord modVis">
          <ac:chgData name="Bình Bùi Thanh" userId="74c66c16981bb079" providerId="LiveId" clId="{2E0A8597-9705-40DB-AEAD-1BF9D09912BC}" dt="2024-08-03T05:18:59.289" v="8287"/>
          <ac:spMkLst>
            <pc:docMk/>
            <pc:sldMasterMk cId="4018146389" sldId="2147483648"/>
            <ac:spMk id="592" creationId="{18DAC045-D103-98CE-D6FA-A665693995C3}"/>
          </ac:spMkLst>
        </pc:spChg>
        <pc:spChg chg="add mod ord">
          <ac:chgData name="Bình Bùi Thanh" userId="74c66c16981bb079" providerId="LiveId" clId="{2E0A8597-9705-40DB-AEAD-1BF9D09912BC}" dt="2024-08-03T05:18:51.451" v="8275"/>
          <ac:spMkLst>
            <pc:docMk/>
            <pc:sldMasterMk cId="4018146389" sldId="2147483648"/>
            <ac:spMk id="593" creationId="{0B0C45F0-4FD9-3817-BF84-17ADF5B64731}"/>
          </ac:spMkLst>
        </pc:spChg>
        <pc:spChg chg="add del mod ord modVis">
          <ac:chgData name="Bình Bùi Thanh" userId="74c66c16981bb079" providerId="LiveId" clId="{2E0A8597-9705-40DB-AEAD-1BF9D09912BC}" dt="2024-08-03T05:19:34.846" v="8318"/>
          <ac:spMkLst>
            <pc:docMk/>
            <pc:sldMasterMk cId="4018146389" sldId="2147483648"/>
            <ac:spMk id="594" creationId="{06877861-9B84-9F1C-BF1D-6CEF3CB4565D}"/>
          </ac:spMkLst>
        </pc:spChg>
        <pc:spChg chg="add del mod ord modVis">
          <ac:chgData name="Bình Bùi Thanh" userId="74c66c16981bb079" providerId="LiveId" clId="{2E0A8597-9705-40DB-AEAD-1BF9D09912BC}" dt="2024-08-03T05:20:21.097" v="8349"/>
          <ac:spMkLst>
            <pc:docMk/>
            <pc:sldMasterMk cId="4018146389" sldId="2147483648"/>
            <ac:spMk id="595" creationId="{5FDAAF75-B50A-3269-BE0B-257FCFFC4E94}"/>
          </ac:spMkLst>
        </pc:spChg>
        <pc:spChg chg="add del mod ord modVis">
          <ac:chgData name="Bình Bùi Thanh" userId="74c66c16981bb079" providerId="LiveId" clId="{2E0A8597-9705-40DB-AEAD-1BF9D09912BC}" dt="2024-08-03T05:20:30.648" v="8380"/>
          <ac:spMkLst>
            <pc:docMk/>
            <pc:sldMasterMk cId="4018146389" sldId="2147483648"/>
            <ac:spMk id="596" creationId="{C89DA4BE-D1F6-FDE9-1533-6BA1663FAED3}"/>
          </ac:spMkLst>
        </pc:spChg>
        <pc:spChg chg="add del mod ord modVis">
          <ac:chgData name="Bình Bùi Thanh" userId="74c66c16981bb079" providerId="LiveId" clId="{2E0A8597-9705-40DB-AEAD-1BF9D09912BC}" dt="2024-08-03T05:20:46.776" v="8409"/>
          <ac:spMkLst>
            <pc:docMk/>
            <pc:sldMasterMk cId="4018146389" sldId="2147483648"/>
            <ac:spMk id="597" creationId="{606B2299-EDC3-8036-23A7-8C4009773775}"/>
          </ac:spMkLst>
        </pc:spChg>
        <pc:spChg chg="add del mod ord modVis">
          <ac:chgData name="Bình Bùi Thanh" userId="74c66c16981bb079" providerId="LiveId" clId="{2E0A8597-9705-40DB-AEAD-1BF9D09912BC}" dt="2024-08-03T05:20:51.254" v="8437"/>
          <ac:spMkLst>
            <pc:docMk/>
            <pc:sldMasterMk cId="4018146389" sldId="2147483648"/>
            <ac:spMk id="598" creationId="{6E5BF15B-2AD3-D41E-9533-9D32314DF02B}"/>
          </ac:spMkLst>
        </pc:spChg>
        <pc:spChg chg="add del mod ord modVis">
          <ac:chgData name="Bình Bùi Thanh" userId="74c66c16981bb079" providerId="LiveId" clId="{2E0A8597-9705-40DB-AEAD-1BF9D09912BC}" dt="2024-08-03T05:21:35.729" v="8466"/>
          <ac:spMkLst>
            <pc:docMk/>
            <pc:sldMasterMk cId="4018146389" sldId="2147483648"/>
            <ac:spMk id="599" creationId="{82E94064-AACE-9DD1-9BE1-6C1B372A7986}"/>
          </ac:spMkLst>
        </pc:spChg>
        <pc:spChg chg="add del mod ord modVis">
          <ac:chgData name="Bình Bùi Thanh" userId="74c66c16981bb079" providerId="LiveId" clId="{2E0A8597-9705-40DB-AEAD-1BF9D09912BC}" dt="2024-08-03T05:21:44.897" v="8495"/>
          <ac:spMkLst>
            <pc:docMk/>
            <pc:sldMasterMk cId="4018146389" sldId="2147483648"/>
            <ac:spMk id="600" creationId="{59ECBB9C-90CD-3021-9C0B-A0453FB6FF56}"/>
          </ac:spMkLst>
        </pc:spChg>
        <pc:spChg chg="add del mod ord modVis">
          <ac:chgData name="Bình Bùi Thanh" userId="74c66c16981bb079" providerId="LiveId" clId="{2E0A8597-9705-40DB-AEAD-1BF9D09912BC}" dt="2024-08-03T05:21:54.168" v="8525"/>
          <ac:spMkLst>
            <pc:docMk/>
            <pc:sldMasterMk cId="4018146389" sldId="2147483648"/>
            <ac:spMk id="601" creationId="{5BE367B3-B8CD-047F-6710-4AE3DF49C0FB}"/>
          </ac:spMkLst>
        </pc:spChg>
        <pc:spChg chg="add del mod ord modVis">
          <ac:chgData name="Bình Bùi Thanh" userId="74c66c16981bb079" providerId="LiveId" clId="{2E0A8597-9705-40DB-AEAD-1BF9D09912BC}" dt="2024-08-03T05:22:05.039" v="8554"/>
          <ac:spMkLst>
            <pc:docMk/>
            <pc:sldMasterMk cId="4018146389" sldId="2147483648"/>
            <ac:spMk id="602" creationId="{3988D28D-79C4-C671-B761-2268CDC29FAC}"/>
          </ac:spMkLst>
        </pc:spChg>
        <pc:spChg chg="add del mod ord modVis">
          <ac:chgData name="Bình Bùi Thanh" userId="74c66c16981bb079" providerId="LiveId" clId="{2E0A8597-9705-40DB-AEAD-1BF9D09912BC}" dt="2024-08-03T05:22:14.003" v="8582"/>
          <ac:spMkLst>
            <pc:docMk/>
            <pc:sldMasterMk cId="4018146389" sldId="2147483648"/>
            <ac:spMk id="603" creationId="{AF7D1169-9FF2-ECB9-B38B-36513FEBF218}"/>
          </ac:spMkLst>
        </pc:spChg>
        <pc:spChg chg="add del mod ord modVis">
          <ac:chgData name="Bình Bùi Thanh" userId="74c66c16981bb079" providerId="LiveId" clId="{2E0A8597-9705-40DB-AEAD-1BF9D09912BC}" dt="2024-08-03T05:22:32.402" v="8674"/>
          <ac:spMkLst>
            <pc:docMk/>
            <pc:sldMasterMk cId="4018146389" sldId="2147483648"/>
            <ac:spMk id="604" creationId="{7173C1C9-EECA-BE5C-FFF2-8CC61C26E512}"/>
          </ac:spMkLst>
        </pc:spChg>
        <pc:spChg chg="add del mod ord modVis">
          <ac:chgData name="Bình Bùi Thanh" userId="74c66c16981bb079" providerId="LiveId" clId="{2E0A8597-9705-40DB-AEAD-1BF9D09912BC}" dt="2024-08-03T05:22:41.384" v="8722"/>
          <ac:spMkLst>
            <pc:docMk/>
            <pc:sldMasterMk cId="4018146389" sldId="2147483648"/>
            <ac:spMk id="605" creationId="{69E55E4E-BAA2-CDEE-9273-0B57E914AA4B}"/>
          </ac:spMkLst>
        </pc:spChg>
        <pc:spChg chg="add del mod ord modVis">
          <ac:chgData name="Bình Bùi Thanh" userId="74c66c16981bb079" providerId="LiveId" clId="{2E0A8597-9705-40DB-AEAD-1BF9D09912BC}" dt="2024-08-03T05:23:03.336" v="8794"/>
          <ac:spMkLst>
            <pc:docMk/>
            <pc:sldMasterMk cId="4018146389" sldId="2147483648"/>
            <ac:spMk id="606" creationId="{49E42053-54EF-B021-9CEF-F68D12F84B8D}"/>
          </ac:spMkLst>
        </pc:spChg>
        <pc:spChg chg="add del mod ord modVis">
          <ac:chgData name="Bình Bùi Thanh" userId="74c66c16981bb079" providerId="LiveId" clId="{2E0A8597-9705-40DB-AEAD-1BF9D09912BC}" dt="2024-08-03T05:23:12.296" v="8824"/>
          <ac:spMkLst>
            <pc:docMk/>
            <pc:sldMasterMk cId="4018146389" sldId="2147483648"/>
            <ac:spMk id="607" creationId="{5DEA7B6F-B7EC-100E-DCAC-5ECB02EA137A}"/>
          </ac:spMkLst>
        </pc:spChg>
        <pc:spChg chg="add del mod ord modVis">
          <ac:chgData name="Bình Bùi Thanh" userId="74c66c16981bb079" providerId="LiveId" clId="{2E0A8597-9705-40DB-AEAD-1BF9D09912BC}" dt="2024-08-03T05:23:21.240" v="8852"/>
          <ac:spMkLst>
            <pc:docMk/>
            <pc:sldMasterMk cId="4018146389" sldId="2147483648"/>
            <ac:spMk id="608" creationId="{707C476C-B039-99B4-C5F3-DA0B4EDA747F}"/>
          </ac:spMkLst>
        </pc:spChg>
        <pc:spChg chg="add del mod ord modVis">
          <ac:chgData name="Bình Bùi Thanh" userId="74c66c16981bb079" providerId="LiveId" clId="{2E0A8597-9705-40DB-AEAD-1BF9D09912BC}" dt="2024-08-03T05:23:30.826" v="8880"/>
          <ac:spMkLst>
            <pc:docMk/>
            <pc:sldMasterMk cId="4018146389" sldId="2147483648"/>
            <ac:spMk id="609" creationId="{BAF8DEB9-998D-5430-41F8-1E7CE087BF39}"/>
          </ac:spMkLst>
        </pc:spChg>
        <pc:spChg chg="add del mod ord modVis">
          <ac:chgData name="Bình Bùi Thanh" userId="74c66c16981bb079" providerId="LiveId" clId="{2E0A8597-9705-40DB-AEAD-1BF9D09912BC}" dt="2024-08-03T05:23:40.439" v="8917"/>
          <ac:spMkLst>
            <pc:docMk/>
            <pc:sldMasterMk cId="4018146389" sldId="2147483648"/>
            <ac:spMk id="610" creationId="{A42F6D01-72B9-E8D6-7648-224FBC53D349}"/>
          </ac:spMkLst>
        </pc:spChg>
        <pc:spChg chg="add del mod ord modVis">
          <ac:chgData name="Bình Bùi Thanh" userId="74c66c16981bb079" providerId="LiveId" clId="{2E0A8597-9705-40DB-AEAD-1BF9D09912BC}" dt="2024-08-03T05:23:51.310" v="8947"/>
          <ac:spMkLst>
            <pc:docMk/>
            <pc:sldMasterMk cId="4018146389" sldId="2147483648"/>
            <ac:spMk id="611" creationId="{769E157A-9A3D-4A40-3D7B-DB041935B6CF}"/>
          </ac:spMkLst>
        </pc:spChg>
        <pc:spChg chg="add del mod ord modVis">
          <ac:chgData name="Bình Bùi Thanh" userId="74c66c16981bb079" providerId="LiveId" clId="{2E0A8597-9705-40DB-AEAD-1BF9D09912BC}" dt="2024-08-03T05:23:56.528" v="8977"/>
          <ac:spMkLst>
            <pc:docMk/>
            <pc:sldMasterMk cId="4018146389" sldId="2147483648"/>
            <ac:spMk id="612" creationId="{5F5FDFC7-686A-09C7-ADEB-451E6E191ED2}"/>
          </ac:spMkLst>
        </pc:spChg>
        <pc:spChg chg="add del mod ord modVis">
          <ac:chgData name="Bình Bùi Thanh" userId="74c66c16981bb079" providerId="LiveId" clId="{2E0A8597-9705-40DB-AEAD-1BF9D09912BC}" dt="2024-08-03T05:24:25.496" v="9009"/>
          <ac:spMkLst>
            <pc:docMk/>
            <pc:sldMasterMk cId="4018146389" sldId="2147483648"/>
            <ac:spMk id="613" creationId="{1B792623-5A3F-600E-556B-CD4506687AC2}"/>
          </ac:spMkLst>
        </pc:spChg>
        <pc:spChg chg="add del mod ord modVis">
          <ac:chgData name="Bình Bùi Thanh" userId="74c66c16981bb079" providerId="LiveId" clId="{2E0A8597-9705-40DB-AEAD-1BF9D09912BC}" dt="2024-08-03T05:24:36.399" v="9038"/>
          <ac:spMkLst>
            <pc:docMk/>
            <pc:sldMasterMk cId="4018146389" sldId="2147483648"/>
            <ac:spMk id="614" creationId="{CEF54922-FF6D-81E1-ABD9-DFD0FC48E53A}"/>
          </ac:spMkLst>
        </pc:spChg>
        <pc:spChg chg="add del mod ord modVis">
          <ac:chgData name="Bình Bùi Thanh" userId="74c66c16981bb079" providerId="LiveId" clId="{2E0A8597-9705-40DB-AEAD-1BF9D09912BC}" dt="2024-08-03T05:25:29.808" v="9067"/>
          <ac:spMkLst>
            <pc:docMk/>
            <pc:sldMasterMk cId="4018146389" sldId="2147483648"/>
            <ac:spMk id="615" creationId="{232C892D-FBE2-A863-8B69-1D4D514F59EF}"/>
          </ac:spMkLst>
        </pc:spChg>
        <pc:spChg chg="add del mod ord modVis">
          <ac:chgData name="Bình Bùi Thanh" userId="74c66c16981bb079" providerId="LiveId" clId="{2E0A8597-9705-40DB-AEAD-1BF9D09912BC}" dt="2024-08-03T05:26:01.080" v="9099"/>
          <ac:spMkLst>
            <pc:docMk/>
            <pc:sldMasterMk cId="4018146389" sldId="2147483648"/>
            <ac:spMk id="616" creationId="{2B8EB31B-2B0C-2001-4C00-69089F7C94B6}"/>
          </ac:spMkLst>
        </pc:spChg>
        <pc:spChg chg="add del mod ord modVis">
          <ac:chgData name="Bình Bùi Thanh" userId="74c66c16981bb079" providerId="LiveId" clId="{2E0A8597-9705-40DB-AEAD-1BF9D09912BC}" dt="2024-08-03T05:26:32.764" v="9131"/>
          <ac:spMkLst>
            <pc:docMk/>
            <pc:sldMasterMk cId="4018146389" sldId="2147483648"/>
            <ac:spMk id="617" creationId="{3657EADD-8E0F-447A-E0C1-73C83594E658}"/>
          </ac:spMkLst>
        </pc:spChg>
        <pc:spChg chg="add del mod ord modVis">
          <ac:chgData name="Bình Bùi Thanh" userId="74c66c16981bb079" providerId="LiveId" clId="{2E0A8597-9705-40DB-AEAD-1BF9D09912BC}" dt="2024-08-03T05:26:41.039" v="9160"/>
          <ac:spMkLst>
            <pc:docMk/>
            <pc:sldMasterMk cId="4018146389" sldId="2147483648"/>
            <ac:spMk id="618" creationId="{EACA107C-EF34-5AE7-AA82-9A2FD64EA698}"/>
          </ac:spMkLst>
        </pc:spChg>
        <pc:spChg chg="add del mod ord modVis">
          <ac:chgData name="Bình Bùi Thanh" userId="74c66c16981bb079" providerId="LiveId" clId="{2E0A8597-9705-40DB-AEAD-1BF9D09912BC}" dt="2024-08-03T05:26:42.924" v="9188"/>
          <ac:spMkLst>
            <pc:docMk/>
            <pc:sldMasterMk cId="4018146389" sldId="2147483648"/>
            <ac:spMk id="619" creationId="{7E4C33BA-2EF4-EB97-6538-95F4DBC87951}"/>
          </ac:spMkLst>
        </pc:spChg>
        <pc:spChg chg="add del mod ord modVis">
          <ac:chgData name="Bình Bùi Thanh" userId="74c66c16981bb079" providerId="LiveId" clId="{2E0A8597-9705-40DB-AEAD-1BF9D09912BC}" dt="2024-08-03T05:26:53.822" v="9217"/>
          <ac:spMkLst>
            <pc:docMk/>
            <pc:sldMasterMk cId="4018146389" sldId="2147483648"/>
            <ac:spMk id="620" creationId="{76546DD2-F035-CBB6-A55D-C89A400C8433}"/>
          </ac:spMkLst>
        </pc:spChg>
        <pc:spChg chg="add del mod ord modVis">
          <ac:chgData name="Bình Bùi Thanh" userId="74c66c16981bb079" providerId="LiveId" clId="{2E0A8597-9705-40DB-AEAD-1BF9D09912BC}" dt="2024-08-03T05:27:04.485" v="9248"/>
          <ac:spMkLst>
            <pc:docMk/>
            <pc:sldMasterMk cId="4018146389" sldId="2147483648"/>
            <ac:spMk id="621" creationId="{3D823253-9AF7-C7D1-201B-E484B3C0D03F}"/>
          </ac:spMkLst>
        </pc:spChg>
        <pc:spChg chg="add del mod ord modVis">
          <ac:chgData name="Bình Bùi Thanh" userId="74c66c16981bb079" providerId="LiveId" clId="{2E0A8597-9705-40DB-AEAD-1BF9D09912BC}" dt="2024-08-03T05:27:09.576" v="9276"/>
          <ac:spMkLst>
            <pc:docMk/>
            <pc:sldMasterMk cId="4018146389" sldId="2147483648"/>
            <ac:spMk id="622" creationId="{2183CE76-063C-5E53-7DD6-2FA7B20104E4}"/>
          </ac:spMkLst>
        </pc:spChg>
        <pc:spChg chg="add del mod ord modVis">
          <ac:chgData name="Bình Bùi Thanh" userId="74c66c16981bb079" providerId="LiveId" clId="{2E0A8597-9705-40DB-AEAD-1BF9D09912BC}" dt="2024-08-03T05:27:13.074" v="9304"/>
          <ac:spMkLst>
            <pc:docMk/>
            <pc:sldMasterMk cId="4018146389" sldId="2147483648"/>
            <ac:spMk id="623" creationId="{4485CC77-8989-9981-DB7F-3D20B27BDB48}"/>
          </ac:spMkLst>
        </pc:spChg>
        <pc:spChg chg="add del mod ord modVis">
          <ac:chgData name="Bình Bùi Thanh" userId="74c66c16981bb079" providerId="LiveId" clId="{2E0A8597-9705-40DB-AEAD-1BF9D09912BC}" dt="2024-08-03T05:27:46.176" v="9336"/>
          <ac:spMkLst>
            <pc:docMk/>
            <pc:sldMasterMk cId="4018146389" sldId="2147483648"/>
            <ac:spMk id="624" creationId="{7350A275-E2E5-D0AE-6B5A-EB15AF9AE0E4}"/>
          </ac:spMkLst>
        </pc:spChg>
        <pc:spChg chg="add del mod ord modVis">
          <ac:chgData name="Bình Bùi Thanh" userId="74c66c16981bb079" providerId="LiveId" clId="{2E0A8597-9705-40DB-AEAD-1BF9D09912BC}" dt="2024-08-03T05:27:55.159" v="9365"/>
          <ac:spMkLst>
            <pc:docMk/>
            <pc:sldMasterMk cId="4018146389" sldId="2147483648"/>
            <ac:spMk id="625" creationId="{3B673200-B451-1D17-C580-2DA23614CBD5}"/>
          </ac:spMkLst>
        </pc:spChg>
        <pc:spChg chg="add del mod ord modVis">
          <ac:chgData name="Bình Bùi Thanh" userId="74c66c16981bb079" providerId="LiveId" clId="{2E0A8597-9705-40DB-AEAD-1BF9D09912BC}" dt="2024-08-03T05:28:03.492" v="9396"/>
          <ac:spMkLst>
            <pc:docMk/>
            <pc:sldMasterMk cId="4018146389" sldId="2147483648"/>
            <ac:spMk id="626" creationId="{805A78C7-B711-045F-1135-033D9675A758}"/>
          </ac:spMkLst>
        </pc:spChg>
        <pc:spChg chg="add del mod ord modVis">
          <ac:chgData name="Bình Bùi Thanh" userId="74c66c16981bb079" providerId="LiveId" clId="{2E0A8597-9705-40DB-AEAD-1BF9D09912BC}" dt="2024-08-03T05:28:43.591" v="9424"/>
          <ac:spMkLst>
            <pc:docMk/>
            <pc:sldMasterMk cId="4018146389" sldId="2147483648"/>
            <ac:spMk id="627" creationId="{939656CD-A2C6-3397-6BA1-5F941EEA103B}"/>
          </ac:spMkLst>
        </pc:spChg>
        <pc:spChg chg="add del mod ord modVis">
          <ac:chgData name="Bình Bùi Thanh" userId="74c66c16981bb079" providerId="LiveId" clId="{2E0A8597-9705-40DB-AEAD-1BF9D09912BC}" dt="2024-08-03T05:28:54.304" v="9452"/>
          <ac:spMkLst>
            <pc:docMk/>
            <pc:sldMasterMk cId="4018146389" sldId="2147483648"/>
            <ac:spMk id="628" creationId="{4701DBAD-F20E-047D-752C-186ED17EDC79}"/>
          </ac:spMkLst>
        </pc:spChg>
        <pc:spChg chg="add del mod ord modVis">
          <ac:chgData name="Bình Bùi Thanh" userId="74c66c16981bb079" providerId="LiveId" clId="{2E0A8597-9705-40DB-AEAD-1BF9D09912BC}" dt="2024-08-03T05:29:21.651" v="9493"/>
          <ac:spMkLst>
            <pc:docMk/>
            <pc:sldMasterMk cId="4018146389" sldId="2147483648"/>
            <ac:spMk id="629" creationId="{5F95B40D-EC70-700E-A502-67E9B59F60C5}"/>
          </ac:spMkLst>
        </pc:spChg>
        <pc:spChg chg="add del mod ord modVis">
          <ac:chgData name="Bình Bùi Thanh" userId="74c66c16981bb079" providerId="LiveId" clId="{2E0A8597-9705-40DB-AEAD-1BF9D09912BC}" dt="2024-08-03T05:29:30.971" v="9524"/>
          <ac:spMkLst>
            <pc:docMk/>
            <pc:sldMasterMk cId="4018146389" sldId="2147483648"/>
            <ac:spMk id="630" creationId="{453785F7-157E-469D-A6F0-601D7F4EE3E1}"/>
          </ac:spMkLst>
        </pc:spChg>
        <pc:spChg chg="add del mod ord modVis">
          <ac:chgData name="Bình Bùi Thanh" userId="74c66c16981bb079" providerId="LiveId" clId="{2E0A8597-9705-40DB-AEAD-1BF9D09912BC}" dt="2024-08-03T05:29:39.953" v="9554"/>
          <ac:spMkLst>
            <pc:docMk/>
            <pc:sldMasterMk cId="4018146389" sldId="2147483648"/>
            <ac:spMk id="631" creationId="{3913DBD2-35B8-4923-E8ED-5CE06A59AA19}"/>
          </ac:spMkLst>
        </pc:spChg>
        <pc:spChg chg="add del mod ord modVis">
          <ac:chgData name="Bình Bùi Thanh" userId="74c66c16981bb079" providerId="LiveId" clId="{2E0A8597-9705-40DB-AEAD-1BF9D09912BC}" dt="2024-08-03T05:29:49.345" v="9584"/>
          <ac:spMkLst>
            <pc:docMk/>
            <pc:sldMasterMk cId="4018146389" sldId="2147483648"/>
            <ac:spMk id="632" creationId="{AB62A3C6-B984-8824-2361-4D58C22242A7}"/>
          </ac:spMkLst>
        </pc:spChg>
        <pc:spChg chg="add del mod ord modVis">
          <ac:chgData name="Bình Bùi Thanh" userId="74c66c16981bb079" providerId="LiveId" clId="{2E0A8597-9705-40DB-AEAD-1BF9D09912BC}" dt="2024-08-03T05:29:58.324" v="9638"/>
          <ac:spMkLst>
            <pc:docMk/>
            <pc:sldMasterMk cId="4018146389" sldId="2147483648"/>
            <ac:spMk id="633" creationId="{616093B1-A2BD-2E37-6F30-455C7732E6DF}"/>
          </ac:spMkLst>
        </pc:spChg>
        <pc:spChg chg="add del mod ord modVis">
          <ac:chgData name="Bình Bùi Thanh" userId="74c66c16981bb079" providerId="LiveId" clId="{2E0A8597-9705-40DB-AEAD-1BF9D09912BC}" dt="2024-08-03T05:30:16.472" v="9714"/>
          <ac:spMkLst>
            <pc:docMk/>
            <pc:sldMasterMk cId="4018146389" sldId="2147483648"/>
            <ac:spMk id="634" creationId="{74265821-3738-4519-F05B-38B05E98BF2D}"/>
          </ac:spMkLst>
        </pc:spChg>
        <pc:spChg chg="add mod ord">
          <ac:chgData name="Bình Bùi Thanh" userId="74c66c16981bb079" providerId="LiveId" clId="{2E0A8597-9705-40DB-AEAD-1BF9D09912BC}" dt="2024-08-03T05:30:07.460" v="9706"/>
          <ac:spMkLst>
            <pc:docMk/>
            <pc:sldMasterMk cId="4018146389" sldId="2147483648"/>
            <ac:spMk id="635" creationId="{BECE05ED-897A-156A-EDC7-84283D0ADF6D}"/>
          </ac:spMkLst>
        </pc:spChg>
        <pc:spChg chg="add del mod ord modVis">
          <ac:chgData name="Bình Bùi Thanh" userId="74c66c16981bb079" providerId="LiveId" clId="{2E0A8597-9705-40DB-AEAD-1BF9D09912BC}" dt="2024-08-03T05:30:46.310" v="9789"/>
          <ac:spMkLst>
            <pc:docMk/>
            <pc:sldMasterMk cId="4018146389" sldId="2147483648"/>
            <ac:spMk id="636" creationId="{186F993B-6AD7-048D-651D-78666ABCBF18}"/>
          </ac:spMkLst>
        </pc:spChg>
        <pc:spChg chg="add mod ord">
          <ac:chgData name="Bình Bùi Thanh" userId="74c66c16981bb079" providerId="LiveId" clId="{2E0A8597-9705-40DB-AEAD-1BF9D09912BC}" dt="2024-08-03T05:30:39.824" v="9785"/>
          <ac:spMkLst>
            <pc:docMk/>
            <pc:sldMasterMk cId="4018146389" sldId="2147483648"/>
            <ac:spMk id="637" creationId="{0C245FA8-E639-87C1-657F-4FB692ED050C}"/>
          </ac:spMkLst>
        </pc:spChg>
        <pc:spChg chg="add del mod ord modVis">
          <ac:chgData name="Bình Bùi Thanh" userId="74c66c16981bb079" providerId="LiveId" clId="{2E0A8597-9705-40DB-AEAD-1BF9D09912BC}" dt="2024-08-03T05:31:10.195" v="9818"/>
          <ac:spMkLst>
            <pc:docMk/>
            <pc:sldMasterMk cId="4018146389" sldId="2147483648"/>
            <ac:spMk id="638" creationId="{3B18730A-45A9-2E3E-1FE1-9F487E9FE177}"/>
          </ac:spMkLst>
        </pc:spChg>
        <pc:spChg chg="add del mod ord modVis">
          <ac:chgData name="Bình Bùi Thanh" userId="74c66c16981bb079" providerId="LiveId" clId="{2E0A8597-9705-40DB-AEAD-1BF9D09912BC}" dt="2024-08-03T05:31:19.578" v="9848"/>
          <ac:spMkLst>
            <pc:docMk/>
            <pc:sldMasterMk cId="4018146389" sldId="2147483648"/>
            <ac:spMk id="639" creationId="{8F60DD3F-08FC-9E28-9693-335C476A9C81}"/>
          </ac:spMkLst>
        </pc:spChg>
        <pc:spChg chg="add del mod ord modVis">
          <ac:chgData name="Bình Bùi Thanh" userId="74c66c16981bb079" providerId="LiveId" clId="{2E0A8597-9705-40DB-AEAD-1BF9D09912BC}" dt="2024-08-03T05:32:34.864" v="9877"/>
          <ac:spMkLst>
            <pc:docMk/>
            <pc:sldMasterMk cId="4018146389" sldId="2147483648"/>
            <ac:spMk id="640" creationId="{6AF9FD1A-0254-45D0-AC1B-A44E6E5DCC60}"/>
          </ac:spMkLst>
        </pc:spChg>
        <pc:spChg chg="add del mod ord modVis">
          <ac:chgData name="Bình Bùi Thanh" userId="74c66c16981bb079" providerId="LiveId" clId="{2E0A8597-9705-40DB-AEAD-1BF9D09912BC}" dt="2024-08-03T05:32:44.143" v="9906"/>
          <ac:spMkLst>
            <pc:docMk/>
            <pc:sldMasterMk cId="4018146389" sldId="2147483648"/>
            <ac:spMk id="641" creationId="{EA25E681-557D-FB5B-248C-2894B7F1EB71}"/>
          </ac:spMkLst>
        </pc:spChg>
        <pc:spChg chg="add del mod ord modVis">
          <ac:chgData name="Bình Bùi Thanh" userId="74c66c16981bb079" providerId="LiveId" clId="{2E0A8597-9705-40DB-AEAD-1BF9D09912BC}" dt="2024-08-03T05:32:53.133" v="9935"/>
          <ac:spMkLst>
            <pc:docMk/>
            <pc:sldMasterMk cId="4018146389" sldId="2147483648"/>
            <ac:spMk id="642" creationId="{850BE1E9-CF1D-BBE4-37D7-BC3F54A38E48}"/>
          </ac:spMkLst>
        </pc:spChg>
        <pc:spChg chg="add del mod ord modVis">
          <ac:chgData name="Bình Bùi Thanh" userId="74c66c16981bb079" providerId="LiveId" clId="{2E0A8597-9705-40DB-AEAD-1BF9D09912BC}" dt="2024-08-03T05:33:04.071" v="9963"/>
          <ac:spMkLst>
            <pc:docMk/>
            <pc:sldMasterMk cId="4018146389" sldId="2147483648"/>
            <ac:spMk id="643" creationId="{23B50480-F10E-AC66-A69E-394287036B7D}"/>
          </ac:spMkLst>
        </pc:spChg>
        <pc:spChg chg="add del mod ord modVis">
          <ac:chgData name="Bình Bùi Thanh" userId="74c66c16981bb079" providerId="LiveId" clId="{2E0A8597-9705-40DB-AEAD-1BF9D09912BC}" dt="2024-08-03T05:33:13.956" v="9991"/>
          <ac:spMkLst>
            <pc:docMk/>
            <pc:sldMasterMk cId="4018146389" sldId="2147483648"/>
            <ac:spMk id="644" creationId="{D2FAA977-F533-EC58-3A46-1AEE6EDBB931}"/>
          </ac:spMkLst>
        </pc:spChg>
        <pc:spChg chg="add del mod ord modVis">
          <ac:chgData name="Bình Bùi Thanh" userId="74c66c16981bb079" providerId="LiveId" clId="{2E0A8597-9705-40DB-AEAD-1BF9D09912BC}" dt="2024-08-03T05:33:41.571" v="10020"/>
          <ac:spMkLst>
            <pc:docMk/>
            <pc:sldMasterMk cId="4018146389" sldId="2147483648"/>
            <ac:spMk id="645" creationId="{2D7E701B-6FB5-9048-54CE-0A28F7615577}"/>
          </ac:spMkLst>
        </pc:spChg>
        <pc:spChg chg="add del mod ord modVis">
          <ac:chgData name="Bình Bùi Thanh" userId="74c66c16981bb079" providerId="LiveId" clId="{2E0A8597-9705-40DB-AEAD-1BF9D09912BC}" dt="2024-08-03T05:33:44.437" v="10049"/>
          <ac:spMkLst>
            <pc:docMk/>
            <pc:sldMasterMk cId="4018146389" sldId="2147483648"/>
            <ac:spMk id="646" creationId="{754D7ECB-721C-77DC-D370-30776B681910}"/>
          </ac:spMkLst>
        </pc:spChg>
        <pc:spChg chg="add del mod ord modVis">
          <ac:chgData name="Bình Bùi Thanh" userId="74c66c16981bb079" providerId="LiveId" clId="{2E0A8597-9705-40DB-AEAD-1BF9D09912BC}" dt="2024-08-03T05:34:06.353" v="10078"/>
          <ac:spMkLst>
            <pc:docMk/>
            <pc:sldMasterMk cId="4018146389" sldId="2147483648"/>
            <ac:spMk id="647" creationId="{5EA093D5-D9CC-E820-051F-462B256E91C2}"/>
          </ac:spMkLst>
        </pc:spChg>
        <pc:spChg chg="add del mod ord modVis">
          <ac:chgData name="Bình Bùi Thanh" userId="74c66c16981bb079" providerId="LiveId" clId="{2E0A8597-9705-40DB-AEAD-1BF9D09912BC}" dt="2024-08-03T05:34:16.676" v="10108"/>
          <ac:spMkLst>
            <pc:docMk/>
            <pc:sldMasterMk cId="4018146389" sldId="2147483648"/>
            <ac:spMk id="648" creationId="{B2A8EE27-7B7F-71E8-388E-84D74051DF7F}"/>
          </ac:spMkLst>
        </pc:spChg>
        <pc:spChg chg="add del mod ord modVis">
          <ac:chgData name="Bình Bùi Thanh" userId="74c66c16981bb079" providerId="LiveId" clId="{2E0A8597-9705-40DB-AEAD-1BF9D09912BC}" dt="2024-08-03T05:34:25.679" v="10144"/>
          <ac:spMkLst>
            <pc:docMk/>
            <pc:sldMasterMk cId="4018146389" sldId="2147483648"/>
            <ac:spMk id="649" creationId="{3FD5D60B-256E-3CD9-3E4E-5B37660C9DBD}"/>
          </ac:spMkLst>
        </pc:spChg>
        <pc:spChg chg="add del mod ord modVis">
          <ac:chgData name="Bình Bùi Thanh" userId="74c66c16981bb079" providerId="LiveId" clId="{2E0A8597-9705-40DB-AEAD-1BF9D09912BC}" dt="2024-08-03T05:34:46.987" v="10173"/>
          <ac:spMkLst>
            <pc:docMk/>
            <pc:sldMasterMk cId="4018146389" sldId="2147483648"/>
            <ac:spMk id="650" creationId="{78D4D022-1DA1-BB25-115D-F3F6A875D303}"/>
          </ac:spMkLst>
        </pc:spChg>
        <pc:spChg chg="add del mod ord modVis">
          <ac:chgData name="Bình Bùi Thanh" userId="74c66c16981bb079" providerId="LiveId" clId="{2E0A8597-9705-40DB-AEAD-1BF9D09912BC}" dt="2024-08-03T05:35:17.388" v="10202"/>
          <ac:spMkLst>
            <pc:docMk/>
            <pc:sldMasterMk cId="4018146389" sldId="2147483648"/>
            <ac:spMk id="651" creationId="{F9F1D9DE-3ECB-E1A7-118D-CEDEFD343B1D}"/>
          </ac:spMkLst>
        </pc:spChg>
        <pc:spChg chg="add del mod ord modVis">
          <ac:chgData name="Bình Bùi Thanh" userId="74c66c16981bb079" providerId="LiveId" clId="{2E0A8597-9705-40DB-AEAD-1BF9D09912BC}" dt="2024-08-03T05:35:36.231" v="10231"/>
          <ac:spMkLst>
            <pc:docMk/>
            <pc:sldMasterMk cId="4018146389" sldId="2147483648"/>
            <ac:spMk id="652" creationId="{DC0D16DE-110A-AEA9-5A35-4B7FC89A8AA3}"/>
          </ac:spMkLst>
        </pc:spChg>
        <pc:spChg chg="add del mod ord modVis">
          <ac:chgData name="Bình Bùi Thanh" userId="74c66c16981bb079" providerId="LiveId" clId="{2E0A8597-9705-40DB-AEAD-1BF9D09912BC}" dt="2024-08-03T05:35:45.235" v="10261"/>
          <ac:spMkLst>
            <pc:docMk/>
            <pc:sldMasterMk cId="4018146389" sldId="2147483648"/>
            <ac:spMk id="653" creationId="{053C00D2-282A-AB62-A2A9-717C673D341F}"/>
          </ac:spMkLst>
        </pc:spChg>
        <pc:spChg chg="add del mod ord modVis">
          <ac:chgData name="Bình Bùi Thanh" userId="74c66c16981bb079" providerId="LiveId" clId="{2E0A8597-9705-40DB-AEAD-1BF9D09912BC}" dt="2024-08-03T05:35:55.995" v="10292"/>
          <ac:spMkLst>
            <pc:docMk/>
            <pc:sldMasterMk cId="4018146389" sldId="2147483648"/>
            <ac:spMk id="654" creationId="{8CF5BD0A-9F06-A1C7-E6FB-17E09BC28B11}"/>
          </ac:spMkLst>
        </pc:spChg>
        <pc:spChg chg="add del mod ord modVis">
          <ac:chgData name="Bình Bùi Thanh" userId="74c66c16981bb079" providerId="LiveId" clId="{2E0A8597-9705-40DB-AEAD-1BF9D09912BC}" dt="2024-08-03T05:36:05.269" v="10321"/>
          <ac:spMkLst>
            <pc:docMk/>
            <pc:sldMasterMk cId="4018146389" sldId="2147483648"/>
            <ac:spMk id="655" creationId="{BE3283A0-01C4-02B3-73D1-10218B1987EE}"/>
          </ac:spMkLst>
        </pc:spChg>
        <pc:spChg chg="add del mod ord modVis">
          <ac:chgData name="Bình Bùi Thanh" userId="74c66c16981bb079" providerId="LiveId" clId="{2E0A8597-9705-40DB-AEAD-1BF9D09912BC}" dt="2024-08-03T05:36:29.114" v="10350"/>
          <ac:spMkLst>
            <pc:docMk/>
            <pc:sldMasterMk cId="4018146389" sldId="2147483648"/>
            <ac:spMk id="656" creationId="{8A398F06-4434-B35D-11DE-E347C744323C}"/>
          </ac:spMkLst>
        </pc:spChg>
        <pc:spChg chg="add del mod ord modVis">
          <ac:chgData name="Bình Bùi Thanh" userId="74c66c16981bb079" providerId="LiveId" clId="{2E0A8597-9705-40DB-AEAD-1BF9D09912BC}" dt="2024-08-03T05:36:39.430" v="10381"/>
          <ac:spMkLst>
            <pc:docMk/>
            <pc:sldMasterMk cId="4018146389" sldId="2147483648"/>
            <ac:spMk id="657" creationId="{A10C0598-566F-6D56-64B7-AA28C567DDB1}"/>
          </ac:spMkLst>
        </pc:spChg>
        <pc:spChg chg="add del mod ord modVis">
          <ac:chgData name="Bình Bùi Thanh" userId="74c66c16981bb079" providerId="LiveId" clId="{2E0A8597-9705-40DB-AEAD-1BF9D09912BC}" dt="2024-08-03T05:37:00.141" v="10413"/>
          <ac:spMkLst>
            <pc:docMk/>
            <pc:sldMasterMk cId="4018146389" sldId="2147483648"/>
            <ac:spMk id="658" creationId="{AE982C36-B4FF-BB1E-627F-AABBBE6A910B}"/>
          </ac:spMkLst>
        </pc:spChg>
        <pc:spChg chg="add del mod ord modVis">
          <ac:chgData name="Bình Bùi Thanh" userId="74c66c16981bb079" providerId="LiveId" clId="{2E0A8597-9705-40DB-AEAD-1BF9D09912BC}" dt="2024-08-03T05:37:11.057" v="10451"/>
          <ac:spMkLst>
            <pc:docMk/>
            <pc:sldMasterMk cId="4018146389" sldId="2147483648"/>
            <ac:spMk id="659" creationId="{2B57F323-2EEB-6ACD-0611-2789F79FD82F}"/>
          </ac:spMkLst>
        </pc:spChg>
        <pc:spChg chg="add del mod ord modVis">
          <ac:chgData name="Bình Bùi Thanh" userId="74c66c16981bb079" providerId="LiveId" clId="{2E0A8597-9705-40DB-AEAD-1BF9D09912BC}" dt="2024-08-03T05:37:24.096" v="10480"/>
          <ac:spMkLst>
            <pc:docMk/>
            <pc:sldMasterMk cId="4018146389" sldId="2147483648"/>
            <ac:spMk id="660" creationId="{D45A3876-14B8-244C-DA89-D5B2F370C341}"/>
          </ac:spMkLst>
        </pc:spChg>
        <pc:spChg chg="add del mod ord modVis">
          <ac:chgData name="Bình Bùi Thanh" userId="74c66c16981bb079" providerId="LiveId" clId="{2E0A8597-9705-40DB-AEAD-1BF9D09912BC}" dt="2024-08-03T05:37:33.187" v="10508"/>
          <ac:spMkLst>
            <pc:docMk/>
            <pc:sldMasterMk cId="4018146389" sldId="2147483648"/>
            <ac:spMk id="661" creationId="{EC64929D-30F2-BBC2-4DEC-CF209634F716}"/>
          </ac:spMkLst>
        </pc:spChg>
        <pc:spChg chg="add del mod ord modVis">
          <ac:chgData name="Bình Bùi Thanh" userId="74c66c16981bb079" providerId="LiveId" clId="{2E0A8597-9705-40DB-AEAD-1BF9D09912BC}" dt="2024-08-03T05:37:51.731" v="10536"/>
          <ac:spMkLst>
            <pc:docMk/>
            <pc:sldMasterMk cId="4018146389" sldId="2147483648"/>
            <ac:spMk id="662" creationId="{5C188508-9472-7C74-F6BE-D3DB3948CC22}"/>
          </ac:spMkLst>
        </pc:spChg>
        <pc:spChg chg="add del mod ord modVis">
          <ac:chgData name="Bình Bùi Thanh" userId="74c66c16981bb079" providerId="LiveId" clId="{2E0A8597-9705-40DB-AEAD-1BF9D09912BC}" dt="2024-08-03T05:37:57.500" v="10564"/>
          <ac:spMkLst>
            <pc:docMk/>
            <pc:sldMasterMk cId="4018146389" sldId="2147483648"/>
            <ac:spMk id="663" creationId="{960A2939-F5AC-70B4-23FE-A3F37BD925F6}"/>
          </ac:spMkLst>
        </pc:spChg>
        <pc:spChg chg="add del mod ord modVis">
          <ac:chgData name="Bình Bùi Thanh" userId="74c66c16981bb079" providerId="LiveId" clId="{2E0A8597-9705-40DB-AEAD-1BF9D09912BC}" dt="2024-08-03T05:38:34.724" v="10599"/>
          <ac:spMkLst>
            <pc:docMk/>
            <pc:sldMasterMk cId="4018146389" sldId="2147483648"/>
            <ac:spMk id="664" creationId="{38E98501-3B13-35EE-53F8-C6CCFBCD76D0}"/>
          </ac:spMkLst>
        </pc:spChg>
        <pc:spChg chg="add del mod ord modVis">
          <ac:chgData name="Bình Bùi Thanh" userId="74c66c16981bb079" providerId="LiveId" clId="{2E0A8597-9705-40DB-AEAD-1BF9D09912BC}" dt="2024-08-03T05:39:40.526" v="10631"/>
          <ac:spMkLst>
            <pc:docMk/>
            <pc:sldMasterMk cId="4018146389" sldId="2147483648"/>
            <ac:spMk id="665" creationId="{9B93EA43-B9F3-6C9B-95CF-7908F33A3227}"/>
          </ac:spMkLst>
        </pc:spChg>
        <pc:spChg chg="add del mod ord modVis">
          <ac:chgData name="Bình Bùi Thanh" userId="74c66c16981bb079" providerId="LiveId" clId="{2E0A8597-9705-40DB-AEAD-1BF9D09912BC}" dt="2024-08-03T05:42:22.022" v="10661"/>
          <ac:spMkLst>
            <pc:docMk/>
            <pc:sldMasterMk cId="4018146389" sldId="2147483648"/>
            <ac:spMk id="666" creationId="{1A8B19EB-5915-C190-B73C-6DB163459612}"/>
          </ac:spMkLst>
        </pc:spChg>
      </pc:sldMasterChg>
      <pc:sldMasterChg chg="addSp delSp modSp mod">
        <pc:chgData name="Bình Bùi Thanh" userId="74c66c16981bb079" providerId="LiveId" clId="{2E0A8597-9705-40DB-AEAD-1BF9D09912BC}" dt="2024-08-02T06:34:37.501" v="4183"/>
        <pc:sldMasterMkLst>
          <pc:docMk/>
          <pc:sldMasterMk cId="4018146389" sldId="2147483658"/>
        </pc:sldMasterMkLst>
        <pc:spChg chg="mod modVis">
          <ac:chgData name="Bình Bùi Thanh" userId="74c66c16981bb079" providerId="LiveId" clId="{2E0A8597-9705-40DB-AEAD-1BF9D09912BC}" dt="2024-08-02T06:34:37.493" v="4162"/>
          <ac:spMkLst>
            <pc:docMk/>
            <pc:sldMasterMk cId="4018146389" sldId="2147483658"/>
            <ac:spMk id="3" creationId="{6FF2DE87-7D95-4722-9EE5-248D158C7FF7}"/>
          </ac:spMkLst>
        </pc:spChg>
        <pc:spChg chg="mod modVis">
          <ac:chgData name="Bình Bùi Thanh" userId="74c66c16981bb079" providerId="LiveId" clId="{2E0A8597-9705-40DB-AEAD-1BF9D09912BC}" dt="2024-08-02T06:34:37.493" v="4164"/>
          <ac:spMkLst>
            <pc:docMk/>
            <pc:sldMasterMk cId="4018146389" sldId="2147483658"/>
            <ac:spMk id="4" creationId="{57D0A038-BC78-4ECC-BEFF-CCB515E4848D}"/>
          </ac:spMkLst>
        </pc:spChg>
        <pc:spChg chg="mod modVis">
          <ac:chgData name="Bình Bùi Thanh" userId="74c66c16981bb079" providerId="LiveId" clId="{2E0A8597-9705-40DB-AEAD-1BF9D09912BC}" dt="2024-08-02T06:34:37.494" v="4166"/>
          <ac:spMkLst>
            <pc:docMk/>
            <pc:sldMasterMk cId="4018146389" sldId="2147483658"/>
            <ac:spMk id="5" creationId="{50ECDB14-4F91-4B5C-8ACA-1B5E7E69B7D1}"/>
          </ac:spMkLst>
        </pc:spChg>
        <pc:spChg chg="mod modVis">
          <ac:chgData name="Bình Bùi Thanh" userId="74c66c16981bb079" providerId="LiveId" clId="{2E0A8597-9705-40DB-AEAD-1BF9D09912BC}" dt="2024-08-02T06:34:37.494" v="4168"/>
          <ac:spMkLst>
            <pc:docMk/>
            <pc:sldMasterMk cId="4018146389" sldId="2147483658"/>
            <ac:spMk id="6" creationId="{DB30118F-80C4-4861-A4D3-A50D382E7D56}"/>
          </ac:spMkLst>
        </pc:spChg>
        <pc:spChg chg="del mod modVis">
          <ac:chgData name="Bình Bùi Thanh" userId="74c66c16981bb079" providerId="LiveId" clId="{2E0A8597-9705-40DB-AEAD-1BF9D09912BC}" dt="2024-08-02T05:31:58.344" v="24"/>
          <ac:spMkLst>
            <pc:docMk/>
            <pc:sldMasterMk cId="4018146389" sldId="2147483658"/>
            <ac:spMk id="8" creationId="{02445923-23D0-091A-B47C-53E01AB43530}"/>
          </ac:spMkLst>
        </pc:spChg>
        <pc:spChg chg="add del mod ord modVis">
          <ac:chgData name="Bình Bùi Thanh" userId="74c66c16981bb079" providerId="LiveId" clId="{2E0A8597-9705-40DB-AEAD-1BF9D09912BC}" dt="2024-08-02T05:32:03.955" v="61"/>
          <ac:spMkLst>
            <pc:docMk/>
            <pc:sldMasterMk cId="4018146389" sldId="2147483658"/>
            <ac:spMk id="9" creationId="{369E9967-4FE6-95F0-3F48-B69CA556032F}"/>
          </ac:spMkLst>
        </pc:spChg>
        <pc:spChg chg="add del mod ord modVis">
          <ac:chgData name="Bình Bùi Thanh" userId="74c66c16981bb079" providerId="LiveId" clId="{2E0A8597-9705-40DB-AEAD-1BF9D09912BC}" dt="2024-08-02T05:32:08.948" v="91"/>
          <ac:spMkLst>
            <pc:docMk/>
            <pc:sldMasterMk cId="4018146389" sldId="2147483658"/>
            <ac:spMk id="15" creationId="{0A064BBE-5257-410B-349D-541A6635E1C9}"/>
          </ac:spMkLst>
        </pc:spChg>
        <pc:spChg chg="add del mod ord modVis">
          <ac:chgData name="Bình Bùi Thanh" userId="74c66c16981bb079" providerId="LiveId" clId="{2E0A8597-9705-40DB-AEAD-1BF9D09912BC}" dt="2024-08-02T05:32:11.399" v="121"/>
          <ac:spMkLst>
            <pc:docMk/>
            <pc:sldMasterMk cId="4018146389" sldId="2147483658"/>
            <ac:spMk id="16" creationId="{E8E0AFD8-F2B1-B5C9-4858-CA9C9DA54AF4}"/>
          </ac:spMkLst>
        </pc:spChg>
        <pc:spChg chg="add del mod ord modVis">
          <ac:chgData name="Bình Bùi Thanh" userId="74c66c16981bb079" providerId="LiveId" clId="{2E0A8597-9705-40DB-AEAD-1BF9D09912BC}" dt="2024-08-02T05:32:51.614" v="151"/>
          <ac:spMkLst>
            <pc:docMk/>
            <pc:sldMasterMk cId="4018146389" sldId="2147483658"/>
            <ac:spMk id="17" creationId="{68F847A3-5A6E-26F3-FBF1-36A937B1839C}"/>
          </ac:spMkLst>
        </pc:spChg>
        <pc:spChg chg="add del mod ord modVis">
          <ac:chgData name="Bình Bùi Thanh" userId="74c66c16981bb079" providerId="LiveId" clId="{2E0A8597-9705-40DB-AEAD-1BF9D09912BC}" dt="2024-08-02T05:33:01.751" v="183"/>
          <ac:spMkLst>
            <pc:docMk/>
            <pc:sldMasterMk cId="4018146389" sldId="2147483658"/>
            <ac:spMk id="18" creationId="{85D0349F-9ED2-C36A-C726-5E55231F5B01}"/>
          </ac:spMkLst>
        </pc:spChg>
        <pc:spChg chg="add del mod ord modVis">
          <ac:chgData name="Bình Bùi Thanh" userId="74c66c16981bb079" providerId="LiveId" clId="{2E0A8597-9705-40DB-AEAD-1BF9D09912BC}" dt="2024-08-02T05:33:12.014" v="213"/>
          <ac:spMkLst>
            <pc:docMk/>
            <pc:sldMasterMk cId="4018146389" sldId="2147483658"/>
            <ac:spMk id="19" creationId="{05F47984-A814-7E55-C5A9-D22FC2F53280}"/>
          </ac:spMkLst>
        </pc:spChg>
        <pc:spChg chg="add del mod ord modVis">
          <ac:chgData name="Bình Bùi Thanh" userId="74c66c16981bb079" providerId="LiveId" clId="{2E0A8597-9705-40DB-AEAD-1BF9D09912BC}" dt="2024-08-02T05:33:20.985" v="268"/>
          <ac:spMkLst>
            <pc:docMk/>
            <pc:sldMasterMk cId="4018146389" sldId="2147483658"/>
            <ac:spMk id="20" creationId="{25818E9D-F83C-768E-755B-F21493871F39}"/>
          </ac:spMkLst>
        </pc:spChg>
        <pc:spChg chg="add del mod ord modVis">
          <ac:chgData name="Bình Bùi Thanh" userId="74c66c16981bb079" providerId="LiveId" clId="{2E0A8597-9705-40DB-AEAD-1BF9D09912BC}" dt="2024-08-02T05:33:28.325" v="308"/>
          <ac:spMkLst>
            <pc:docMk/>
            <pc:sldMasterMk cId="4018146389" sldId="2147483658"/>
            <ac:spMk id="21" creationId="{9EDFC6E0-D474-235B-D434-3B1F129913DC}"/>
          </ac:spMkLst>
        </pc:spChg>
        <pc:spChg chg="add del mod ord modVis">
          <ac:chgData name="Bình Bùi Thanh" userId="74c66c16981bb079" providerId="LiveId" clId="{2E0A8597-9705-40DB-AEAD-1BF9D09912BC}" dt="2024-08-02T05:33:38.291" v="342"/>
          <ac:spMkLst>
            <pc:docMk/>
            <pc:sldMasterMk cId="4018146389" sldId="2147483658"/>
            <ac:spMk id="22" creationId="{5F044D63-3386-A3F9-A54B-D92884A24EC6}"/>
          </ac:spMkLst>
        </pc:spChg>
        <pc:spChg chg="add del mod ord modVis">
          <ac:chgData name="Bình Bùi Thanh" userId="74c66c16981bb079" providerId="LiveId" clId="{2E0A8597-9705-40DB-AEAD-1BF9D09912BC}" dt="2024-08-02T05:34:09.343" v="372"/>
          <ac:spMkLst>
            <pc:docMk/>
            <pc:sldMasterMk cId="4018146389" sldId="2147483658"/>
            <ac:spMk id="23" creationId="{06C189BE-A9F3-F5DB-ABA0-48ECFEDAEDD3}"/>
          </ac:spMkLst>
        </pc:spChg>
        <pc:spChg chg="add del mod ord modVis">
          <ac:chgData name="Bình Bùi Thanh" userId="74c66c16981bb079" providerId="LiveId" clId="{2E0A8597-9705-40DB-AEAD-1BF9D09912BC}" dt="2024-08-02T05:34:09.988" v="400"/>
          <ac:spMkLst>
            <pc:docMk/>
            <pc:sldMasterMk cId="4018146389" sldId="2147483658"/>
            <ac:spMk id="24" creationId="{5EEB1F25-75A4-66C2-4BD3-7D381F37C54C}"/>
          </ac:spMkLst>
        </pc:spChg>
        <pc:spChg chg="add del mod ord modVis">
          <ac:chgData name="Bình Bùi Thanh" userId="74c66c16981bb079" providerId="LiveId" clId="{2E0A8597-9705-40DB-AEAD-1BF9D09912BC}" dt="2024-08-02T05:34:27.849" v="429"/>
          <ac:spMkLst>
            <pc:docMk/>
            <pc:sldMasterMk cId="4018146389" sldId="2147483658"/>
            <ac:spMk id="25" creationId="{7D8CE4FC-2BF2-4DEE-46E0-3EAC2796FAF2}"/>
          </ac:spMkLst>
        </pc:spChg>
        <pc:spChg chg="add del mod ord modVis">
          <ac:chgData name="Bình Bùi Thanh" userId="74c66c16981bb079" providerId="LiveId" clId="{2E0A8597-9705-40DB-AEAD-1BF9D09912BC}" dt="2024-08-02T05:34:34.589" v="457"/>
          <ac:spMkLst>
            <pc:docMk/>
            <pc:sldMasterMk cId="4018146389" sldId="2147483658"/>
            <ac:spMk id="26" creationId="{2BADC11A-3D3F-50FD-E658-EB1BAD032789}"/>
          </ac:spMkLst>
        </pc:spChg>
        <pc:spChg chg="add del mod ord modVis">
          <ac:chgData name="Bình Bùi Thanh" userId="74c66c16981bb079" providerId="LiveId" clId="{2E0A8597-9705-40DB-AEAD-1BF9D09912BC}" dt="2024-08-02T05:35:06.883" v="501"/>
          <ac:spMkLst>
            <pc:docMk/>
            <pc:sldMasterMk cId="4018146389" sldId="2147483658"/>
            <ac:spMk id="27" creationId="{835E6FE5-61FA-24B7-095D-F5FEE7E675DB}"/>
          </ac:spMkLst>
        </pc:spChg>
        <pc:spChg chg="add del mod ord modVis">
          <ac:chgData name="Bình Bùi Thanh" userId="74c66c16981bb079" providerId="LiveId" clId="{2E0A8597-9705-40DB-AEAD-1BF9D09912BC}" dt="2024-08-02T05:44:09.909" v="529"/>
          <ac:spMkLst>
            <pc:docMk/>
            <pc:sldMasterMk cId="4018146389" sldId="2147483658"/>
            <ac:spMk id="28" creationId="{D204E4C7-8120-A1EC-DDB4-6F247F8EFAB9}"/>
          </ac:spMkLst>
        </pc:spChg>
        <pc:spChg chg="add del mod ord modVis">
          <ac:chgData name="Bình Bùi Thanh" userId="74c66c16981bb079" providerId="LiveId" clId="{2E0A8597-9705-40DB-AEAD-1BF9D09912BC}" dt="2024-08-02T05:45:52.990" v="565"/>
          <ac:spMkLst>
            <pc:docMk/>
            <pc:sldMasterMk cId="4018146389" sldId="2147483658"/>
            <ac:spMk id="29" creationId="{5991C2FD-27E8-79F1-30DD-09C6C5C99FAE}"/>
          </ac:spMkLst>
        </pc:spChg>
        <pc:spChg chg="add del mod ord modVis">
          <ac:chgData name="Bình Bùi Thanh" userId="74c66c16981bb079" providerId="LiveId" clId="{2E0A8597-9705-40DB-AEAD-1BF9D09912BC}" dt="2024-08-02T05:46:10.693" v="639"/>
          <ac:spMkLst>
            <pc:docMk/>
            <pc:sldMasterMk cId="4018146389" sldId="2147483658"/>
            <ac:spMk id="30" creationId="{17F50F79-5A0D-A008-71D7-ED8A559720F7}"/>
          </ac:spMkLst>
        </pc:spChg>
        <pc:spChg chg="add mod ord">
          <ac:chgData name="Bình Bùi Thanh" userId="74c66c16981bb079" providerId="LiveId" clId="{2E0A8597-9705-40DB-AEAD-1BF9D09912BC}" dt="2024-08-02T05:46:06.975" v="634"/>
          <ac:spMkLst>
            <pc:docMk/>
            <pc:sldMasterMk cId="4018146389" sldId="2147483658"/>
            <ac:spMk id="31" creationId="{CAB22073-45E8-04EE-2582-F351EEBE8082}"/>
          </ac:spMkLst>
        </pc:spChg>
        <pc:spChg chg="add del mod ord modVis">
          <ac:chgData name="Bình Bùi Thanh" userId="74c66c16981bb079" providerId="LiveId" clId="{2E0A8597-9705-40DB-AEAD-1BF9D09912BC}" dt="2024-08-02T05:46:19.575" v="667"/>
          <ac:spMkLst>
            <pc:docMk/>
            <pc:sldMasterMk cId="4018146389" sldId="2147483658"/>
            <ac:spMk id="32" creationId="{3AF2F412-2815-A29E-0CA5-0798D124C135}"/>
          </ac:spMkLst>
        </pc:spChg>
        <pc:spChg chg="add del mod ord modVis">
          <ac:chgData name="Bình Bùi Thanh" userId="74c66c16981bb079" providerId="LiveId" clId="{2E0A8597-9705-40DB-AEAD-1BF9D09912BC}" dt="2024-08-02T05:46:28.459" v="699"/>
          <ac:spMkLst>
            <pc:docMk/>
            <pc:sldMasterMk cId="4018146389" sldId="2147483658"/>
            <ac:spMk id="33" creationId="{19DB40A1-540E-C41B-53DC-719CF416BB86}"/>
          </ac:spMkLst>
        </pc:spChg>
        <pc:spChg chg="add del mod ord modVis">
          <ac:chgData name="Bình Bùi Thanh" userId="74c66c16981bb079" providerId="LiveId" clId="{2E0A8597-9705-40DB-AEAD-1BF9D09912BC}" dt="2024-08-02T05:46:37.306" v="728"/>
          <ac:spMkLst>
            <pc:docMk/>
            <pc:sldMasterMk cId="4018146389" sldId="2147483658"/>
            <ac:spMk id="34" creationId="{E9517238-C7E8-17F1-75CE-3964432B0A22}"/>
          </ac:spMkLst>
        </pc:spChg>
        <pc:spChg chg="add del mod ord modVis">
          <ac:chgData name="Bình Bùi Thanh" userId="74c66c16981bb079" providerId="LiveId" clId="{2E0A8597-9705-40DB-AEAD-1BF9D09912BC}" dt="2024-08-02T05:54:31.821" v="761"/>
          <ac:spMkLst>
            <pc:docMk/>
            <pc:sldMasterMk cId="4018146389" sldId="2147483658"/>
            <ac:spMk id="35" creationId="{DF30D537-1009-A6A2-E5B5-8311B614CE2B}"/>
          </ac:spMkLst>
        </pc:spChg>
        <pc:spChg chg="add del mod ord modVis">
          <ac:chgData name="Bình Bùi Thanh" userId="74c66c16981bb079" providerId="LiveId" clId="{2E0A8597-9705-40DB-AEAD-1BF9D09912BC}" dt="2024-08-02T05:54:40.694" v="794"/>
          <ac:spMkLst>
            <pc:docMk/>
            <pc:sldMasterMk cId="4018146389" sldId="2147483658"/>
            <ac:spMk id="36" creationId="{0CFF2194-DFC8-FE9C-6136-485666C620CD}"/>
          </ac:spMkLst>
        </pc:spChg>
        <pc:spChg chg="add del mod ord modVis">
          <ac:chgData name="Bình Bùi Thanh" userId="74c66c16981bb079" providerId="LiveId" clId="{2E0A8597-9705-40DB-AEAD-1BF9D09912BC}" dt="2024-08-02T05:54:49.579" v="828"/>
          <ac:spMkLst>
            <pc:docMk/>
            <pc:sldMasterMk cId="4018146389" sldId="2147483658"/>
            <ac:spMk id="37" creationId="{6FBC661F-440E-7473-9BCC-EDF10FB88756}"/>
          </ac:spMkLst>
        </pc:spChg>
        <pc:spChg chg="add del mod ord modVis">
          <ac:chgData name="Bình Bùi Thanh" userId="74c66c16981bb079" providerId="LiveId" clId="{2E0A8597-9705-40DB-AEAD-1BF9D09912BC}" dt="2024-08-02T05:54:58.962" v="857"/>
          <ac:spMkLst>
            <pc:docMk/>
            <pc:sldMasterMk cId="4018146389" sldId="2147483658"/>
            <ac:spMk id="38" creationId="{B71E4443-FD56-23BC-3B16-5E015A4141DD}"/>
          </ac:spMkLst>
        </pc:spChg>
        <pc:spChg chg="add del mod ord modVis">
          <ac:chgData name="Bình Bùi Thanh" userId="74c66c16981bb079" providerId="LiveId" clId="{2E0A8597-9705-40DB-AEAD-1BF9D09912BC}" dt="2024-08-02T05:55:23.006" v="886"/>
          <ac:spMkLst>
            <pc:docMk/>
            <pc:sldMasterMk cId="4018146389" sldId="2147483658"/>
            <ac:spMk id="39" creationId="{4ED8A2F5-CCAD-F68F-25C4-9276D86C3DAC}"/>
          </ac:spMkLst>
        </pc:spChg>
        <pc:spChg chg="add del mod ord modVis">
          <ac:chgData name="Bình Bùi Thanh" userId="74c66c16981bb079" providerId="LiveId" clId="{2E0A8597-9705-40DB-AEAD-1BF9D09912BC}" dt="2024-08-02T05:55:31.855" v="919"/>
          <ac:spMkLst>
            <pc:docMk/>
            <pc:sldMasterMk cId="4018146389" sldId="2147483658"/>
            <ac:spMk id="40" creationId="{16DD4978-E5EB-8AB2-EEE4-E864085D9610}"/>
          </ac:spMkLst>
        </pc:spChg>
        <pc:spChg chg="add del mod ord modVis">
          <ac:chgData name="Bình Bùi Thanh" userId="74c66c16981bb079" providerId="LiveId" clId="{2E0A8597-9705-40DB-AEAD-1BF9D09912BC}" dt="2024-08-02T05:55:40.726" v="948"/>
          <ac:spMkLst>
            <pc:docMk/>
            <pc:sldMasterMk cId="4018146389" sldId="2147483658"/>
            <ac:spMk id="41" creationId="{8A16E921-E08A-CD6B-5696-A45CE717AEB2}"/>
          </ac:spMkLst>
        </pc:spChg>
        <pc:spChg chg="add del mod ord modVis">
          <ac:chgData name="Bình Bùi Thanh" userId="74c66c16981bb079" providerId="LiveId" clId="{2E0A8597-9705-40DB-AEAD-1BF9D09912BC}" dt="2024-08-02T05:55:49.581" v="983"/>
          <ac:spMkLst>
            <pc:docMk/>
            <pc:sldMasterMk cId="4018146389" sldId="2147483658"/>
            <ac:spMk id="42" creationId="{D172CDB6-43CC-8E3E-A1D2-F052A76FE5A2}"/>
          </ac:spMkLst>
        </pc:spChg>
        <pc:spChg chg="add del mod ord modVis">
          <ac:chgData name="Bình Bùi Thanh" userId="74c66c16981bb079" providerId="LiveId" clId="{2E0A8597-9705-40DB-AEAD-1BF9D09912BC}" dt="2024-08-02T05:55:58.419" v="1016"/>
          <ac:spMkLst>
            <pc:docMk/>
            <pc:sldMasterMk cId="4018146389" sldId="2147483658"/>
            <ac:spMk id="43" creationId="{9E55C0EE-62AE-E9ED-579B-BE89CE27FB9C}"/>
          </ac:spMkLst>
        </pc:spChg>
        <pc:spChg chg="add del mod ord modVis">
          <ac:chgData name="Bình Bùi Thanh" userId="74c66c16981bb079" providerId="LiveId" clId="{2E0A8597-9705-40DB-AEAD-1BF9D09912BC}" dt="2024-08-02T05:56:16.107" v="1091"/>
          <ac:spMkLst>
            <pc:docMk/>
            <pc:sldMasterMk cId="4018146389" sldId="2147483658"/>
            <ac:spMk id="44" creationId="{9288FD8A-B326-3685-5B71-E4FD40C9C031}"/>
          </ac:spMkLst>
        </pc:spChg>
        <pc:spChg chg="add mod ord">
          <ac:chgData name="Bình Bùi Thanh" userId="74c66c16981bb079" providerId="LiveId" clId="{2E0A8597-9705-40DB-AEAD-1BF9D09912BC}" dt="2024-08-02T05:56:07.531" v="1083"/>
          <ac:spMkLst>
            <pc:docMk/>
            <pc:sldMasterMk cId="4018146389" sldId="2147483658"/>
            <ac:spMk id="45" creationId="{2D1B2F78-1B35-AC10-AC1C-457137346A9C}"/>
          </ac:spMkLst>
        </pc:spChg>
        <pc:spChg chg="add del mod ord modVis">
          <ac:chgData name="Bình Bùi Thanh" userId="74c66c16981bb079" providerId="LiveId" clId="{2E0A8597-9705-40DB-AEAD-1BF9D09912BC}" dt="2024-08-02T05:56:24.976" v="1121"/>
          <ac:spMkLst>
            <pc:docMk/>
            <pc:sldMasterMk cId="4018146389" sldId="2147483658"/>
            <ac:spMk id="46" creationId="{C84D2CD1-770F-7FF7-5B21-D3154BDC2457}"/>
          </ac:spMkLst>
        </pc:spChg>
        <pc:spChg chg="add del mod ord modVis">
          <ac:chgData name="Bình Bùi Thanh" userId="74c66c16981bb079" providerId="LiveId" clId="{2E0A8597-9705-40DB-AEAD-1BF9D09912BC}" dt="2024-08-02T05:56:32.622" v="1151"/>
          <ac:spMkLst>
            <pc:docMk/>
            <pc:sldMasterMk cId="4018146389" sldId="2147483658"/>
            <ac:spMk id="47" creationId="{6EE05C39-6C45-C6BB-AC62-2DD90787FD4A}"/>
          </ac:spMkLst>
        </pc:spChg>
        <pc:spChg chg="add del mod ord modVis">
          <ac:chgData name="Bình Bùi Thanh" userId="74c66c16981bb079" providerId="LiveId" clId="{2E0A8597-9705-40DB-AEAD-1BF9D09912BC}" dt="2024-08-02T05:56:47.790" v="1184"/>
          <ac:spMkLst>
            <pc:docMk/>
            <pc:sldMasterMk cId="4018146389" sldId="2147483658"/>
            <ac:spMk id="48" creationId="{39947B6A-9405-E4B3-116D-DFB82E976319}"/>
          </ac:spMkLst>
        </pc:spChg>
        <pc:spChg chg="add del mod ord modVis">
          <ac:chgData name="Bình Bùi Thanh" userId="74c66c16981bb079" providerId="LiveId" clId="{2E0A8597-9705-40DB-AEAD-1BF9D09912BC}" dt="2024-08-02T05:57:22.922" v="1224"/>
          <ac:spMkLst>
            <pc:docMk/>
            <pc:sldMasterMk cId="4018146389" sldId="2147483658"/>
            <ac:spMk id="49" creationId="{2F654F84-ADF0-6BE7-831B-EE7D80ACEA7B}"/>
          </ac:spMkLst>
        </pc:spChg>
        <pc:spChg chg="add del mod ord modVis">
          <ac:chgData name="Bình Bùi Thanh" userId="74c66c16981bb079" providerId="LiveId" clId="{2E0A8597-9705-40DB-AEAD-1BF9D09912BC}" dt="2024-08-02T05:57:31.874" v="1252"/>
          <ac:spMkLst>
            <pc:docMk/>
            <pc:sldMasterMk cId="4018146389" sldId="2147483658"/>
            <ac:spMk id="52" creationId="{36B7F04C-A176-C50E-DF58-A2C1145269D1}"/>
          </ac:spMkLst>
        </pc:spChg>
        <pc:spChg chg="add del mod ord modVis">
          <ac:chgData name="Bình Bùi Thanh" userId="74c66c16981bb079" providerId="LiveId" clId="{2E0A8597-9705-40DB-AEAD-1BF9D09912BC}" dt="2024-08-02T05:57:40.725" v="1280"/>
          <ac:spMkLst>
            <pc:docMk/>
            <pc:sldMasterMk cId="4018146389" sldId="2147483658"/>
            <ac:spMk id="53" creationId="{9AA2CFD4-5730-3E47-6E37-FBCD4189E1ED}"/>
          </ac:spMkLst>
        </pc:spChg>
        <pc:spChg chg="add del mod ord modVis">
          <ac:chgData name="Bình Bùi Thanh" userId="74c66c16981bb079" providerId="LiveId" clId="{2E0A8597-9705-40DB-AEAD-1BF9D09912BC}" dt="2024-08-02T05:57:49.616" v="1309"/>
          <ac:spMkLst>
            <pc:docMk/>
            <pc:sldMasterMk cId="4018146389" sldId="2147483658"/>
            <ac:spMk id="54" creationId="{C1C28A27-8206-E42D-26F2-6D5BF2F57E78}"/>
          </ac:spMkLst>
        </pc:spChg>
        <pc:spChg chg="add del mod ord modVis">
          <ac:chgData name="Bình Bùi Thanh" userId="74c66c16981bb079" providerId="LiveId" clId="{2E0A8597-9705-40DB-AEAD-1BF9D09912BC}" dt="2024-08-02T05:57:58.473" v="1338"/>
          <ac:spMkLst>
            <pc:docMk/>
            <pc:sldMasterMk cId="4018146389" sldId="2147483658"/>
            <ac:spMk id="55" creationId="{C0AA3E8D-E321-3FD3-33DB-07FD117BFBDF}"/>
          </ac:spMkLst>
        </pc:spChg>
        <pc:spChg chg="add del mod ord modVis">
          <ac:chgData name="Bình Bùi Thanh" userId="74c66c16981bb079" providerId="LiveId" clId="{2E0A8597-9705-40DB-AEAD-1BF9D09912BC}" dt="2024-08-02T05:58:38.887" v="1368"/>
          <ac:spMkLst>
            <pc:docMk/>
            <pc:sldMasterMk cId="4018146389" sldId="2147483658"/>
            <ac:spMk id="56" creationId="{9DA0EF4E-45F0-D28B-B38E-A206669990C0}"/>
          </ac:spMkLst>
        </pc:spChg>
        <pc:spChg chg="add del mod ord modVis">
          <ac:chgData name="Bình Bùi Thanh" userId="74c66c16981bb079" providerId="LiveId" clId="{2E0A8597-9705-40DB-AEAD-1BF9D09912BC}" dt="2024-08-02T05:58:47.732" v="1396"/>
          <ac:spMkLst>
            <pc:docMk/>
            <pc:sldMasterMk cId="4018146389" sldId="2147483658"/>
            <ac:spMk id="57" creationId="{CED0D922-CE94-E63A-D0CE-649DE74595A8}"/>
          </ac:spMkLst>
        </pc:spChg>
        <pc:spChg chg="add del mod ord modVis">
          <ac:chgData name="Bình Bùi Thanh" userId="74c66c16981bb079" providerId="LiveId" clId="{2E0A8597-9705-40DB-AEAD-1BF9D09912BC}" dt="2024-08-02T05:58:56.827" v="1430"/>
          <ac:spMkLst>
            <pc:docMk/>
            <pc:sldMasterMk cId="4018146389" sldId="2147483658"/>
            <ac:spMk id="58" creationId="{5E42BBBE-5C6A-A7D0-0EBD-A322E4F74A8C}"/>
          </ac:spMkLst>
        </pc:spChg>
        <pc:spChg chg="add del mod ord modVis">
          <ac:chgData name="Bình Bùi Thanh" userId="74c66c16981bb079" providerId="LiveId" clId="{2E0A8597-9705-40DB-AEAD-1BF9D09912BC}" dt="2024-08-02T05:59:02.375" v="1458"/>
          <ac:spMkLst>
            <pc:docMk/>
            <pc:sldMasterMk cId="4018146389" sldId="2147483658"/>
            <ac:spMk id="59" creationId="{E425ACC9-3A2D-0887-6D63-FC7094018551}"/>
          </ac:spMkLst>
        </pc:spChg>
        <pc:spChg chg="add del mod ord modVis">
          <ac:chgData name="Bình Bùi Thanh" userId="74c66c16981bb079" providerId="LiveId" clId="{2E0A8597-9705-40DB-AEAD-1BF9D09912BC}" dt="2024-08-02T05:59:17.252" v="1487"/>
          <ac:spMkLst>
            <pc:docMk/>
            <pc:sldMasterMk cId="4018146389" sldId="2147483658"/>
            <ac:spMk id="60" creationId="{6CA35585-D6FE-DA9F-88BF-ECB1332F3716}"/>
          </ac:spMkLst>
        </pc:spChg>
        <pc:spChg chg="add del mod ord modVis">
          <ac:chgData name="Bình Bùi Thanh" userId="74c66c16981bb079" providerId="LiveId" clId="{2E0A8597-9705-40DB-AEAD-1BF9D09912BC}" dt="2024-08-02T06:02:29.256" v="1540"/>
          <ac:spMkLst>
            <pc:docMk/>
            <pc:sldMasterMk cId="4018146389" sldId="2147483658"/>
            <ac:spMk id="61" creationId="{3410CF50-8B99-2155-7787-EFDBFF54946B}"/>
          </ac:spMkLst>
        </pc:spChg>
        <pc:spChg chg="add del mod ord modVis">
          <ac:chgData name="Bình Bùi Thanh" userId="74c66c16981bb079" providerId="LiveId" clId="{2E0A8597-9705-40DB-AEAD-1BF9D09912BC}" dt="2024-08-02T06:02:38.184" v="1595"/>
          <ac:spMkLst>
            <pc:docMk/>
            <pc:sldMasterMk cId="4018146389" sldId="2147483658"/>
            <ac:spMk id="62" creationId="{217581CC-89C5-51FB-C52B-590651055E0D}"/>
          </ac:spMkLst>
        </pc:spChg>
        <pc:spChg chg="add del mod ord modVis">
          <ac:chgData name="Bình Bùi Thanh" userId="74c66c16981bb079" providerId="LiveId" clId="{2E0A8597-9705-40DB-AEAD-1BF9D09912BC}" dt="2024-08-02T06:02:47.039" v="1623"/>
          <ac:spMkLst>
            <pc:docMk/>
            <pc:sldMasterMk cId="4018146389" sldId="2147483658"/>
            <ac:spMk id="63" creationId="{1A723692-196D-9B4E-2101-1D8579C50CA6}"/>
          </ac:spMkLst>
        </pc:spChg>
        <pc:spChg chg="add del mod ord modVis">
          <ac:chgData name="Bình Bùi Thanh" userId="74c66c16981bb079" providerId="LiveId" clId="{2E0A8597-9705-40DB-AEAD-1BF9D09912BC}" dt="2024-08-02T06:04:30.553" v="1652"/>
          <ac:spMkLst>
            <pc:docMk/>
            <pc:sldMasterMk cId="4018146389" sldId="2147483658"/>
            <ac:spMk id="64" creationId="{F9F6E430-B803-99AE-9DBA-22D9BC72E64C}"/>
          </ac:spMkLst>
        </pc:spChg>
        <pc:spChg chg="add del mod ord modVis">
          <ac:chgData name="Bình Bùi Thanh" userId="74c66c16981bb079" providerId="LiveId" clId="{2E0A8597-9705-40DB-AEAD-1BF9D09912BC}" dt="2024-08-02T06:07:14.745" v="1686"/>
          <ac:spMkLst>
            <pc:docMk/>
            <pc:sldMasterMk cId="4018146389" sldId="2147483658"/>
            <ac:spMk id="65" creationId="{030996D4-2ABF-29A5-B81D-89EBC90C4223}"/>
          </ac:spMkLst>
        </pc:spChg>
        <pc:spChg chg="add del mod ord modVis">
          <ac:chgData name="Bình Bùi Thanh" userId="74c66c16981bb079" providerId="LiveId" clId="{2E0A8597-9705-40DB-AEAD-1BF9D09912BC}" dt="2024-08-02T06:07:23.632" v="1716"/>
          <ac:spMkLst>
            <pc:docMk/>
            <pc:sldMasterMk cId="4018146389" sldId="2147483658"/>
            <ac:spMk id="66" creationId="{662B348C-2F83-0B8A-5FF8-C172898A3AA8}"/>
          </ac:spMkLst>
        </pc:spChg>
        <pc:spChg chg="add del mod ord modVis">
          <ac:chgData name="Bình Bùi Thanh" userId="74c66c16981bb079" providerId="LiveId" clId="{2E0A8597-9705-40DB-AEAD-1BF9D09912BC}" dt="2024-08-02T06:07:33.664" v="1746"/>
          <ac:spMkLst>
            <pc:docMk/>
            <pc:sldMasterMk cId="4018146389" sldId="2147483658"/>
            <ac:spMk id="67" creationId="{4DB33208-DBD3-9381-B86A-C145699F25C2}"/>
          </ac:spMkLst>
        </pc:spChg>
        <pc:spChg chg="add del mod ord modVis">
          <ac:chgData name="Bình Bùi Thanh" userId="74c66c16981bb079" providerId="LiveId" clId="{2E0A8597-9705-40DB-AEAD-1BF9D09912BC}" dt="2024-08-02T06:07:42.534" v="1776"/>
          <ac:spMkLst>
            <pc:docMk/>
            <pc:sldMasterMk cId="4018146389" sldId="2147483658"/>
            <ac:spMk id="68" creationId="{044F2302-88B2-3529-2536-745C7A00E2E8}"/>
          </ac:spMkLst>
        </pc:spChg>
        <pc:spChg chg="add del mod ord modVis">
          <ac:chgData name="Bình Bùi Thanh" userId="74c66c16981bb079" providerId="LiveId" clId="{2E0A8597-9705-40DB-AEAD-1BF9D09912BC}" dt="2024-08-02T06:07:51.581" v="1807"/>
          <ac:spMkLst>
            <pc:docMk/>
            <pc:sldMasterMk cId="4018146389" sldId="2147483658"/>
            <ac:spMk id="69" creationId="{7DACE623-285C-DB7B-8464-6A020B888361}"/>
          </ac:spMkLst>
        </pc:spChg>
        <pc:spChg chg="add del mod ord modVis">
          <ac:chgData name="Bình Bùi Thanh" userId="74c66c16981bb079" providerId="LiveId" clId="{2E0A8597-9705-40DB-AEAD-1BF9D09912BC}" dt="2024-08-02T06:08:00.457" v="1838"/>
          <ac:spMkLst>
            <pc:docMk/>
            <pc:sldMasterMk cId="4018146389" sldId="2147483658"/>
            <ac:spMk id="70" creationId="{8E7E4240-64AB-46BF-3254-D2210B20EDF5}"/>
          </ac:spMkLst>
        </pc:spChg>
        <pc:spChg chg="add del mod ord modVis">
          <ac:chgData name="Bình Bùi Thanh" userId="74c66c16981bb079" providerId="LiveId" clId="{2E0A8597-9705-40DB-AEAD-1BF9D09912BC}" dt="2024-08-02T06:08:09.300" v="1875"/>
          <ac:spMkLst>
            <pc:docMk/>
            <pc:sldMasterMk cId="4018146389" sldId="2147483658"/>
            <ac:spMk id="71" creationId="{81528C30-F2F6-8A44-A64D-7CA763DD31FD}"/>
          </ac:spMkLst>
        </pc:spChg>
        <pc:spChg chg="add del mod ord modVis">
          <ac:chgData name="Bình Bùi Thanh" userId="74c66c16981bb079" providerId="LiveId" clId="{2E0A8597-9705-40DB-AEAD-1BF9D09912BC}" dt="2024-08-02T06:08:18.159" v="1907"/>
          <ac:spMkLst>
            <pc:docMk/>
            <pc:sldMasterMk cId="4018146389" sldId="2147483658"/>
            <ac:spMk id="72" creationId="{9CEDC5A1-A03D-3D4E-5D6D-AF0A59F3DB02}"/>
          </ac:spMkLst>
        </pc:spChg>
        <pc:spChg chg="add del mod ord modVis">
          <ac:chgData name="Bình Bùi Thanh" userId="74c66c16981bb079" providerId="LiveId" clId="{2E0A8597-9705-40DB-AEAD-1BF9D09912BC}" dt="2024-08-02T06:08:28.062" v="1936"/>
          <ac:spMkLst>
            <pc:docMk/>
            <pc:sldMasterMk cId="4018146389" sldId="2147483658"/>
            <ac:spMk id="73" creationId="{E52C464B-E771-6265-4EE0-C622FA251890}"/>
          </ac:spMkLst>
        </pc:spChg>
        <pc:spChg chg="add del mod ord modVis">
          <ac:chgData name="Bình Bùi Thanh" userId="74c66c16981bb079" providerId="LiveId" clId="{2E0A8597-9705-40DB-AEAD-1BF9D09912BC}" dt="2024-08-02T06:08:36.891" v="1987"/>
          <ac:spMkLst>
            <pc:docMk/>
            <pc:sldMasterMk cId="4018146389" sldId="2147483658"/>
            <ac:spMk id="74" creationId="{5AE4A5E2-B752-0663-50F3-2F2761927BEE}"/>
          </ac:spMkLst>
        </pc:spChg>
        <pc:spChg chg="add del mod ord modVis">
          <ac:chgData name="Bình Bùi Thanh" userId="74c66c16981bb079" providerId="LiveId" clId="{2E0A8597-9705-40DB-AEAD-1BF9D09912BC}" dt="2024-08-02T06:11:16.308" v="2015"/>
          <ac:spMkLst>
            <pc:docMk/>
            <pc:sldMasterMk cId="4018146389" sldId="2147483658"/>
            <ac:spMk id="75" creationId="{22996E4F-668E-2196-9DA3-D8B75B91A575}"/>
          </ac:spMkLst>
        </pc:spChg>
        <pc:spChg chg="add del mod ord modVis">
          <ac:chgData name="Bình Bùi Thanh" userId="74c66c16981bb079" providerId="LiveId" clId="{2E0A8597-9705-40DB-AEAD-1BF9D09912BC}" dt="2024-08-02T06:11:34.803" v="2045"/>
          <ac:spMkLst>
            <pc:docMk/>
            <pc:sldMasterMk cId="4018146389" sldId="2147483658"/>
            <ac:spMk id="76" creationId="{8F3021CF-FFCC-6295-73DB-1964D4EB7729}"/>
          </ac:spMkLst>
        </pc:spChg>
        <pc:spChg chg="add del mod ord modVis">
          <ac:chgData name="Bình Bùi Thanh" userId="74c66c16981bb079" providerId="LiveId" clId="{2E0A8597-9705-40DB-AEAD-1BF9D09912BC}" dt="2024-08-02T06:14:01.676" v="2092"/>
          <ac:spMkLst>
            <pc:docMk/>
            <pc:sldMasterMk cId="4018146389" sldId="2147483658"/>
            <ac:spMk id="77" creationId="{81B2788F-55D4-F0E5-9C5F-A2E4A83978E5}"/>
          </ac:spMkLst>
        </pc:spChg>
        <pc:spChg chg="add del mod ord modVis">
          <ac:chgData name="Bình Bùi Thanh" userId="74c66c16981bb079" providerId="LiveId" clId="{2E0A8597-9705-40DB-AEAD-1BF9D09912BC}" dt="2024-08-02T06:14:20.019" v="2121"/>
          <ac:spMkLst>
            <pc:docMk/>
            <pc:sldMasterMk cId="4018146389" sldId="2147483658"/>
            <ac:spMk id="78" creationId="{2A8EA046-D44E-505B-6819-209597CACD07}"/>
          </ac:spMkLst>
        </pc:spChg>
        <pc:spChg chg="add del mod ord modVis">
          <ac:chgData name="Bình Bùi Thanh" userId="74c66c16981bb079" providerId="LiveId" clId="{2E0A8597-9705-40DB-AEAD-1BF9D09912BC}" dt="2024-08-02T06:14:28.879" v="2155"/>
          <ac:spMkLst>
            <pc:docMk/>
            <pc:sldMasterMk cId="4018146389" sldId="2147483658"/>
            <ac:spMk id="79" creationId="{414D379C-2A00-1A04-9277-07B5F8B7AF60}"/>
          </ac:spMkLst>
        </pc:spChg>
        <pc:spChg chg="add del mod ord modVis">
          <ac:chgData name="Bình Bùi Thanh" userId="74c66c16981bb079" providerId="LiveId" clId="{2E0A8597-9705-40DB-AEAD-1BF9D09912BC}" dt="2024-08-02T06:14:37.750" v="2183"/>
          <ac:spMkLst>
            <pc:docMk/>
            <pc:sldMasterMk cId="4018146389" sldId="2147483658"/>
            <ac:spMk id="80" creationId="{818AA5D2-EDE2-10DE-E4BB-15105CEA4BAE}"/>
          </ac:spMkLst>
        </pc:spChg>
        <pc:spChg chg="add del mod ord modVis">
          <ac:chgData name="Bình Bùi Thanh" userId="74c66c16981bb079" providerId="LiveId" clId="{2E0A8597-9705-40DB-AEAD-1BF9D09912BC}" dt="2024-08-02T06:18:50.872" v="2212"/>
          <ac:spMkLst>
            <pc:docMk/>
            <pc:sldMasterMk cId="4018146389" sldId="2147483658"/>
            <ac:spMk id="81" creationId="{812703BC-7EB5-8EA6-A41B-BC1A03BBEAF1}"/>
          </ac:spMkLst>
        </pc:spChg>
        <pc:spChg chg="add del mod ord modVis">
          <ac:chgData name="Bình Bùi Thanh" userId="74c66c16981bb079" providerId="LiveId" clId="{2E0A8597-9705-40DB-AEAD-1BF9D09912BC}" dt="2024-08-02T06:20:06.737" v="2244"/>
          <ac:spMkLst>
            <pc:docMk/>
            <pc:sldMasterMk cId="4018146389" sldId="2147483658"/>
            <ac:spMk id="82" creationId="{8B3C4583-7D71-F659-C59A-346E13756B62}"/>
          </ac:spMkLst>
        </pc:spChg>
        <pc:spChg chg="add del mod ord modVis">
          <ac:chgData name="Bình Bùi Thanh" userId="74c66c16981bb079" providerId="LiveId" clId="{2E0A8597-9705-40DB-AEAD-1BF9D09912BC}" dt="2024-08-02T06:20:15.695" v="2274"/>
          <ac:spMkLst>
            <pc:docMk/>
            <pc:sldMasterMk cId="4018146389" sldId="2147483658"/>
            <ac:spMk id="83" creationId="{BB27D3AE-DA5F-9728-4088-CDAC2138FD8D}"/>
          </ac:spMkLst>
        </pc:spChg>
        <pc:spChg chg="add del mod ord modVis">
          <ac:chgData name="Bình Bùi Thanh" userId="74c66c16981bb079" providerId="LiveId" clId="{2E0A8597-9705-40DB-AEAD-1BF9D09912BC}" dt="2024-08-02T06:20:24.808" v="2305"/>
          <ac:spMkLst>
            <pc:docMk/>
            <pc:sldMasterMk cId="4018146389" sldId="2147483658"/>
            <ac:spMk id="84" creationId="{7DF532E2-6146-8C52-D0FD-0BEC5A815387}"/>
          </ac:spMkLst>
        </pc:spChg>
        <pc:spChg chg="add del mod ord modVis">
          <ac:chgData name="Bình Bùi Thanh" userId="74c66c16981bb079" providerId="LiveId" clId="{2E0A8597-9705-40DB-AEAD-1BF9D09912BC}" dt="2024-08-02T06:20:33.687" v="2334"/>
          <ac:spMkLst>
            <pc:docMk/>
            <pc:sldMasterMk cId="4018146389" sldId="2147483658"/>
            <ac:spMk id="85" creationId="{7B165C19-6C03-DCFE-308B-812381ECEF4E}"/>
          </ac:spMkLst>
        </pc:spChg>
        <pc:spChg chg="add del mod ord modVis">
          <ac:chgData name="Bình Bùi Thanh" userId="74c66c16981bb079" providerId="LiveId" clId="{2E0A8597-9705-40DB-AEAD-1BF9D09912BC}" dt="2024-08-02T06:20:42.562" v="2364"/>
          <ac:spMkLst>
            <pc:docMk/>
            <pc:sldMasterMk cId="4018146389" sldId="2147483658"/>
            <ac:spMk id="86" creationId="{E53A8EDC-2478-48C3-C337-276F774D6267}"/>
          </ac:spMkLst>
        </pc:spChg>
        <pc:spChg chg="add del mod ord modVis">
          <ac:chgData name="Bình Bùi Thanh" userId="74c66c16981bb079" providerId="LiveId" clId="{2E0A8597-9705-40DB-AEAD-1BF9D09912BC}" dt="2024-08-02T06:20:51.457" v="2394"/>
          <ac:spMkLst>
            <pc:docMk/>
            <pc:sldMasterMk cId="4018146389" sldId="2147483658"/>
            <ac:spMk id="87" creationId="{40877E41-BF21-2DA4-27BB-2F5802F12C63}"/>
          </ac:spMkLst>
        </pc:spChg>
        <pc:spChg chg="add del mod ord modVis">
          <ac:chgData name="Bình Bùi Thanh" userId="74c66c16981bb079" providerId="LiveId" clId="{2E0A8597-9705-40DB-AEAD-1BF9D09912BC}" dt="2024-08-02T06:21:00.380" v="2425"/>
          <ac:spMkLst>
            <pc:docMk/>
            <pc:sldMasterMk cId="4018146389" sldId="2147483658"/>
            <ac:spMk id="88" creationId="{3C40650B-A1A5-1273-3979-6F98B29E1309}"/>
          </ac:spMkLst>
        </pc:spChg>
        <pc:spChg chg="add del mod ord modVis">
          <ac:chgData name="Bình Bùi Thanh" userId="74c66c16981bb079" providerId="LiveId" clId="{2E0A8597-9705-40DB-AEAD-1BF9D09912BC}" dt="2024-08-02T06:21:09.330" v="2454"/>
          <ac:spMkLst>
            <pc:docMk/>
            <pc:sldMasterMk cId="4018146389" sldId="2147483658"/>
            <ac:spMk id="89" creationId="{28FAAE17-346E-93EE-4974-632FD4F4D48C}"/>
          </ac:spMkLst>
        </pc:spChg>
        <pc:spChg chg="add del mod ord modVis">
          <ac:chgData name="Bình Bùi Thanh" userId="74c66c16981bb079" providerId="LiveId" clId="{2E0A8597-9705-40DB-AEAD-1BF9D09912BC}" dt="2024-08-02T06:21:27.508" v="2485"/>
          <ac:spMkLst>
            <pc:docMk/>
            <pc:sldMasterMk cId="4018146389" sldId="2147483658"/>
            <ac:spMk id="90" creationId="{F61FE88D-6079-E348-FCD9-8844CB5DE26C}"/>
          </ac:spMkLst>
        </pc:spChg>
        <pc:spChg chg="add del mod ord modVis">
          <ac:chgData name="Bình Bùi Thanh" userId="74c66c16981bb079" providerId="LiveId" clId="{2E0A8597-9705-40DB-AEAD-1BF9D09912BC}" dt="2024-08-02T06:21:37.554" v="2515"/>
          <ac:spMkLst>
            <pc:docMk/>
            <pc:sldMasterMk cId="4018146389" sldId="2147483658"/>
            <ac:spMk id="91" creationId="{F25D45AF-41F7-12F5-1A88-C1D417303BD1}"/>
          </ac:spMkLst>
        </pc:spChg>
        <pc:spChg chg="add del mod ord modVis">
          <ac:chgData name="Bình Bùi Thanh" userId="74c66c16981bb079" providerId="LiveId" clId="{2E0A8597-9705-40DB-AEAD-1BF9D09912BC}" dt="2024-08-02T06:21:46.414" v="2544"/>
          <ac:spMkLst>
            <pc:docMk/>
            <pc:sldMasterMk cId="4018146389" sldId="2147483658"/>
            <ac:spMk id="92" creationId="{34B11475-9650-70A0-D7FC-3492D1B34F4A}"/>
          </ac:spMkLst>
        </pc:spChg>
        <pc:spChg chg="add del mod ord modVis">
          <ac:chgData name="Bình Bùi Thanh" userId="74c66c16981bb079" providerId="LiveId" clId="{2E0A8597-9705-40DB-AEAD-1BF9D09912BC}" dt="2024-08-02T06:22:04.124" v="2620"/>
          <ac:spMkLst>
            <pc:docMk/>
            <pc:sldMasterMk cId="4018146389" sldId="2147483658"/>
            <ac:spMk id="93" creationId="{34CECED9-A524-F9D8-29EC-F0054BDDAF8E}"/>
          </ac:spMkLst>
        </pc:spChg>
        <pc:spChg chg="add mod ord">
          <ac:chgData name="Bình Bùi Thanh" userId="74c66c16981bb079" providerId="LiveId" clId="{2E0A8597-9705-40DB-AEAD-1BF9D09912BC}" dt="2024-08-02T06:21:55.396" v="2613"/>
          <ac:spMkLst>
            <pc:docMk/>
            <pc:sldMasterMk cId="4018146389" sldId="2147483658"/>
            <ac:spMk id="94" creationId="{1E543807-ACD5-2ED7-F56F-0479437E29D5}"/>
          </ac:spMkLst>
        </pc:spChg>
        <pc:spChg chg="add del mod ord modVis">
          <ac:chgData name="Bình Bùi Thanh" userId="74c66c16981bb079" providerId="LiveId" clId="{2E0A8597-9705-40DB-AEAD-1BF9D09912BC}" dt="2024-08-02T06:22:13.009" v="2650"/>
          <ac:spMkLst>
            <pc:docMk/>
            <pc:sldMasterMk cId="4018146389" sldId="2147483658"/>
            <ac:spMk id="95" creationId="{3DBD9453-6821-3CC2-19FE-F2910A89FE8C}"/>
          </ac:spMkLst>
        </pc:spChg>
        <pc:spChg chg="add del mod ord modVis">
          <ac:chgData name="Bình Bùi Thanh" userId="74c66c16981bb079" providerId="LiveId" clId="{2E0A8597-9705-40DB-AEAD-1BF9D09912BC}" dt="2024-08-02T06:22:21.877" v="2678"/>
          <ac:spMkLst>
            <pc:docMk/>
            <pc:sldMasterMk cId="4018146389" sldId="2147483658"/>
            <ac:spMk id="96" creationId="{594CDD82-AA10-0514-313D-D1B5C7372EFE}"/>
          </ac:spMkLst>
        </pc:spChg>
        <pc:spChg chg="add del mod ord modVis">
          <ac:chgData name="Bình Bùi Thanh" userId="74c66c16981bb079" providerId="LiveId" clId="{2E0A8597-9705-40DB-AEAD-1BF9D09912BC}" dt="2024-08-02T06:22:30.722" v="2706"/>
          <ac:spMkLst>
            <pc:docMk/>
            <pc:sldMasterMk cId="4018146389" sldId="2147483658"/>
            <ac:spMk id="97" creationId="{0F1501E5-0FDD-878D-7B13-A9BF52314D3F}"/>
          </ac:spMkLst>
        </pc:spChg>
        <pc:spChg chg="add del mod ord modVis">
          <ac:chgData name="Bình Bùi Thanh" userId="74c66c16981bb079" providerId="LiveId" clId="{2E0A8597-9705-40DB-AEAD-1BF9D09912BC}" dt="2024-08-02T06:22:40.193" v="2735"/>
          <ac:spMkLst>
            <pc:docMk/>
            <pc:sldMasterMk cId="4018146389" sldId="2147483658"/>
            <ac:spMk id="98" creationId="{811004A8-6899-CBCE-AE41-3EFF8C2C3F41}"/>
          </ac:spMkLst>
        </pc:spChg>
        <pc:spChg chg="add del mod ord modVis">
          <ac:chgData name="Bình Bùi Thanh" userId="74c66c16981bb079" providerId="LiveId" clId="{2E0A8597-9705-40DB-AEAD-1BF9D09912BC}" dt="2024-08-02T06:22:49.054" v="2763"/>
          <ac:spMkLst>
            <pc:docMk/>
            <pc:sldMasterMk cId="4018146389" sldId="2147483658"/>
            <ac:spMk id="99" creationId="{455A389A-050F-1A4A-4212-96D2164112C6}"/>
          </ac:spMkLst>
        </pc:spChg>
        <pc:spChg chg="add del mod ord modVis">
          <ac:chgData name="Bình Bùi Thanh" userId="74c66c16981bb079" providerId="LiveId" clId="{2E0A8597-9705-40DB-AEAD-1BF9D09912BC}" dt="2024-08-02T06:22:57.933" v="2791"/>
          <ac:spMkLst>
            <pc:docMk/>
            <pc:sldMasterMk cId="4018146389" sldId="2147483658"/>
            <ac:spMk id="100" creationId="{B77A8C77-5927-B73B-CB3F-7049D5ED9851}"/>
          </ac:spMkLst>
        </pc:spChg>
        <pc:spChg chg="add del mod ord modVis">
          <ac:chgData name="Bình Bùi Thanh" userId="74c66c16981bb079" providerId="LiveId" clId="{2E0A8597-9705-40DB-AEAD-1BF9D09912BC}" dt="2024-08-02T06:23:06.802" v="2820"/>
          <ac:spMkLst>
            <pc:docMk/>
            <pc:sldMasterMk cId="4018146389" sldId="2147483658"/>
            <ac:spMk id="101" creationId="{9125D915-DB5A-E9DB-1FD7-E54909A08A53}"/>
          </ac:spMkLst>
        </pc:spChg>
        <pc:spChg chg="add del mod ord modVis">
          <ac:chgData name="Bình Bùi Thanh" userId="74c66c16981bb079" providerId="LiveId" clId="{2E0A8597-9705-40DB-AEAD-1BF9D09912BC}" dt="2024-08-02T06:23:17.123" v="2851"/>
          <ac:spMkLst>
            <pc:docMk/>
            <pc:sldMasterMk cId="4018146389" sldId="2147483658"/>
            <ac:spMk id="102" creationId="{A9359482-9E88-0D47-468D-0EBCBE70621E}"/>
          </ac:spMkLst>
        </pc:spChg>
        <pc:spChg chg="add del mod ord modVis">
          <ac:chgData name="Bình Bùi Thanh" userId="74c66c16981bb079" providerId="LiveId" clId="{2E0A8597-9705-40DB-AEAD-1BF9D09912BC}" dt="2024-08-02T06:23:22.065" v="2879"/>
          <ac:spMkLst>
            <pc:docMk/>
            <pc:sldMasterMk cId="4018146389" sldId="2147483658"/>
            <ac:spMk id="103" creationId="{B7FD429D-BB25-D802-BF23-041516535A80}"/>
          </ac:spMkLst>
        </pc:spChg>
        <pc:spChg chg="add del mod ord modVis">
          <ac:chgData name="Bình Bùi Thanh" userId="74c66c16981bb079" providerId="LiveId" clId="{2E0A8597-9705-40DB-AEAD-1BF9D09912BC}" dt="2024-08-02T06:23:39.168" v="2911"/>
          <ac:spMkLst>
            <pc:docMk/>
            <pc:sldMasterMk cId="4018146389" sldId="2147483658"/>
            <ac:spMk id="104" creationId="{667ACBB5-5CC5-05B5-DD21-194C4B48C58B}"/>
          </ac:spMkLst>
        </pc:spChg>
        <pc:spChg chg="add del mod ord modVis">
          <ac:chgData name="Bình Bùi Thanh" userId="74c66c16981bb079" providerId="LiveId" clId="{2E0A8597-9705-40DB-AEAD-1BF9D09912BC}" dt="2024-08-02T06:23:48.467" v="2942"/>
          <ac:spMkLst>
            <pc:docMk/>
            <pc:sldMasterMk cId="4018146389" sldId="2147483658"/>
            <ac:spMk id="105" creationId="{4154A186-0AEF-C8D6-BC4A-C7E539F10DBB}"/>
          </ac:spMkLst>
        </pc:spChg>
        <pc:spChg chg="add del mod ord modVis">
          <ac:chgData name="Bình Bùi Thanh" userId="74c66c16981bb079" providerId="LiveId" clId="{2E0A8597-9705-40DB-AEAD-1BF9D09912BC}" dt="2024-08-02T06:23:57.320" v="2971"/>
          <ac:spMkLst>
            <pc:docMk/>
            <pc:sldMasterMk cId="4018146389" sldId="2147483658"/>
            <ac:spMk id="106" creationId="{39F216C2-8674-CC38-3D94-E71412E313B1}"/>
          </ac:spMkLst>
        </pc:spChg>
        <pc:spChg chg="add del mod ord modVis">
          <ac:chgData name="Bình Bùi Thanh" userId="74c66c16981bb079" providerId="LiveId" clId="{2E0A8597-9705-40DB-AEAD-1BF9D09912BC}" dt="2024-08-02T06:24:06.176" v="3000"/>
          <ac:spMkLst>
            <pc:docMk/>
            <pc:sldMasterMk cId="4018146389" sldId="2147483658"/>
            <ac:spMk id="107" creationId="{8D678BEE-6538-EF81-5D77-5B1C36C57229}"/>
          </ac:spMkLst>
        </pc:spChg>
        <pc:spChg chg="add del mod ord modVis">
          <ac:chgData name="Bình Bùi Thanh" userId="74c66c16981bb079" providerId="LiveId" clId="{2E0A8597-9705-40DB-AEAD-1BF9D09912BC}" dt="2024-08-02T06:24:15.025" v="3029"/>
          <ac:spMkLst>
            <pc:docMk/>
            <pc:sldMasterMk cId="4018146389" sldId="2147483658"/>
            <ac:spMk id="108" creationId="{C23D456F-ED05-25E9-937F-2132467A6CD3}"/>
          </ac:spMkLst>
        </pc:spChg>
        <pc:spChg chg="add del mod ord modVis">
          <ac:chgData name="Bình Bùi Thanh" userId="74c66c16981bb079" providerId="LiveId" clId="{2E0A8597-9705-40DB-AEAD-1BF9D09912BC}" dt="2024-08-02T06:24:23.887" v="3060"/>
          <ac:spMkLst>
            <pc:docMk/>
            <pc:sldMasterMk cId="4018146389" sldId="2147483658"/>
            <ac:spMk id="109" creationId="{F7B9B0FE-ED02-810B-07E8-50BBB7207FA4}"/>
          </ac:spMkLst>
        </pc:spChg>
        <pc:spChg chg="add del mod ord modVis">
          <ac:chgData name="Bình Bùi Thanh" userId="74c66c16981bb079" providerId="LiveId" clId="{2E0A8597-9705-40DB-AEAD-1BF9D09912BC}" dt="2024-08-02T06:24:30.634" v="3088"/>
          <ac:spMkLst>
            <pc:docMk/>
            <pc:sldMasterMk cId="4018146389" sldId="2147483658"/>
            <ac:spMk id="110" creationId="{296B8B48-A966-4321-C42A-41AE68334866}"/>
          </ac:spMkLst>
        </pc:spChg>
        <pc:spChg chg="add del mod ord modVis">
          <ac:chgData name="Bình Bùi Thanh" userId="74c66c16981bb079" providerId="LiveId" clId="{2E0A8597-9705-40DB-AEAD-1BF9D09912BC}" dt="2024-08-02T06:24:52.501" v="3117"/>
          <ac:spMkLst>
            <pc:docMk/>
            <pc:sldMasterMk cId="4018146389" sldId="2147483658"/>
            <ac:spMk id="111" creationId="{940DF6F3-E5BD-DF54-DF84-8F29B8F1CCE4}"/>
          </ac:spMkLst>
        </pc:spChg>
        <pc:spChg chg="add del mod ord modVis">
          <ac:chgData name="Bình Bùi Thanh" userId="74c66c16981bb079" providerId="LiveId" clId="{2E0A8597-9705-40DB-AEAD-1BF9D09912BC}" dt="2024-08-02T06:25:01.391" v="3145"/>
          <ac:spMkLst>
            <pc:docMk/>
            <pc:sldMasterMk cId="4018146389" sldId="2147483658"/>
            <ac:spMk id="112" creationId="{147F6974-F374-BB6A-896C-A6A4EBFA2E81}"/>
          </ac:spMkLst>
        </pc:spChg>
        <pc:spChg chg="add del mod ord modVis">
          <ac:chgData name="Bình Bùi Thanh" userId="74c66c16981bb079" providerId="LiveId" clId="{2E0A8597-9705-40DB-AEAD-1BF9D09912BC}" dt="2024-08-02T06:25:10.356" v="3175"/>
          <ac:spMkLst>
            <pc:docMk/>
            <pc:sldMasterMk cId="4018146389" sldId="2147483658"/>
            <ac:spMk id="113" creationId="{F9F98B7E-35CC-6232-5B9E-4638F0153F38}"/>
          </ac:spMkLst>
        </pc:spChg>
        <pc:spChg chg="add del mod ord modVis">
          <ac:chgData name="Bình Bùi Thanh" userId="74c66c16981bb079" providerId="LiveId" clId="{2E0A8597-9705-40DB-AEAD-1BF9D09912BC}" dt="2024-08-02T06:25:20.688" v="3203"/>
          <ac:spMkLst>
            <pc:docMk/>
            <pc:sldMasterMk cId="4018146389" sldId="2147483658"/>
            <ac:spMk id="114" creationId="{2F8A02B6-11F6-EDDB-F2CA-4415C4504E0D}"/>
          </ac:spMkLst>
        </pc:spChg>
        <pc:spChg chg="add del mod ord modVis">
          <ac:chgData name="Bình Bùi Thanh" userId="74c66c16981bb079" providerId="LiveId" clId="{2E0A8597-9705-40DB-AEAD-1BF9D09912BC}" dt="2024-08-02T06:25:38.400" v="3232"/>
          <ac:spMkLst>
            <pc:docMk/>
            <pc:sldMasterMk cId="4018146389" sldId="2147483658"/>
            <ac:spMk id="115" creationId="{83F5B70C-E046-DB7E-93FA-2F25263FA22C}"/>
          </ac:spMkLst>
        </pc:spChg>
        <pc:spChg chg="add del mod ord modVis">
          <ac:chgData name="Bình Bùi Thanh" userId="74c66c16981bb079" providerId="LiveId" clId="{2E0A8597-9705-40DB-AEAD-1BF9D09912BC}" dt="2024-08-02T06:25:47.488" v="3260"/>
          <ac:spMkLst>
            <pc:docMk/>
            <pc:sldMasterMk cId="4018146389" sldId="2147483658"/>
            <ac:spMk id="116" creationId="{887BE39F-D539-0C1B-4455-429E3EC0BD7E}"/>
          </ac:spMkLst>
        </pc:spChg>
        <pc:spChg chg="add del mod ord modVis">
          <ac:chgData name="Bình Bùi Thanh" userId="74c66c16981bb079" providerId="LiveId" clId="{2E0A8597-9705-40DB-AEAD-1BF9D09912BC}" dt="2024-08-02T06:25:56.395" v="3289"/>
          <ac:spMkLst>
            <pc:docMk/>
            <pc:sldMasterMk cId="4018146389" sldId="2147483658"/>
            <ac:spMk id="117" creationId="{9B3CB3A2-21A1-4733-E258-A37C87D5BB32}"/>
          </ac:spMkLst>
        </pc:spChg>
        <pc:spChg chg="add del mod ord modVis">
          <ac:chgData name="Bình Bùi Thanh" userId="74c66c16981bb079" providerId="LiveId" clId="{2E0A8597-9705-40DB-AEAD-1BF9D09912BC}" dt="2024-08-02T06:26:17.033" v="3317"/>
          <ac:spMkLst>
            <pc:docMk/>
            <pc:sldMasterMk cId="4018146389" sldId="2147483658"/>
            <ac:spMk id="118" creationId="{885000B7-714C-6EAE-8819-4A28AC2435AB}"/>
          </ac:spMkLst>
        </pc:spChg>
        <pc:spChg chg="add del mod ord modVis">
          <ac:chgData name="Bình Bùi Thanh" userId="74c66c16981bb079" providerId="LiveId" clId="{2E0A8597-9705-40DB-AEAD-1BF9D09912BC}" dt="2024-08-02T06:26:25.987" v="3345"/>
          <ac:spMkLst>
            <pc:docMk/>
            <pc:sldMasterMk cId="4018146389" sldId="2147483658"/>
            <ac:spMk id="119" creationId="{F56BD036-F733-0B06-8ADA-689CD73ACE46}"/>
          </ac:spMkLst>
        </pc:spChg>
        <pc:spChg chg="add del mod ord modVis">
          <ac:chgData name="Bình Bùi Thanh" userId="74c66c16981bb079" providerId="LiveId" clId="{2E0A8597-9705-40DB-AEAD-1BF9D09912BC}" dt="2024-08-02T06:26:34.877" v="3373"/>
          <ac:spMkLst>
            <pc:docMk/>
            <pc:sldMasterMk cId="4018146389" sldId="2147483658"/>
            <ac:spMk id="120" creationId="{05990092-13F2-9DCE-98B8-CB8FD70E50F1}"/>
          </ac:spMkLst>
        </pc:spChg>
        <pc:spChg chg="add del mod ord modVis">
          <ac:chgData name="Bình Bùi Thanh" userId="74c66c16981bb079" providerId="LiveId" clId="{2E0A8597-9705-40DB-AEAD-1BF9D09912BC}" dt="2024-08-02T06:26:57.678" v="3401"/>
          <ac:spMkLst>
            <pc:docMk/>
            <pc:sldMasterMk cId="4018146389" sldId="2147483658"/>
            <ac:spMk id="121" creationId="{89577B5B-2B8D-F9C3-77A6-3CDF6614D8AE}"/>
          </ac:spMkLst>
        </pc:spChg>
        <pc:spChg chg="add del mod ord modVis">
          <ac:chgData name="Bình Bùi Thanh" userId="74c66c16981bb079" providerId="LiveId" clId="{2E0A8597-9705-40DB-AEAD-1BF9D09912BC}" dt="2024-08-02T06:27:46.979" v="3429"/>
          <ac:spMkLst>
            <pc:docMk/>
            <pc:sldMasterMk cId="4018146389" sldId="2147483658"/>
            <ac:spMk id="122" creationId="{AB6AD8F2-A8B5-DB10-9143-4BC9E2D25261}"/>
          </ac:spMkLst>
        </pc:spChg>
        <pc:spChg chg="add del mod ord modVis">
          <ac:chgData name="Bình Bùi Thanh" userId="74c66c16981bb079" providerId="LiveId" clId="{2E0A8597-9705-40DB-AEAD-1BF9D09912BC}" dt="2024-08-02T06:27:55.956" v="3457"/>
          <ac:spMkLst>
            <pc:docMk/>
            <pc:sldMasterMk cId="4018146389" sldId="2147483658"/>
            <ac:spMk id="123" creationId="{AD57B356-F401-B099-5155-7069A3173FD1}"/>
          </ac:spMkLst>
        </pc:spChg>
        <pc:spChg chg="add del mod ord modVis">
          <ac:chgData name="Bình Bùi Thanh" userId="74c66c16981bb079" providerId="LiveId" clId="{2E0A8597-9705-40DB-AEAD-1BF9D09912BC}" dt="2024-08-02T06:28:04.837" v="3487"/>
          <ac:spMkLst>
            <pc:docMk/>
            <pc:sldMasterMk cId="4018146389" sldId="2147483658"/>
            <ac:spMk id="124" creationId="{D9BA9604-2693-F3FE-887C-9E49D1259177}"/>
          </ac:spMkLst>
        </pc:spChg>
        <pc:spChg chg="add del mod ord modVis">
          <ac:chgData name="Bình Bùi Thanh" userId="74c66c16981bb079" providerId="LiveId" clId="{2E0A8597-9705-40DB-AEAD-1BF9D09912BC}" dt="2024-08-02T06:28:13.714" v="3515"/>
          <ac:spMkLst>
            <pc:docMk/>
            <pc:sldMasterMk cId="4018146389" sldId="2147483658"/>
            <ac:spMk id="125" creationId="{8E623F48-3241-7851-2DEB-728CEDFD94CB}"/>
          </ac:spMkLst>
        </pc:spChg>
        <pc:spChg chg="add del mod ord modVis">
          <ac:chgData name="Bình Bùi Thanh" userId="74c66c16981bb079" providerId="LiveId" clId="{2E0A8597-9705-40DB-AEAD-1BF9D09912BC}" dt="2024-08-02T06:28:53.332" v="3543"/>
          <ac:spMkLst>
            <pc:docMk/>
            <pc:sldMasterMk cId="4018146389" sldId="2147483658"/>
            <ac:spMk id="126" creationId="{31F2F974-FDAB-B689-FE37-AC709E4479BF}"/>
          </ac:spMkLst>
        </pc:spChg>
        <pc:spChg chg="add del mod ord modVis">
          <ac:chgData name="Bình Bùi Thanh" userId="74c66c16981bb079" providerId="LiveId" clId="{2E0A8597-9705-40DB-AEAD-1BF9D09912BC}" dt="2024-08-02T06:29:02.201" v="3571"/>
          <ac:spMkLst>
            <pc:docMk/>
            <pc:sldMasterMk cId="4018146389" sldId="2147483658"/>
            <ac:spMk id="127" creationId="{18BBCD7E-2AE7-4D8E-5836-2B260DFEFDF9}"/>
          </ac:spMkLst>
        </pc:spChg>
        <pc:spChg chg="add del mod ord modVis">
          <ac:chgData name="Bình Bùi Thanh" userId="74c66c16981bb079" providerId="LiveId" clId="{2E0A8597-9705-40DB-AEAD-1BF9D09912BC}" dt="2024-08-02T06:29:25.772" v="3600"/>
          <ac:spMkLst>
            <pc:docMk/>
            <pc:sldMasterMk cId="4018146389" sldId="2147483658"/>
            <ac:spMk id="128" creationId="{6F8E1078-144A-B9CF-A67D-1A5CAFA106CB}"/>
          </ac:spMkLst>
        </pc:spChg>
        <pc:spChg chg="add del mod ord modVis">
          <ac:chgData name="Bình Bùi Thanh" userId="74c66c16981bb079" providerId="LiveId" clId="{2E0A8597-9705-40DB-AEAD-1BF9D09912BC}" dt="2024-08-02T06:29:34.639" v="3628"/>
          <ac:spMkLst>
            <pc:docMk/>
            <pc:sldMasterMk cId="4018146389" sldId="2147483658"/>
            <ac:spMk id="129" creationId="{9A9E56BA-B7E0-1145-9F62-0C3FC296F244}"/>
          </ac:spMkLst>
        </pc:spChg>
        <pc:spChg chg="add del mod ord modVis">
          <ac:chgData name="Bình Bùi Thanh" userId="74c66c16981bb079" providerId="LiveId" clId="{2E0A8597-9705-40DB-AEAD-1BF9D09912BC}" dt="2024-08-02T06:29:43.512" v="3657"/>
          <ac:spMkLst>
            <pc:docMk/>
            <pc:sldMasterMk cId="4018146389" sldId="2147483658"/>
            <ac:spMk id="130" creationId="{92A8ED26-F394-545A-34B3-2447B45AE9CB}"/>
          </ac:spMkLst>
        </pc:spChg>
        <pc:spChg chg="add del mod ord modVis">
          <ac:chgData name="Bình Bùi Thanh" userId="74c66c16981bb079" providerId="LiveId" clId="{2E0A8597-9705-40DB-AEAD-1BF9D09912BC}" dt="2024-08-02T06:29:52.369" v="3686"/>
          <ac:spMkLst>
            <pc:docMk/>
            <pc:sldMasterMk cId="4018146389" sldId="2147483658"/>
            <ac:spMk id="131" creationId="{C2F99BE1-05AE-AD5F-249F-C9793FFB88C3}"/>
          </ac:spMkLst>
        </pc:spChg>
        <pc:spChg chg="add del mod ord modVis">
          <ac:chgData name="Bình Bùi Thanh" userId="74c66c16981bb079" providerId="LiveId" clId="{2E0A8597-9705-40DB-AEAD-1BF9D09912BC}" dt="2024-08-02T06:30:01.230" v="3715"/>
          <ac:spMkLst>
            <pc:docMk/>
            <pc:sldMasterMk cId="4018146389" sldId="2147483658"/>
            <ac:spMk id="132" creationId="{80AAD7B9-52BD-D5BC-4135-78737677739B}"/>
          </ac:spMkLst>
        </pc:spChg>
        <pc:spChg chg="add del mod ord modVis">
          <ac:chgData name="Bình Bùi Thanh" userId="74c66c16981bb079" providerId="LiveId" clId="{2E0A8597-9705-40DB-AEAD-1BF9D09912BC}" dt="2024-08-02T06:30:10.101" v="3744"/>
          <ac:spMkLst>
            <pc:docMk/>
            <pc:sldMasterMk cId="4018146389" sldId="2147483658"/>
            <ac:spMk id="133" creationId="{337EC3B7-89F9-8288-5A96-3914A0CDF7F1}"/>
          </ac:spMkLst>
        </pc:spChg>
        <pc:spChg chg="add del mod ord modVis">
          <ac:chgData name="Bình Bùi Thanh" userId="74c66c16981bb079" providerId="LiveId" clId="{2E0A8597-9705-40DB-AEAD-1BF9D09912BC}" dt="2024-08-02T06:30:19.099" v="3774"/>
          <ac:spMkLst>
            <pc:docMk/>
            <pc:sldMasterMk cId="4018146389" sldId="2147483658"/>
            <ac:spMk id="134" creationId="{F8151853-9533-33C9-305A-C6D1815C5D0F}"/>
          </ac:spMkLst>
        </pc:spChg>
        <pc:spChg chg="add del mod ord modVis">
          <ac:chgData name="Bình Bùi Thanh" userId="74c66c16981bb079" providerId="LiveId" clId="{2E0A8597-9705-40DB-AEAD-1BF9D09912BC}" dt="2024-08-02T06:30:21.173" v="3802"/>
          <ac:spMkLst>
            <pc:docMk/>
            <pc:sldMasterMk cId="4018146389" sldId="2147483658"/>
            <ac:spMk id="135" creationId="{6A3F57A6-A47D-2CEE-6D8D-DA36FA021FFA}"/>
          </ac:spMkLst>
        </pc:spChg>
        <pc:spChg chg="add del mod ord modVis">
          <ac:chgData name="Bình Bùi Thanh" userId="74c66c16981bb079" providerId="LiveId" clId="{2E0A8597-9705-40DB-AEAD-1BF9D09912BC}" dt="2024-08-02T06:30:36.860" v="3833"/>
          <ac:spMkLst>
            <pc:docMk/>
            <pc:sldMasterMk cId="4018146389" sldId="2147483658"/>
            <ac:spMk id="136" creationId="{66B35941-125F-90B4-61C9-9BE8A52429F9}"/>
          </ac:spMkLst>
        </pc:spChg>
        <pc:spChg chg="add del mod ord modVis">
          <ac:chgData name="Bình Bùi Thanh" userId="74c66c16981bb079" providerId="LiveId" clId="{2E0A8597-9705-40DB-AEAD-1BF9D09912BC}" dt="2024-08-02T06:30:46.635" v="3861"/>
          <ac:spMkLst>
            <pc:docMk/>
            <pc:sldMasterMk cId="4018146389" sldId="2147483658"/>
            <ac:spMk id="137" creationId="{A32A671D-5923-551E-F38F-E4B87BF6DE5B}"/>
          </ac:spMkLst>
        </pc:spChg>
        <pc:spChg chg="add del mod ord modVis">
          <ac:chgData name="Bình Bùi Thanh" userId="74c66c16981bb079" providerId="LiveId" clId="{2E0A8597-9705-40DB-AEAD-1BF9D09912BC}" dt="2024-08-02T06:30:55.508" v="3889"/>
          <ac:spMkLst>
            <pc:docMk/>
            <pc:sldMasterMk cId="4018146389" sldId="2147483658"/>
            <ac:spMk id="138" creationId="{86E2929C-1648-EC4B-846A-D2DFF76CE55E}"/>
          </ac:spMkLst>
        </pc:spChg>
        <pc:spChg chg="add del mod ord modVis">
          <ac:chgData name="Bình Bùi Thanh" userId="74c66c16981bb079" providerId="LiveId" clId="{2E0A8597-9705-40DB-AEAD-1BF9D09912BC}" dt="2024-08-02T06:31:04.318" v="3917"/>
          <ac:spMkLst>
            <pc:docMk/>
            <pc:sldMasterMk cId="4018146389" sldId="2147483658"/>
            <ac:spMk id="139" creationId="{CAF8BD7D-688F-C38C-7F6A-78F6DC479F55}"/>
          </ac:spMkLst>
        </pc:spChg>
        <pc:spChg chg="add del mod ord modVis">
          <ac:chgData name="Bình Bùi Thanh" userId="74c66c16981bb079" providerId="LiveId" clId="{2E0A8597-9705-40DB-AEAD-1BF9D09912BC}" dt="2024-08-02T06:31:28.561" v="3946"/>
          <ac:spMkLst>
            <pc:docMk/>
            <pc:sldMasterMk cId="4018146389" sldId="2147483658"/>
            <ac:spMk id="140" creationId="{942A547B-E389-4FC3-EC2D-6D21FF22972E}"/>
          </ac:spMkLst>
        </pc:spChg>
        <pc:spChg chg="add del mod ord modVis">
          <ac:chgData name="Bình Bùi Thanh" userId="74c66c16981bb079" providerId="LiveId" clId="{2E0A8597-9705-40DB-AEAD-1BF9D09912BC}" dt="2024-08-02T06:31:46.329" v="4019"/>
          <ac:spMkLst>
            <pc:docMk/>
            <pc:sldMasterMk cId="4018146389" sldId="2147483658"/>
            <ac:spMk id="141" creationId="{EC4F0E2B-8144-68BD-2F0A-B1AF4BDEFC72}"/>
          </ac:spMkLst>
        </pc:spChg>
        <pc:spChg chg="add mod ord">
          <ac:chgData name="Bình Bùi Thanh" userId="74c66c16981bb079" providerId="LiveId" clId="{2E0A8597-9705-40DB-AEAD-1BF9D09912BC}" dt="2024-08-02T06:31:38.089" v="4013"/>
          <ac:spMkLst>
            <pc:docMk/>
            <pc:sldMasterMk cId="4018146389" sldId="2147483658"/>
            <ac:spMk id="142" creationId="{28E84F2A-A00F-C411-B317-67CE7D521BD9}"/>
          </ac:spMkLst>
        </pc:spChg>
        <pc:spChg chg="add del mod ord modVis">
          <ac:chgData name="Bình Bùi Thanh" userId="74c66c16981bb079" providerId="LiveId" clId="{2E0A8597-9705-40DB-AEAD-1BF9D09912BC}" dt="2024-08-02T06:31:55.289" v="4048"/>
          <ac:spMkLst>
            <pc:docMk/>
            <pc:sldMasterMk cId="4018146389" sldId="2147483658"/>
            <ac:spMk id="143" creationId="{45215053-3D03-26A0-3552-3355DDAA49DD}"/>
          </ac:spMkLst>
        </pc:spChg>
        <pc:spChg chg="add del mod ord modVis">
          <ac:chgData name="Bình Bùi Thanh" userId="74c66c16981bb079" providerId="LiveId" clId="{2E0A8597-9705-40DB-AEAD-1BF9D09912BC}" dt="2024-08-02T06:32:13.301" v="4076"/>
          <ac:spMkLst>
            <pc:docMk/>
            <pc:sldMasterMk cId="4018146389" sldId="2147483658"/>
            <ac:spMk id="144" creationId="{F1520083-0D2B-AC95-A21E-775F54CDF86F}"/>
          </ac:spMkLst>
        </pc:spChg>
        <pc:spChg chg="add del mod ord modVis">
          <ac:chgData name="Bình Bùi Thanh" userId="74c66c16981bb079" providerId="LiveId" clId="{2E0A8597-9705-40DB-AEAD-1BF9D09912BC}" dt="2024-08-02T06:34:11.442" v="4104"/>
          <ac:spMkLst>
            <pc:docMk/>
            <pc:sldMasterMk cId="4018146389" sldId="2147483658"/>
            <ac:spMk id="145" creationId="{5041A78A-9D5E-1D68-AF0D-A22AC5D23543}"/>
          </ac:spMkLst>
        </pc:spChg>
        <pc:spChg chg="add del mod ord modVis">
          <ac:chgData name="Bình Bùi Thanh" userId="74c66c16981bb079" providerId="LiveId" clId="{2E0A8597-9705-40DB-AEAD-1BF9D09912BC}" dt="2024-08-02T06:34:31.409" v="4132"/>
          <ac:spMkLst>
            <pc:docMk/>
            <pc:sldMasterMk cId="4018146389" sldId="2147483658"/>
            <ac:spMk id="146" creationId="{4A0A831A-01A6-92BC-DC25-87F13531E155}"/>
          </ac:spMkLst>
        </pc:spChg>
        <pc:spChg chg="add del mod ord modVis">
          <ac:chgData name="Bình Bùi Thanh" userId="74c66c16981bb079" providerId="LiveId" clId="{2E0A8597-9705-40DB-AEAD-1BF9D09912BC}" dt="2024-08-02T06:34:37.492" v="4160"/>
          <ac:spMkLst>
            <pc:docMk/>
            <pc:sldMasterMk cId="4018146389" sldId="2147483658"/>
            <ac:spMk id="147" creationId="{50EF57CC-87D3-D27C-FD47-E59E15951F74}"/>
          </ac:spMkLst>
        </pc:spChg>
        <pc:spChg chg="add mod ord">
          <ac:chgData name="Bình Bùi Thanh" userId="74c66c16981bb079" providerId="LiveId" clId="{2E0A8597-9705-40DB-AEAD-1BF9D09912BC}" dt="2024-08-02T06:34:37.501" v="4183"/>
          <ac:spMkLst>
            <pc:docMk/>
            <pc:sldMasterMk cId="4018146389" sldId="2147483658"/>
            <ac:spMk id="148" creationId="{1409FAC5-7AC5-6856-18EC-BAF15DC85454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19193-F330-4E8C-819F-98A35A6763D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F748B-2A58-459F-A7C9-1E7C10FF1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8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4DA77-0714-4226-8456-DE0FB00C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689CE-C57C-4CCE-B5D7-91A284CB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0DF66-3D9B-4E31-B419-8D199F94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6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A372-E784-4489-91B1-EB5F9893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1B435-934F-44C4-8F1B-EC379BCB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BAE6C-C81A-448F-810E-8201A0E7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8452A-D52B-4D53-AA70-42F3E1B9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A006-59DD-41EF-BB59-5CF0A5B0F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CF5D0-5E86-4B07-82F0-4706674B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F55C-8EFE-4A66-9DB3-D0CB8877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8045-8612-4FFC-BF9F-64FB98C8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5B52-8190-4B2D-852C-B23A268A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0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C063-6317-449C-A341-883F2682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3C2C5-1069-41AD-AB8E-A272B5F74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5F9C6-7A1E-4BB1-8382-AF2048FA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CF1DA-3491-456F-B971-C43EFCD2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613E6-C32A-4783-9219-260167E5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57CA7-22C9-4637-98D5-45CB81C4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C8BC-CF44-4FCD-ACB9-6C06E1FD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6985-A785-4717-80AD-9B8D8F5B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A630-F12E-492E-A3AD-AE8A2360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2166-B6AA-4084-B4D7-069DDC98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20EA2-78ED-4391-B2FB-25000FDB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9Slide.vn - 2019">
            <a:extLst>
              <a:ext uri="{FF2B5EF4-FFF2-40B4-BE49-F238E27FC236}">
                <a16:creationId xmlns:a16="http://schemas.microsoft.com/office/drawing/2014/main" id="{54E36455-BA0E-54DF-F957-CFF2D30234F8}"/>
              </a:ext>
            </a:extLst>
          </p:cNvPr>
          <p:cNvSpPr txBox="1"/>
          <p:nvPr userDrawn="1"/>
        </p:nvSpPr>
        <p:spPr>
          <a:xfrm>
            <a:off x="0" y="-1512332"/>
            <a:ext cx="12192000" cy="3693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B0E7E-7BDA-4369-B06E-95E5B313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DE87-7D95-4722-9EE5-248D158C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A038-BC78-4ECC-BEFF-CCB515E48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B9EE9-F3BF-4B40-83E7-C9BC68FDDB0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DB14-4F91-4B5C-8ACA-1B5E7E69B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0118F-80C4-4861-A4D3-A50D382E7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CE00B-B040-4546-AF5D-EEF96AA126B0}"/>
              </a:ext>
            </a:extLst>
          </p:cNvPr>
          <p:cNvGrpSpPr>
            <a:grpSpLocks noGrp="1" noSelect="1" noRot="1" noMove="1" noResize="1"/>
          </p:cNvGrpSpPr>
          <p:nvPr userDrawn="1">
            <p:custDataLst>
              <p:tags r:id="rId7"/>
            </p:custDataLst>
          </p:nvPr>
        </p:nvGrpSpPr>
        <p:grpSpPr>
          <a:xfrm>
            <a:off x="-2202100" y="-2224223"/>
            <a:ext cx="16596200" cy="11284323"/>
            <a:chOff x="-2202100" y="-2224223"/>
            <a:chExt cx="16596200" cy="112843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423BDB-6737-4700-9989-01683A4147DA}"/>
                </a:ext>
              </a:extLst>
            </p:cNvPr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9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1E50D3-44ED-477F-84FB-1E24BC65ED8F}"/>
                </a:ext>
              </a:extLst>
            </p:cNvPr>
            <p:cNvSpPr txBox="1"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700">
                <a:solidFill>
                  <a:schemeClr val="bg1">
                    <a:lumMod val="75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465F73-4B27-4C0F-9B02-510C8E083EB6}"/>
                </a:ext>
              </a:extLst>
            </p:cNvPr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9Slide.vn">
            <a:extLst>
              <a:ext uri="{FF2B5EF4-FFF2-40B4-BE49-F238E27FC236}">
                <a16:creationId xmlns:a16="http://schemas.microsoft.com/office/drawing/2014/main" id="{0F30810D-0BA7-48B5-9100-E09C5C296021}"/>
              </a:ext>
            </a:extLst>
          </p:cNvPr>
          <p:cNvSpPr>
            <a:spLocks noSelect="1"/>
          </p:cNvSpPr>
          <p:nvPr userDrawn="1">
            <p:custDataLst>
              <p:tags r:id="rId8"/>
            </p:custDataLst>
          </p:nvPr>
        </p:nvSpPr>
        <p:spPr>
          <a:xfrm>
            <a:off x="6091428" y="-8915400"/>
            <a:ext cx="9144" cy="914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9Slide.vn">
            <a:extLst>
              <a:ext uri="{FF2B5EF4-FFF2-40B4-BE49-F238E27FC236}">
                <a16:creationId xmlns:a16="http://schemas.microsoft.com/office/drawing/2014/main" id="{5703AF2A-1D5F-4BD2-8904-9B6C863CB9B3}"/>
              </a:ext>
            </a:extLst>
          </p:cNvPr>
          <p:cNvSpPr>
            <a:spLocks noSelect="1"/>
          </p:cNvSpPr>
          <p:nvPr userDrawn="1">
            <p:custDataLst>
              <p:tags r:id="rId9"/>
            </p:custDataLst>
          </p:nvPr>
        </p:nvSpPr>
        <p:spPr>
          <a:xfrm>
            <a:off x="6091428" y="15764256"/>
            <a:ext cx="9144" cy="914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4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49" r:id="rId3"/>
    <p:sldLayoutId id="2147483657" r:id="rId4"/>
    <p:sldLayoutId id="214748365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eg"/><Relationship Id="rId7" Type="http://schemas.openxmlformats.org/officeDocument/2006/relationships/image" Target="../media/image20.sv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;p12">
            <a:extLst>
              <a:ext uri="{FF2B5EF4-FFF2-40B4-BE49-F238E27FC236}">
                <a16:creationId xmlns:a16="http://schemas.microsoft.com/office/drawing/2014/main" id="{4E798677-E9F9-7FEF-1984-C9DB1E4EFC85}"/>
              </a:ext>
            </a:extLst>
          </p:cNvPr>
          <p:cNvSpPr/>
          <p:nvPr/>
        </p:nvSpPr>
        <p:spPr>
          <a:xfrm>
            <a:off x="0" y="6553201"/>
            <a:ext cx="12192001" cy="304799"/>
          </a:xfrm>
          <a:custGeom>
            <a:avLst/>
            <a:gdLst/>
            <a:ahLst/>
            <a:cxnLst/>
            <a:rect l="l" t="t" r="r" b="b"/>
            <a:pathLst>
              <a:path w="7772400" h="520700" extrusionOk="0">
                <a:moveTo>
                  <a:pt x="0" y="520700"/>
                </a:moveTo>
                <a:lnTo>
                  <a:pt x="7772400" y="520700"/>
                </a:lnTo>
                <a:lnTo>
                  <a:pt x="7772400" y="0"/>
                </a:lnTo>
                <a:lnTo>
                  <a:pt x="0" y="0"/>
                </a:lnTo>
                <a:lnTo>
                  <a:pt x="0" y="520700"/>
                </a:lnTo>
                <a:close/>
              </a:path>
            </a:pathLst>
          </a:custGeom>
          <a:solidFill>
            <a:srgbClr val="3376C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#9Slide01 Tieu de ngan" panose="00000800000000000000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;p12">
            <a:extLst>
              <a:ext uri="{FF2B5EF4-FFF2-40B4-BE49-F238E27FC236}">
                <a16:creationId xmlns:a16="http://schemas.microsoft.com/office/drawing/2014/main" id="{0E43E1D8-0C6D-1F6F-94E4-7BE522744916}"/>
              </a:ext>
            </a:extLst>
          </p:cNvPr>
          <p:cNvSpPr txBox="1"/>
          <p:nvPr/>
        </p:nvSpPr>
        <p:spPr>
          <a:xfrm>
            <a:off x="1" y="6648644"/>
            <a:ext cx="12191999" cy="29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#9Slide01 Tieu de ngan" panose="00000800000000000000" pitchFamily="2" charset="0"/>
                <a:ea typeface="Arial Rounded"/>
                <a:cs typeface="Arial Rounded"/>
                <a:sym typeface="Arial Rounded"/>
              </a:rPr>
              <a:t>1</a:t>
            </a:fld>
            <a:endParaRPr sz="1200" b="1" i="0" u="none" strike="noStrike" cap="none">
              <a:solidFill>
                <a:schemeClr val="lt1"/>
              </a:solidFill>
              <a:latin typeface="#9Slide01 Tieu de ngan" panose="00000800000000000000" pitchFamily="2" charset="0"/>
              <a:ea typeface="Arial Rounded"/>
              <a:cs typeface="Arial Rounded"/>
              <a:sym typeface="Arial Round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lt1"/>
              </a:solidFill>
              <a:latin typeface="#9Slide01 Tieu de ngan" panose="00000800000000000000" pitchFamily="2" charset="0"/>
              <a:ea typeface="Arial Rounded"/>
              <a:cs typeface="Arial Rounded"/>
              <a:sym typeface="Arial Rounded"/>
            </a:endParaRPr>
          </a:p>
        </p:txBody>
      </p:sp>
      <p:grpSp>
        <p:nvGrpSpPr>
          <p:cNvPr id="4" name="Google Shape;19;p12">
            <a:extLst>
              <a:ext uri="{FF2B5EF4-FFF2-40B4-BE49-F238E27FC236}">
                <a16:creationId xmlns:a16="http://schemas.microsoft.com/office/drawing/2014/main" id="{D8E5E520-9D4B-3651-89E9-317AD0B99695}"/>
              </a:ext>
            </a:extLst>
          </p:cNvPr>
          <p:cNvGrpSpPr/>
          <p:nvPr/>
        </p:nvGrpSpPr>
        <p:grpSpPr>
          <a:xfrm>
            <a:off x="0" y="0"/>
            <a:ext cx="12191999" cy="711516"/>
            <a:chOff x="-1" y="-14888"/>
            <a:chExt cx="7772401" cy="711516"/>
          </a:xfrm>
        </p:grpSpPr>
        <p:sp>
          <p:nvSpPr>
            <p:cNvPr id="5" name="Google Shape;20;p12">
              <a:extLst>
                <a:ext uri="{FF2B5EF4-FFF2-40B4-BE49-F238E27FC236}">
                  <a16:creationId xmlns:a16="http://schemas.microsoft.com/office/drawing/2014/main" id="{8A8FE678-BB7B-33DF-100B-CA0EC88AD25D}"/>
                </a:ext>
              </a:extLst>
            </p:cNvPr>
            <p:cNvSpPr/>
            <p:nvPr/>
          </p:nvSpPr>
          <p:spPr>
            <a:xfrm>
              <a:off x="0" y="64803"/>
              <a:ext cx="7772400" cy="631825"/>
            </a:xfrm>
            <a:custGeom>
              <a:avLst/>
              <a:gdLst/>
              <a:ahLst/>
              <a:cxnLst/>
              <a:rect l="l" t="t" r="r" b="b"/>
              <a:pathLst>
                <a:path w="7772400" h="631825" extrusionOk="0">
                  <a:moveTo>
                    <a:pt x="0" y="631812"/>
                  </a:moveTo>
                  <a:lnTo>
                    <a:pt x="7772400" y="631812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31812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1;p12">
              <a:extLst>
                <a:ext uri="{FF2B5EF4-FFF2-40B4-BE49-F238E27FC236}">
                  <a16:creationId xmlns:a16="http://schemas.microsoft.com/office/drawing/2014/main" id="{1DA69C04-84FB-943F-49F0-34226F5D2520}"/>
                </a:ext>
              </a:extLst>
            </p:cNvPr>
            <p:cNvSpPr/>
            <p:nvPr/>
          </p:nvSpPr>
          <p:spPr>
            <a:xfrm>
              <a:off x="-1" y="-14888"/>
              <a:ext cx="7772400" cy="109855"/>
            </a:xfrm>
            <a:custGeom>
              <a:avLst/>
              <a:gdLst/>
              <a:ahLst/>
              <a:cxnLst/>
              <a:rect l="l" t="t" r="r" b="b"/>
              <a:pathLst>
                <a:path w="7772400" h="109854" extrusionOk="0">
                  <a:moveTo>
                    <a:pt x="0" y="109600"/>
                  </a:moveTo>
                  <a:lnTo>
                    <a:pt x="7772400" y="1096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10960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" name="Google Shape;22;p12">
            <a:extLst>
              <a:ext uri="{FF2B5EF4-FFF2-40B4-BE49-F238E27FC236}">
                <a16:creationId xmlns:a16="http://schemas.microsoft.com/office/drawing/2014/main" id="{4FBB6BFF-E53F-E1DB-F3E6-771AAB2F5835}"/>
              </a:ext>
            </a:extLst>
          </p:cNvPr>
          <p:cNvSpPr txBox="1"/>
          <p:nvPr/>
        </p:nvSpPr>
        <p:spPr>
          <a:xfrm>
            <a:off x="1" y="6553200"/>
            <a:ext cx="221054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© 2024</a:t>
            </a:r>
            <a:r>
              <a:rPr lang="vi-VN" sz="1200" b="1" i="0" u="none" strike="noStrike" cap="none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 HCMUT</a:t>
            </a:r>
            <a:endParaRPr sz="1200" b="1" i="0" u="none" strike="noStrike" cap="none">
              <a:solidFill>
                <a:srgbClr val="FFFFFF"/>
              </a:solidFill>
              <a:latin typeface="#9Slide01 Tieu de ngan" panose="00000800000000000000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8" name="Google Shape;23;p12">
            <a:extLst>
              <a:ext uri="{FF2B5EF4-FFF2-40B4-BE49-F238E27FC236}">
                <a16:creationId xmlns:a16="http://schemas.microsoft.com/office/drawing/2014/main" id="{AABB8460-3C05-5B30-F968-75814F6F7DE8}"/>
              </a:ext>
            </a:extLst>
          </p:cNvPr>
          <p:cNvSpPr txBox="1"/>
          <p:nvPr/>
        </p:nvSpPr>
        <p:spPr>
          <a:xfrm>
            <a:off x="10776521" y="6550223"/>
            <a:ext cx="14154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Học kỳ</a:t>
            </a:r>
            <a:r>
              <a:rPr lang="vi-VN" sz="1200" b="1" i="0" u="none" strike="noStrike" cap="none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 23</a:t>
            </a:r>
            <a:r>
              <a:rPr lang="en-US" sz="1200" b="1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3</a:t>
            </a:r>
            <a:endParaRPr sz="1200" b="1" i="0" u="none" strike="noStrike" cap="none">
              <a:solidFill>
                <a:srgbClr val="FFFFFF"/>
              </a:solidFill>
              <a:latin typeface="#9Slide01 Tieu de ngan" panose="00000800000000000000" pitchFamily="2" charset="0"/>
              <a:ea typeface="Arial"/>
              <a:cs typeface="Arial"/>
              <a:sym typeface="Arial"/>
            </a:endParaRPr>
          </a:p>
        </p:txBody>
      </p:sp>
      <p:pic>
        <p:nvPicPr>
          <p:cNvPr id="9" name="Hình ảnh 9">
            <a:extLst>
              <a:ext uri="{FF2B5EF4-FFF2-40B4-BE49-F238E27FC236}">
                <a16:creationId xmlns:a16="http://schemas.microsoft.com/office/drawing/2014/main" id="{CEFA310A-D5C6-363A-88A2-CEDC23DB07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9" t="10871" r="25401" b="19565"/>
          <a:stretch/>
        </p:blipFill>
        <p:spPr>
          <a:xfrm>
            <a:off x="4871864" y="791207"/>
            <a:ext cx="2448272" cy="2448272"/>
          </a:xfrm>
          <a:prstGeom prst="rect">
            <a:avLst/>
          </a:prstGeom>
        </p:spPr>
      </p:pic>
      <p:sp>
        <p:nvSpPr>
          <p:cNvPr id="10" name="Hộp Văn bản 13">
            <a:extLst>
              <a:ext uri="{FF2B5EF4-FFF2-40B4-BE49-F238E27FC236}">
                <a16:creationId xmlns:a16="http://schemas.microsoft.com/office/drawing/2014/main" id="{2FB88ACE-4B44-78CC-40D8-0177C4E954DE}"/>
              </a:ext>
            </a:extLst>
          </p:cNvPr>
          <p:cNvSpPr txBox="1"/>
          <p:nvPr/>
        </p:nvSpPr>
        <p:spPr>
          <a:xfrm>
            <a:off x="0" y="3425543"/>
            <a:ext cx="12192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>
                <a:solidFill>
                  <a:srgbClr val="1488DB"/>
                </a:solidFill>
                <a:latin typeface="+mj-lt"/>
                <a:ea typeface="#9Slide02 Tieu de dai" panose="02000000000000000000" pitchFamily="2" charset="0"/>
                <a:cs typeface="Arial"/>
                <a:sym typeface="Arial"/>
              </a:rPr>
              <a:t>XÂY DỰNG PHẦN MỀM DOCUMENT SCAN</a:t>
            </a:r>
          </a:p>
          <a:p>
            <a:pPr algn="ctr"/>
            <a:r>
              <a:rPr 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#9Slide02 Tieu de dai" panose="02000000000000000000" pitchFamily="2" charset="0"/>
                <a:cs typeface="Arial"/>
                <a:sym typeface="Arial"/>
              </a:rPr>
              <a:t>SỬ DỤNG THƯ VIỆN OPENCV</a:t>
            </a:r>
            <a:endParaRPr lang="en-US" sz="660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#9Slide02 Tieu de dai" panose="02000000000000000000" pitchFamily="2" charset="0"/>
              <a:cs typeface="Arial"/>
              <a:sym typeface="Arial"/>
            </a:endParaRPr>
          </a:p>
        </p:txBody>
      </p:sp>
      <p:sp>
        <p:nvSpPr>
          <p:cNvPr id="11" name="Hộp Văn bản 22">
            <a:extLst>
              <a:ext uri="{FF2B5EF4-FFF2-40B4-BE49-F238E27FC236}">
                <a16:creationId xmlns:a16="http://schemas.microsoft.com/office/drawing/2014/main" id="{D51E260C-8441-F8FB-B41A-57CDA702D715}"/>
              </a:ext>
            </a:extLst>
          </p:cNvPr>
          <p:cNvSpPr txBox="1"/>
          <p:nvPr/>
        </p:nvSpPr>
        <p:spPr>
          <a:xfrm>
            <a:off x="1543235" y="5088936"/>
            <a:ext cx="910553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>
                <a:solidFill>
                  <a:srgbClr val="7F7F7F"/>
                </a:solidFill>
              </a:rPr>
              <a:t>Nhóm: 01</a:t>
            </a:r>
          </a:p>
          <a:p>
            <a:r>
              <a:rPr lang="en-US" sz="3000">
                <a:solidFill>
                  <a:srgbClr val="7F7F7F"/>
                </a:solidFill>
              </a:rPr>
              <a:t>Giáo viên hướng dẫn: Ths. Nguyễn Khánh Lợi</a:t>
            </a:r>
            <a:endParaRPr lang="vi-VN" sz="3000">
              <a:solidFill>
                <a:srgbClr val="7F7F7F"/>
              </a:solidFill>
            </a:endParaRPr>
          </a:p>
        </p:txBody>
      </p:sp>
      <p:sp>
        <p:nvSpPr>
          <p:cNvPr id="12" name="Hộp Văn bản 24">
            <a:extLst>
              <a:ext uri="{FF2B5EF4-FFF2-40B4-BE49-F238E27FC236}">
                <a16:creationId xmlns:a16="http://schemas.microsoft.com/office/drawing/2014/main" id="{CE6D8979-43E6-55A7-AB0D-15071F33CF1B}"/>
              </a:ext>
            </a:extLst>
          </p:cNvPr>
          <p:cNvSpPr txBox="1"/>
          <p:nvPr/>
        </p:nvSpPr>
        <p:spPr>
          <a:xfrm>
            <a:off x="4088881" y="6136148"/>
            <a:ext cx="40142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7F7F7F"/>
                </a:solidFill>
                <a:ea typeface="Arial"/>
                <a:cs typeface="Arial"/>
                <a:sym typeface="Arial"/>
              </a:rPr>
              <a:t>TP.HCM</a:t>
            </a:r>
            <a:r>
              <a:rPr lang="en-US" sz="1800" i="0" u="none" strike="noStrike" cap="none">
                <a:solidFill>
                  <a:srgbClr val="7F7F7F"/>
                </a:solidFill>
                <a:ea typeface="Arial"/>
                <a:cs typeface="Arial"/>
                <a:sym typeface="Arial"/>
              </a:rPr>
              <a:t>, Ngày 17 Tháng 8 Năm 202</a:t>
            </a:r>
            <a:r>
              <a:rPr lang="en-US" sz="1800">
                <a:solidFill>
                  <a:srgbClr val="7F7F7F"/>
                </a:solidFill>
                <a:ea typeface="Arial"/>
                <a:cs typeface="Arial"/>
                <a:sym typeface="Arial"/>
              </a:rPr>
              <a:t>4</a:t>
            </a:r>
            <a:endParaRPr 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07951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9A4EB86-6E9F-FB63-1476-850DF7B2A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58698"/>
            <a:ext cx="6553198" cy="6589946"/>
          </a:xfrm>
          <a:prstGeom prst="rect">
            <a:avLst/>
          </a:prstGeom>
        </p:spPr>
      </p:pic>
      <p:sp>
        <p:nvSpPr>
          <p:cNvPr id="2" name="Google Shape;15;p12">
            <a:extLst>
              <a:ext uri="{FF2B5EF4-FFF2-40B4-BE49-F238E27FC236}">
                <a16:creationId xmlns:a16="http://schemas.microsoft.com/office/drawing/2014/main" id="{D597E922-4D67-B6FE-FD9A-BCB0DE206D41}"/>
              </a:ext>
            </a:extLst>
          </p:cNvPr>
          <p:cNvSpPr/>
          <p:nvPr/>
        </p:nvSpPr>
        <p:spPr>
          <a:xfrm>
            <a:off x="0" y="6553201"/>
            <a:ext cx="12192001" cy="304799"/>
          </a:xfrm>
          <a:custGeom>
            <a:avLst/>
            <a:gdLst/>
            <a:ahLst/>
            <a:cxnLst/>
            <a:rect l="l" t="t" r="r" b="b"/>
            <a:pathLst>
              <a:path w="7772400" h="520700" extrusionOk="0">
                <a:moveTo>
                  <a:pt x="0" y="520700"/>
                </a:moveTo>
                <a:lnTo>
                  <a:pt x="7772400" y="520700"/>
                </a:lnTo>
                <a:lnTo>
                  <a:pt x="7772400" y="0"/>
                </a:lnTo>
                <a:lnTo>
                  <a:pt x="0" y="0"/>
                </a:lnTo>
                <a:lnTo>
                  <a:pt x="0" y="520700"/>
                </a:lnTo>
                <a:close/>
              </a:path>
            </a:pathLst>
          </a:custGeom>
          <a:solidFill>
            <a:srgbClr val="3376C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#9Slide01 Tieu de ngan" panose="00000800000000000000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;p12">
            <a:extLst>
              <a:ext uri="{FF2B5EF4-FFF2-40B4-BE49-F238E27FC236}">
                <a16:creationId xmlns:a16="http://schemas.microsoft.com/office/drawing/2014/main" id="{C8B6E31C-E006-729E-828D-2CA0D1BE3D74}"/>
              </a:ext>
            </a:extLst>
          </p:cNvPr>
          <p:cNvSpPr txBox="1"/>
          <p:nvPr/>
        </p:nvSpPr>
        <p:spPr>
          <a:xfrm>
            <a:off x="1" y="6648644"/>
            <a:ext cx="12191999" cy="29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#9Slide01 Tieu de ngan" panose="00000800000000000000" pitchFamily="2" charset="0"/>
                <a:ea typeface="Arial Rounded"/>
                <a:cs typeface="Arial Rounded"/>
                <a:sym typeface="Arial Rounded"/>
              </a:rPr>
              <a:t>10</a:t>
            </a:fld>
            <a:endParaRPr sz="1200" b="1" i="0" u="none" strike="noStrike" cap="none">
              <a:solidFill>
                <a:schemeClr val="lt1"/>
              </a:solidFill>
              <a:latin typeface="#9Slide01 Tieu de ngan" panose="00000800000000000000" pitchFamily="2" charset="0"/>
              <a:ea typeface="Arial Rounded"/>
              <a:cs typeface="Arial Rounded"/>
              <a:sym typeface="Arial Round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lt1"/>
              </a:solidFill>
              <a:latin typeface="#9Slide01 Tieu de ngan" panose="00000800000000000000" pitchFamily="2" charset="0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4" name="Google Shape;22;p12">
            <a:extLst>
              <a:ext uri="{FF2B5EF4-FFF2-40B4-BE49-F238E27FC236}">
                <a16:creationId xmlns:a16="http://schemas.microsoft.com/office/drawing/2014/main" id="{3DE3C976-CF55-320D-6ECE-90601E16688E}"/>
              </a:ext>
            </a:extLst>
          </p:cNvPr>
          <p:cNvSpPr txBox="1"/>
          <p:nvPr/>
        </p:nvSpPr>
        <p:spPr>
          <a:xfrm>
            <a:off x="1" y="6553200"/>
            <a:ext cx="221054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© 2024</a:t>
            </a:r>
            <a:r>
              <a:rPr lang="vi-VN" sz="1200" b="1" i="0" u="none" strike="noStrike" cap="none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 HCMUT</a:t>
            </a:r>
            <a:endParaRPr sz="1200" b="1" i="0" u="none" strike="noStrike" cap="none">
              <a:solidFill>
                <a:srgbClr val="FFFFFF"/>
              </a:solidFill>
              <a:latin typeface="#9Slide01 Tieu de ngan" panose="00000800000000000000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5" name="Google Shape;23;p12">
            <a:extLst>
              <a:ext uri="{FF2B5EF4-FFF2-40B4-BE49-F238E27FC236}">
                <a16:creationId xmlns:a16="http://schemas.microsoft.com/office/drawing/2014/main" id="{B7D7DBF0-D2AD-F21E-6D02-3D8141AAAC23}"/>
              </a:ext>
            </a:extLst>
          </p:cNvPr>
          <p:cNvSpPr txBox="1"/>
          <p:nvPr/>
        </p:nvSpPr>
        <p:spPr>
          <a:xfrm>
            <a:off x="10776521" y="6550223"/>
            <a:ext cx="14154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Học kỳ</a:t>
            </a:r>
            <a:r>
              <a:rPr lang="vi-VN" sz="1200" b="1" i="0" u="none" strike="noStrike" cap="none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 23</a:t>
            </a:r>
            <a:r>
              <a:rPr lang="en-US" sz="1200" b="1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3</a:t>
            </a:r>
            <a:endParaRPr sz="1200" b="1" i="0" u="none" strike="noStrike" cap="none">
              <a:solidFill>
                <a:srgbClr val="FFFFFF"/>
              </a:solidFill>
              <a:latin typeface="#9Slide01 Tieu de ngan" panose="00000800000000000000" pitchFamily="2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631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hình">
            <a:extLst>
              <a:ext uri="{FF2B5EF4-FFF2-40B4-BE49-F238E27FC236}">
                <a16:creationId xmlns:a16="http://schemas.microsoft.com/office/drawing/2014/main" id="{72742459-D2D9-41A9-8C59-B0E39B2BDE87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6934200" y="311712"/>
            <a:ext cx="5001312" cy="5943600"/>
          </a:xfrm>
          <a:custGeom>
            <a:avLst/>
            <a:gdLst>
              <a:gd name="connsiteX0" fmla="*/ 4161945 w 5478057"/>
              <a:gd name="connsiteY0" fmla="*/ 6311996 h 6510166"/>
              <a:gd name="connsiteX1" fmla="*/ 4102517 w 5478057"/>
              <a:gd name="connsiteY1" fmla="*/ 6387445 h 6510166"/>
              <a:gd name="connsiteX2" fmla="*/ 4068618 w 5478057"/>
              <a:gd name="connsiteY2" fmla="*/ 6375775 h 6510166"/>
              <a:gd name="connsiteX3" fmla="*/ 4101796 w 5478057"/>
              <a:gd name="connsiteY3" fmla="*/ 6324746 h 6510166"/>
              <a:gd name="connsiteX4" fmla="*/ 2917836 w 5478057"/>
              <a:gd name="connsiteY4" fmla="*/ 6239473 h 6510166"/>
              <a:gd name="connsiteX5" fmla="*/ 2973147 w 5478057"/>
              <a:gd name="connsiteY5" fmla="*/ 6278029 h 6510166"/>
              <a:gd name="connsiteX6" fmla="*/ 2961298 w 5478057"/>
              <a:gd name="connsiteY6" fmla="*/ 6296254 h 6510166"/>
              <a:gd name="connsiteX7" fmla="*/ 2908357 w 5478057"/>
              <a:gd name="connsiteY7" fmla="*/ 6254053 h 6510166"/>
              <a:gd name="connsiteX8" fmla="*/ 4433123 w 5478057"/>
              <a:gd name="connsiteY8" fmla="*/ 5827125 h 6510166"/>
              <a:gd name="connsiteX9" fmla="*/ 4409063 w 5478057"/>
              <a:gd name="connsiteY9" fmla="*/ 5832225 h 6510166"/>
              <a:gd name="connsiteX10" fmla="*/ 4419901 w 5478057"/>
              <a:gd name="connsiteY10" fmla="*/ 5883350 h 6510166"/>
              <a:gd name="connsiteX11" fmla="*/ 4443960 w 5478057"/>
              <a:gd name="connsiteY11" fmla="*/ 5878250 h 6510166"/>
              <a:gd name="connsiteX12" fmla="*/ 2082955 w 5478057"/>
              <a:gd name="connsiteY12" fmla="*/ 5784803 h 6510166"/>
              <a:gd name="connsiteX13" fmla="*/ 2080766 w 5478057"/>
              <a:gd name="connsiteY13" fmla="*/ 5804122 h 6510166"/>
              <a:gd name="connsiteX14" fmla="*/ 2134621 w 5478057"/>
              <a:gd name="connsiteY14" fmla="*/ 5820988 h 6510166"/>
              <a:gd name="connsiteX15" fmla="*/ 2134899 w 5478057"/>
              <a:gd name="connsiteY15" fmla="*/ 5792646 h 6510166"/>
              <a:gd name="connsiteX16" fmla="*/ 3342114 w 5478057"/>
              <a:gd name="connsiteY16" fmla="*/ 5750431 h 6510166"/>
              <a:gd name="connsiteX17" fmla="*/ 3318055 w 5478057"/>
              <a:gd name="connsiteY17" fmla="*/ 5755531 h 6510166"/>
              <a:gd name="connsiteX18" fmla="*/ 3328255 w 5478057"/>
              <a:gd name="connsiteY18" fmla="*/ 5803650 h 6510166"/>
              <a:gd name="connsiteX19" fmla="*/ 3352315 w 5478057"/>
              <a:gd name="connsiteY19" fmla="*/ 5798549 h 6510166"/>
              <a:gd name="connsiteX20" fmla="*/ 2631319 w 5478057"/>
              <a:gd name="connsiteY20" fmla="*/ 5592027 h 6510166"/>
              <a:gd name="connsiteX21" fmla="*/ 2630841 w 5478057"/>
              <a:gd name="connsiteY21" fmla="*/ 5593143 h 6510166"/>
              <a:gd name="connsiteX22" fmla="*/ 2640256 w 5478057"/>
              <a:gd name="connsiteY22" fmla="*/ 5597135 h 6510166"/>
              <a:gd name="connsiteX23" fmla="*/ 2647502 w 5478057"/>
              <a:gd name="connsiteY23" fmla="*/ 5598061 h 6510166"/>
              <a:gd name="connsiteX24" fmla="*/ 2649764 w 5478057"/>
              <a:gd name="connsiteY24" fmla="*/ 5592027 h 6510166"/>
              <a:gd name="connsiteX25" fmla="*/ 3577163 w 5478057"/>
              <a:gd name="connsiteY25" fmla="*/ 5584330 h 6510166"/>
              <a:gd name="connsiteX26" fmla="*/ 3500787 w 5478057"/>
              <a:gd name="connsiteY26" fmla="*/ 5653943 h 6510166"/>
              <a:gd name="connsiteX27" fmla="*/ 3487842 w 5478057"/>
              <a:gd name="connsiteY27" fmla="*/ 5681828 h 6510166"/>
              <a:gd name="connsiteX28" fmla="*/ 3440998 w 5478057"/>
              <a:gd name="connsiteY28" fmla="*/ 5698044 h 6510166"/>
              <a:gd name="connsiteX29" fmla="*/ 3386865 w 5478057"/>
              <a:gd name="connsiteY29" fmla="*/ 5709519 h 6510166"/>
              <a:gd name="connsiteX30" fmla="*/ 3360159 w 5478057"/>
              <a:gd name="connsiteY30" fmla="*/ 5746605 h 6510166"/>
              <a:gd name="connsiteX31" fmla="*/ 3398340 w 5478057"/>
              <a:gd name="connsiteY31" fmla="*/ 5763652 h 6510166"/>
              <a:gd name="connsiteX32" fmla="*/ 3473623 w 5478057"/>
              <a:gd name="connsiteY32" fmla="*/ 5703697 h 6510166"/>
              <a:gd name="connsiteX33" fmla="*/ 3492942 w 5478057"/>
              <a:gd name="connsiteY33" fmla="*/ 5705887 h 6510166"/>
              <a:gd name="connsiteX34" fmla="*/ 3506247 w 5478057"/>
              <a:gd name="connsiteY34" fmla="*/ 5709353 h 6510166"/>
              <a:gd name="connsiteX35" fmla="*/ 3611062 w 5478057"/>
              <a:gd name="connsiteY35" fmla="*/ 5596000 h 6510166"/>
              <a:gd name="connsiteX36" fmla="*/ 3577163 w 5478057"/>
              <a:gd name="connsiteY36" fmla="*/ 5584330 h 6510166"/>
              <a:gd name="connsiteX37" fmla="*/ 2868112 w 5478057"/>
              <a:gd name="connsiteY37" fmla="*/ 5579435 h 6510166"/>
              <a:gd name="connsiteX38" fmla="*/ 2854658 w 5478057"/>
              <a:gd name="connsiteY38" fmla="*/ 5580115 h 6510166"/>
              <a:gd name="connsiteX39" fmla="*/ 2833450 w 5478057"/>
              <a:gd name="connsiteY39" fmla="*/ 5593564 h 6510166"/>
              <a:gd name="connsiteX40" fmla="*/ 2829736 w 5478057"/>
              <a:gd name="connsiteY40" fmla="*/ 5597467 h 6510166"/>
              <a:gd name="connsiteX41" fmla="*/ 2853446 w 5478057"/>
              <a:gd name="connsiteY41" fmla="*/ 5594760 h 6510166"/>
              <a:gd name="connsiteX42" fmla="*/ 2875126 w 5478057"/>
              <a:gd name="connsiteY42" fmla="*/ 5592461 h 6510166"/>
              <a:gd name="connsiteX43" fmla="*/ 2978707 w 5478057"/>
              <a:gd name="connsiteY43" fmla="*/ 5573581 h 6510166"/>
              <a:gd name="connsiteX44" fmla="*/ 2951231 w 5478057"/>
              <a:gd name="connsiteY44" fmla="*/ 5578577 h 6510166"/>
              <a:gd name="connsiteX45" fmla="*/ 2941670 w 5478057"/>
              <a:gd name="connsiteY45" fmla="*/ 5585419 h 6510166"/>
              <a:gd name="connsiteX46" fmla="*/ 2993220 w 5478057"/>
              <a:gd name="connsiteY46" fmla="*/ 5580232 h 6510166"/>
              <a:gd name="connsiteX47" fmla="*/ 2992541 w 5478057"/>
              <a:gd name="connsiteY47" fmla="*/ 5578193 h 6510166"/>
              <a:gd name="connsiteX48" fmla="*/ 2978707 w 5478057"/>
              <a:gd name="connsiteY48" fmla="*/ 5573581 h 6510166"/>
              <a:gd name="connsiteX49" fmla="*/ 3335851 w 5478057"/>
              <a:gd name="connsiteY49" fmla="*/ 5572634 h 6510166"/>
              <a:gd name="connsiteX50" fmla="*/ 3251449 w 5478057"/>
              <a:gd name="connsiteY50" fmla="*/ 5678516 h 6510166"/>
              <a:gd name="connsiteX51" fmla="*/ 3291086 w 5478057"/>
              <a:gd name="connsiteY51" fmla="*/ 5717252 h 6510166"/>
              <a:gd name="connsiteX52" fmla="*/ 3348601 w 5478057"/>
              <a:gd name="connsiteY52" fmla="*/ 5632781 h 6510166"/>
              <a:gd name="connsiteX53" fmla="*/ 3112068 w 5478057"/>
              <a:gd name="connsiteY53" fmla="*/ 5551747 h 6510166"/>
              <a:gd name="connsiteX54" fmla="*/ 3092839 w 5478057"/>
              <a:gd name="connsiteY54" fmla="*/ 5554682 h 6510166"/>
              <a:gd name="connsiteX55" fmla="*/ 3079388 w 5478057"/>
              <a:gd name="connsiteY55" fmla="*/ 5566665 h 6510166"/>
              <a:gd name="connsiteX56" fmla="*/ 3044317 w 5478057"/>
              <a:gd name="connsiteY56" fmla="*/ 5590869 h 6510166"/>
              <a:gd name="connsiteX57" fmla="*/ 3058255 w 5478057"/>
              <a:gd name="connsiteY57" fmla="*/ 5656619 h 6510166"/>
              <a:gd name="connsiteX58" fmla="*/ 3090878 w 5478057"/>
              <a:gd name="connsiteY58" fmla="*/ 5662273 h 6510166"/>
              <a:gd name="connsiteX59" fmla="*/ 3125790 w 5478057"/>
              <a:gd name="connsiteY59" fmla="*/ 5604593 h 6510166"/>
              <a:gd name="connsiteX60" fmla="*/ 3104197 w 5478057"/>
              <a:gd name="connsiteY60" fmla="*/ 5562031 h 6510166"/>
              <a:gd name="connsiteX61" fmla="*/ 3205451 w 5478057"/>
              <a:gd name="connsiteY61" fmla="*/ 5534178 h 6510166"/>
              <a:gd name="connsiteX62" fmla="*/ 3173713 w 5478057"/>
              <a:gd name="connsiteY62" fmla="*/ 5542339 h 6510166"/>
              <a:gd name="connsiteX63" fmla="*/ 3159358 w 5478057"/>
              <a:gd name="connsiteY63" fmla="*/ 5544530 h 6510166"/>
              <a:gd name="connsiteX64" fmla="*/ 3161885 w 5478057"/>
              <a:gd name="connsiteY64" fmla="*/ 5545089 h 6510166"/>
              <a:gd name="connsiteX65" fmla="*/ 3192229 w 5478057"/>
              <a:gd name="connsiteY65" fmla="*/ 5562226 h 6510166"/>
              <a:gd name="connsiteX66" fmla="*/ 2013399 w 5478057"/>
              <a:gd name="connsiteY66" fmla="*/ 5509022 h 6510166"/>
              <a:gd name="connsiteX67" fmla="*/ 2009529 w 5478057"/>
              <a:gd name="connsiteY67" fmla="*/ 5512892 h 6510166"/>
              <a:gd name="connsiteX68" fmla="*/ 2017368 w 5478057"/>
              <a:gd name="connsiteY68" fmla="*/ 5515637 h 6510166"/>
              <a:gd name="connsiteX69" fmla="*/ 3410953 w 5478057"/>
              <a:gd name="connsiteY69" fmla="*/ 5497004 h 6510166"/>
              <a:gd name="connsiteX70" fmla="*/ 3401472 w 5478057"/>
              <a:gd name="connsiteY70" fmla="*/ 5511584 h 6510166"/>
              <a:gd name="connsiteX71" fmla="*/ 3457878 w 5478057"/>
              <a:gd name="connsiteY71" fmla="*/ 5540480 h 6510166"/>
              <a:gd name="connsiteX72" fmla="*/ 3466083 w 5478057"/>
              <a:gd name="connsiteY72" fmla="*/ 5519886 h 6510166"/>
              <a:gd name="connsiteX73" fmla="*/ 3605615 w 5478057"/>
              <a:gd name="connsiteY73" fmla="*/ 5436884 h 6510166"/>
              <a:gd name="connsiteX74" fmla="*/ 3545010 w 5478057"/>
              <a:gd name="connsiteY74" fmla="*/ 5462302 h 6510166"/>
              <a:gd name="connsiteX75" fmla="*/ 3573892 w 5478057"/>
              <a:gd name="connsiteY75" fmla="*/ 5509603 h 6510166"/>
              <a:gd name="connsiteX76" fmla="*/ 3605615 w 5478057"/>
              <a:gd name="connsiteY76" fmla="*/ 5436884 h 6510166"/>
              <a:gd name="connsiteX77" fmla="*/ 1860494 w 5478057"/>
              <a:gd name="connsiteY77" fmla="*/ 5393690 h 6510166"/>
              <a:gd name="connsiteX78" fmla="*/ 1832019 w 5478057"/>
              <a:gd name="connsiteY78" fmla="*/ 5407573 h 6510166"/>
              <a:gd name="connsiteX79" fmla="*/ 1905801 w 5478057"/>
              <a:gd name="connsiteY79" fmla="*/ 5429092 h 6510166"/>
              <a:gd name="connsiteX80" fmla="*/ 1919549 w 5478057"/>
              <a:gd name="connsiteY80" fmla="*/ 5420168 h 6510166"/>
              <a:gd name="connsiteX81" fmla="*/ 3669934 w 5478057"/>
              <a:gd name="connsiteY81" fmla="*/ 5378333 h 6510166"/>
              <a:gd name="connsiteX82" fmla="*/ 3667257 w 5478057"/>
              <a:gd name="connsiteY82" fmla="*/ 5378648 h 6510166"/>
              <a:gd name="connsiteX83" fmla="*/ 3668868 w 5478057"/>
              <a:gd name="connsiteY83" fmla="*/ 5379480 h 6510166"/>
              <a:gd name="connsiteX84" fmla="*/ 1416998 w 5478057"/>
              <a:gd name="connsiteY84" fmla="*/ 5220045 h 6510166"/>
              <a:gd name="connsiteX85" fmla="*/ 1403164 w 5478057"/>
              <a:gd name="connsiteY85" fmla="*/ 5224656 h 6510166"/>
              <a:gd name="connsiteX86" fmla="*/ 1396014 w 5478057"/>
              <a:gd name="connsiteY86" fmla="*/ 5230507 h 6510166"/>
              <a:gd name="connsiteX87" fmla="*/ 1424360 w 5478057"/>
              <a:gd name="connsiteY87" fmla="*/ 5249864 h 6510166"/>
              <a:gd name="connsiteX88" fmla="*/ 1435443 w 5478057"/>
              <a:gd name="connsiteY88" fmla="*/ 5250787 h 6510166"/>
              <a:gd name="connsiteX89" fmla="*/ 1416998 w 5478057"/>
              <a:gd name="connsiteY89" fmla="*/ 5220045 h 6510166"/>
              <a:gd name="connsiteX90" fmla="*/ 1018182 w 5478057"/>
              <a:gd name="connsiteY90" fmla="*/ 5105463 h 6510166"/>
              <a:gd name="connsiteX91" fmla="*/ 1009977 w 5478057"/>
              <a:gd name="connsiteY91" fmla="*/ 5126058 h 6510166"/>
              <a:gd name="connsiteX92" fmla="*/ 1046426 w 5478057"/>
              <a:gd name="connsiteY92" fmla="*/ 5149757 h 6510166"/>
              <a:gd name="connsiteX93" fmla="*/ 1055906 w 5478057"/>
              <a:gd name="connsiteY93" fmla="*/ 5135177 h 6510166"/>
              <a:gd name="connsiteX94" fmla="*/ 1207950 w 5478057"/>
              <a:gd name="connsiteY94" fmla="*/ 5094001 h 6510166"/>
              <a:gd name="connsiteX95" fmla="*/ 1205987 w 5478057"/>
              <a:gd name="connsiteY95" fmla="*/ 5096054 h 6510166"/>
              <a:gd name="connsiteX96" fmla="*/ 1221403 w 5478057"/>
              <a:gd name="connsiteY96" fmla="*/ 5107950 h 6510166"/>
              <a:gd name="connsiteX97" fmla="*/ 1288600 w 5478057"/>
              <a:gd name="connsiteY97" fmla="*/ 5156141 h 6510166"/>
              <a:gd name="connsiteX98" fmla="*/ 1290955 w 5478057"/>
              <a:gd name="connsiteY98" fmla="*/ 5143189 h 6510166"/>
              <a:gd name="connsiteX99" fmla="*/ 1207950 w 5478057"/>
              <a:gd name="connsiteY99" fmla="*/ 5094001 h 6510166"/>
              <a:gd name="connsiteX100" fmla="*/ 1132068 w 5478057"/>
              <a:gd name="connsiteY100" fmla="*/ 5037535 h 6510166"/>
              <a:gd name="connsiteX101" fmla="*/ 1146729 w 5478057"/>
              <a:gd name="connsiteY101" fmla="*/ 5050323 h 6510166"/>
              <a:gd name="connsiteX102" fmla="*/ 1157663 w 5478057"/>
              <a:gd name="connsiteY102" fmla="*/ 5058761 h 6510166"/>
              <a:gd name="connsiteX103" fmla="*/ 1158763 w 5478057"/>
              <a:gd name="connsiteY103" fmla="*/ 5057110 h 6510166"/>
              <a:gd name="connsiteX104" fmla="*/ 5152917 w 5478057"/>
              <a:gd name="connsiteY104" fmla="*/ 4819769 h 6510166"/>
              <a:gd name="connsiteX105" fmla="*/ 5141247 w 5478057"/>
              <a:gd name="connsiteY105" fmla="*/ 4853668 h 6510166"/>
              <a:gd name="connsiteX106" fmla="*/ 5160567 w 5478057"/>
              <a:gd name="connsiteY106" fmla="*/ 4855857 h 6510166"/>
              <a:gd name="connsiteX107" fmla="*/ 5166221 w 5478057"/>
              <a:gd name="connsiteY107" fmla="*/ 4823233 h 6510166"/>
              <a:gd name="connsiteX108" fmla="*/ 541999 w 5478057"/>
              <a:gd name="connsiteY108" fmla="*/ 4593609 h 6510166"/>
              <a:gd name="connsiteX109" fmla="*/ 532520 w 5478057"/>
              <a:gd name="connsiteY109" fmla="*/ 4608189 h 6510166"/>
              <a:gd name="connsiteX110" fmla="*/ 555664 w 5478057"/>
              <a:gd name="connsiteY110" fmla="*/ 4628423 h 6510166"/>
              <a:gd name="connsiteX111" fmla="*/ 563869 w 5478057"/>
              <a:gd name="connsiteY111" fmla="*/ 4607829 h 6510166"/>
              <a:gd name="connsiteX112" fmla="*/ 434107 w 5478057"/>
              <a:gd name="connsiteY112" fmla="*/ 4544202 h 6510166"/>
              <a:gd name="connsiteX113" fmla="*/ 410048 w 5478057"/>
              <a:gd name="connsiteY113" fmla="*/ 4549302 h 6510166"/>
              <a:gd name="connsiteX114" fmla="*/ 419611 w 5478057"/>
              <a:gd name="connsiteY114" fmla="*/ 4594413 h 6510166"/>
              <a:gd name="connsiteX115" fmla="*/ 443670 w 5478057"/>
              <a:gd name="connsiteY115" fmla="*/ 4589313 h 6510166"/>
              <a:gd name="connsiteX116" fmla="*/ 215592 w 5478057"/>
              <a:gd name="connsiteY116" fmla="*/ 4417683 h 6510166"/>
              <a:gd name="connsiteX117" fmla="*/ 218708 w 5478057"/>
              <a:gd name="connsiteY117" fmla="*/ 4418683 h 6510166"/>
              <a:gd name="connsiteX118" fmla="*/ 218742 w 5478057"/>
              <a:gd name="connsiteY118" fmla="*/ 4419569 h 6510166"/>
              <a:gd name="connsiteX119" fmla="*/ 217768 w 5478057"/>
              <a:gd name="connsiteY119" fmla="*/ 4421003 h 6510166"/>
              <a:gd name="connsiteX120" fmla="*/ 215592 w 5478057"/>
              <a:gd name="connsiteY120" fmla="*/ 4417683 h 6510166"/>
              <a:gd name="connsiteX121" fmla="*/ 152148 w 5478057"/>
              <a:gd name="connsiteY121" fmla="*/ 4238848 h 6510166"/>
              <a:gd name="connsiteX122" fmla="*/ 152540 w 5478057"/>
              <a:gd name="connsiteY122" fmla="*/ 4239015 h 6510166"/>
              <a:gd name="connsiteX123" fmla="*/ 152644 w 5478057"/>
              <a:gd name="connsiteY123" fmla="*/ 4239332 h 6510166"/>
              <a:gd name="connsiteX124" fmla="*/ 152148 w 5478057"/>
              <a:gd name="connsiteY124" fmla="*/ 4238848 h 6510166"/>
              <a:gd name="connsiteX125" fmla="*/ 157494 w 5478057"/>
              <a:gd name="connsiteY125" fmla="*/ 4084320 h 6510166"/>
              <a:gd name="connsiteX126" fmla="*/ 133435 w 5478057"/>
              <a:gd name="connsiteY126" fmla="*/ 4089420 h 6510166"/>
              <a:gd name="connsiteX127" fmla="*/ 143635 w 5478057"/>
              <a:gd name="connsiteY127" fmla="*/ 4137538 h 6510166"/>
              <a:gd name="connsiteX128" fmla="*/ 167694 w 5478057"/>
              <a:gd name="connsiteY128" fmla="*/ 4132437 h 6510166"/>
              <a:gd name="connsiteX129" fmla="*/ 40577 w 5478057"/>
              <a:gd name="connsiteY129" fmla="*/ 3894400 h 6510166"/>
              <a:gd name="connsiteX130" fmla="*/ 40233 w 5478057"/>
              <a:gd name="connsiteY130" fmla="*/ 3901769 h 6510166"/>
              <a:gd name="connsiteX131" fmla="*/ 40491 w 5478057"/>
              <a:gd name="connsiteY131" fmla="*/ 3894643 h 6510166"/>
              <a:gd name="connsiteX132" fmla="*/ 5459612 w 5478057"/>
              <a:gd name="connsiteY132" fmla="*/ 3381654 h 6510166"/>
              <a:gd name="connsiteX133" fmla="*/ 5457882 w 5478057"/>
              <a:gd name="connsiteY133" fmla="*/ 3388572 h 6510166"/>
              <a:gd name="connsiteX134" fmla="*/ 5457747 w 5478057"/>
              <a:gd name="connsiteY134" fmla="*/ 3388792 h 6510166"/>
              <a:gd name="connsiteX135" fmla="*/ 162247 w 5478057"/>
              <a:gd name="connsiteY135" fmla="*/ 3291391 h 6510166"/>
              <a:gd name="connsiteX136" fmla="*/ 151853 w 5478057"/>
              <a:gd name="connsiteY136" fmla="*/ 3331304 h 6510166"/>
              <a:gd name="connsiteX137" fmla="*/ 171172 w 5478057"/>
              <a:gd name="connsiteY137" fmla="*/ 3333494 h 6510166"/>
              <a:gd name="connsiteX138" fmla="*/ 181566 w 5478057"/>
              <a:gd name="connsiteY138" fmla="*/ 3293580 h 6510166"/>
              <a:gd name="connsiteX139" fmla="*/ 5382756 w 5478057"/>
              <a:gd name="connsiteY139" fmla="*/ 3129568 h 6510166"/>
              <a:gd name="connsiteX140" fmla="*/ 5382756 w 5478057"/>
              <a:gd name="connsiteY140" fmla="*/ 3178755 h 6510166"/>
              <a:gd name="connsiteX141" fmla="*/ 5407350 w 5478057"/>
              <a:gd name="connsiteY141" fmla="*/ 3178755 h 6510166"/>
              <a:gd name="connsiteX142" fmla="*/ 5407350 w 5478057"/>
              <a:gd name="connsiteY142" fmla="*/ 3129568 h 6510166"/>
              <a:gd name="connsiteX143" fmla="*/ 182051 w 5478057"/>
              <a:gd name="connsiteY143" fmla="*/ 3073499 h 6510166"/>
              <a:gd name="connsiteX144" fmla="*/ 164451 w 5478057"/>
              <a:gd name="connsiteY144" fmla="*/ 3168365 h 6510166"/>
              <a:gd name="connsiteX145" fmla="*/ 189191 w 5478057"/>
              <a:gd name="connsiteY145" fmla="*/ 3153847 h 6510166"/>
              <a:gd name="connsiteX146" fmla="*/ 183064 w 5478057"/>
              <a:gd name="connsiteY146" fmla="*/ 3078275 h 6510166"/>
              <a:gd name="connsiteX147" fmla="*/ 5419646 w 5478057"/>
              <a:gd name="connsiteY147" fmla="*/ 3028118 h 6510166"/>
              <a:gd name="connsiteX148" fmla="*/ 5420031 w 5478057"/>
              <a:gd name="connsiteY148" fmla="*/ 3028695 h 6510166"/>
              <a:gd name="connsiteX149" fmla="*/ 5419682 w 5478057"/>
              <a:gd name="connsiteY149" fmla="*/ 3028450 h 6510166"/>
              <a:gd name="connsiteX150" fmla="*/ 141123 w 5478057"/>
              <a:gd name="connsiteY150" fmla="*/ 2995252 h 6510166"/>
              <a:gd name="connsiteX151" fmla="*/ 140039 w 5478057"/>
              <a:gd name="connsiteY151" fmla="*/ 3001795 h 6510166"/>
              <a:gd name="connsiteX152" fmla="*/ 138118 w 5478057"/>
              <a:gd name="connsiteY152" fmla="*/ 3009673 h 6510166"/>
              <a:gd name="connsiteX153" fmla="*/ 140424 w 5478057"/>
              <a:gd name="connsiteY153" fmla="*/ 2996223 h 6510166"/>
              <a:gd name="connsiteX154" fmla="*/ 5393612 w 5478057"/>
              <a:gd name="connsiteY154" fmla="*/ 2836891 h 6510166"/>
              <a:gd name="connsiteX155" fmla="*/ 5395052 w 5478057"/>
              <a:gd name="connsiteY155" fmla="*/ 2840590 h 6510166"/>
              <a:gd name="connsiteX156" fmla="*/ 5392211 w 5478057"/>
              <a:gd name="connsiteY156" fmla="*/ 2838966 h 6510166"/>
              <a:gd name="connsiteX157" fmla="*/ 5392362 w 5478057"/>
              <a:gd name="connsiteY157" fmla="*/ 2838092 h 6510166"/>
              <a:gd name="connsiteX158" fmla="*/ 5393612 w 5478057"/>
              <a:gd name="connsiteY158" fmla="*/ 2836891 h 6510166"/>
              <a:gd name="connsiteX159" fmla="*/ 711106 w 5478057"/>
              <a:gd name="connsiteY159" fmla="*/ 2782224 h 6510166"/>
              <a:gd name="connsiteX160" fmla="*/ 694318 w 5478057"/>
              <a:gd name="connsiteY160" fmla="*/ 2820250 h 6510166"/>
              <a:gd name="connsiteX161" fmla="*/ 685331 w 5478057"/>
              <a:gd name="connsiteY161" fmla="*/ 2865184 h 6510166"/>
              <a:gd name="connsiteX162" fmla="*/ 657663 w 5478057"/>
              <a:gd name="connsiteY162" fmla="*/ 2905149 h 6510166"/>
              <a:gd name="connsiteX163" fmla="*/ 656184 w 5478057"/>
              <a:gd name="connsiteY163" fmla="*/ 2906628 h 6510166"/>
              <a:gd name="connsiteX164" fmla="*/ 649888 w 5478057"/>
              <a:gd name="connsiteY164" fmla="*/ 2920887 h 6510166"/>
              <a:gd name="connsiteX165" fmla="*/ 653052 w 5478057"/>
              <a:gd name="connsiteY165" fmla="*/ 2935123 h 6510166"/>
              <a:gd name="connsiteX166" fmla="*/ 665624 w 5478057"/>
              <a:gd name="connsiteY166" fmla="*/ 2952583 h 6510166"/>
              <a:gd name="connsiteX167" fmla="*/ 699135 w 5478057"/>
              <a:gd name="connsiteY167" fmla="*/ 2827061 h 6510166"/>
              <a:gd name="connsiteX168" fmla="*/ 702553 w 5478057"/>
              <a:gd name="connsiteY168" fmla="*/ 2813768 h 6510166"/>
              <a:gd name="connsiteX169" fmla="*/ 703037 w 5478057"/>
              <a:gd name="connsiteY169" fmla="*/ 2812446 h 6510166"/>
              <a:gd name="connsiteX170" fmla="*/ 733806 w 5478057"/>
              <a:gd name="connsiteY170" fmla="*/ 2711419 h 6510166"/>
              <a:gd name="connsiteX171" fmla="*/ 734263 w 5478057"/>
              <a:gd name="connsiteY171" fmla="*/ 2727132 h 6510166"/>
              <a:gd name="connsiteX172" fmla="*/ 739522 w 5478057"/>
              <a:gd name="connsiteY172" fmla="*/ 2712763 h 6510166"/>
              <a:gd name="connsiteX173" fmla="*/ 5207524 w 5478057"/>
              <a:gd name="connsiteY173" fmla="*/ 2625394 h 6510166"/>
              <a:gd name="connsiteX174" fmla="*/ 5207524 w 5478057"/>
              <a:gd name="connsiteY174" fmla="*/ 2671507 h 6510166"/>
              <a:gd name="connsiteX175" fmla="*/ 5232118 w 5478057"/>
              <a:gd name="connsiteY175" fmla="*/ 2671507 h 6510166"/>
              <a:gd name="connsiteX176" fmla="*/ 5232118 w 5478057"/>
              <a:gd name="connsiteY176" fmla="*/ 2625394 h 6510166"/>
              <a:gd name="connsiteX177" fmla="*/ 5106075 w 5478057"/>
              <a:gd name="connsiteY177" fmla="*/ 2563909 h 6510166"/>
              <a:gd name="connsiteX178" fmla="*/ 5093778 w 5478057"/>
              <a:gd name="connsiteY178" fmla="*/ 2582354 h 6510166"/>
              <a:gd name="connsiteX179" fmla="*/ 5096279 w 5478057"/>
              <a:gd name="connsiteY179" fmla="*/ 2584856 h 6510166"/>
              <a:gd name="connsiteX180" fmla="*/ 5109105 w 5478057"/>
              <a:gd name="connsiteY180" fmla="*/ 2582137 h 6510166"/>
              <a:gd name="connsiteX181" fmla="*/ 5123766 w 5478057"/>
              <a:gd name="connsiteY181" fmla="*/ 2589257 h 6510166"/>
              <a:gd name="connsiteX182" fmla="*/ 5124520 w 5478057"/>
              <a:gd name="connsiteY182" fmla="*/ 2588503 h 6510166"/>
              <a:gd name="connsiteX183" fmla="*/ 830552 w 5478057"/>
              <a:gd name="connsiteY183" fmla="*/ 2474074 h 6510166"/>
              <a:gd name="connsiteX184" fmla="*/ 828157 w 5478057"/>
              <a:gd name="connsiteY184" fmla="*/ 2474582 h 6510166"/>
              <a:gd name="connsiteX185" fmla="*/ 832763 w 5478057"/>
              <a:gd name="connsiteY185" fmla="*/ 2496313 h 6510166"/>
              <a:gd name="connsiteX186" fmla="*/ 834531 w 5478057"/>
              <a:gd name="connsiteY186" fmla="*/ 2492643 h 6510166"/>
              <a:gd name="connsiteX187" fmla="*/ 816384 w 5478057"/>
              <a:gd name="connsiteY187" fmla="*/ 2415273 h 6510166"/>
              <a:gd name="connsiteX188" fmla="*/ 815402 w 5478057"/>
              <a:gd name="connsiteY188" fmla="*/ 2416995 h 6510166"/>
              <a:gd name="connsiteX189" fmla="*/ 816044 w 5478057"/>
              <a:gd name="connsiteY189" fmla="*/ 2417442 h 6510166"/>
              <a:gd name="connsiteX190" fmla="*/ 1214195 w 5478057"/>
              <a:gd name="connsiteY190" fmla="*/ 1955637 h 6510166"/>
              <a:gd name="connsiteX191" fmla="*/ 1187372 w 5478057"/>
              <a:gd name="connsiteY191" fmla="*/ 1987745 h 6510166"/>
              <a:gd name="connsiteX192" fmla="*/ 1215178 w 5478057"/>
              <a:gd name="connsiteY192" fmla="*/ 1957151 h 6510166"/>
              <a:gd name="connsiteX193" fmla="*/ 4734093 w 5478057"/>
              <a:gd name="connsiteY193" fmla="*/ 1952137 h 6510166"/>
              <a:gd name="connsiteX194" fmla="*/ 4721796 w 5478057"/>
              <a:gd name="connsiteY194" fmla="*/ 1964434 h 6510166"/>
              <a:gd name="connsiteX195" fmla="*/ 4752538 w 5478057"/>
              <a:gd name="connsiteY195" fmla="*/ 2001325 h 6510166"/>
              <a:gd name="connsiteX196" fmla="*/ 4764836 w 5478057"/>
              <a:gd name="connsiteY196" fmla="*/ 1982879 h 6510166"/>
              <a:gd name="connsiteX197" fmla="*/ 1238693 w 5478057"/>
              <a:gd name="connsiteY197" fmla="*/ 1730792 h 6510166"/>
              <a:gd name="connsiteX198" fmla="*/ 1226396 w 5478057"/>
              <a:gd name="connsiteY198" fmla="*/ 1752312 h 6510166"/>
              <a:gd name="connsiteX199" fmla="*/ 1218710 w 5478057"/>
              <a:gd name="connsiteY199" fmla="*/ 1766147 h 6510166"/>
              <a:gd name="connsiteX200" fmla="*/ 1218466 w 5478057"/>
              <a:gd name="connsiteY200" fmla="*/ 1766391 h 6510166"/>
              <a:gd name="connsiteX201" fmla="*/ 1233144 w 5478057"/>
              <a:gd name="connsiteY201" fmla="*/ 1775935 h 6510166"/>
              <a:gd name="connsiteX202" fmla="*/ 1227389 w 5478057"/>
              <a:gd name="connsiteY202" fmla="*/ 1784786 h 6510166"/>
              <a:gd name="connsiteX203" fmla="*/ 1241768 w 5478057"/>
              <a:gd name="connsiteY203" fmla="*/ 1799963 h 6510166"/>
              <a:gd name="connsiteX204" fmla="*/ 1250990 w 5478057"/>
              <a:gd name="connsiteY204" fmla="*/ 1832242 h 6510166"/>
              <a:gd name="connsiteX205" fmla="*/ 1244458 w 5478057"/>
              <a:gd name="connsiteY205" fmla="*/ 1852417 h 6510166"/>
              <a:gd name="connsiteX206" fmla="*/ 1236080 w 5478057"/>
              <a:gd name="connsiteY206" fmla="*/ 1865147 h 6510166"/>
              <a:gd name="connsiteX207" fmla="*/ 1254665 w 5478057"/>
              <a:gd name="connsiteY207" fmla="*/ 1851509 h 6510166"/>
              <a:gd name="connsiteX208" fmla="*/ 1266767 w 5478057"/>
              <a:gd name="connsiteY208" fmla="*/ 1815946 h 6510166"/>
              <a:gd name="connsiteX209" fmla="*/ 1269804 w 5478057"/>
              <a:gd name="connsiteY209" fmla="*/ 1761904 h 6510166"/>
              <a:gd name="connsiteX210" fmla="*/ 1849241 w 5478057"/>
              <a:gd name="connsiteY210" fmla="*/ 1495386 h 6510166"/>
              <a:gd name="connsiteX211" fmla="*/ 1844893 w 5478057"/>
              <a:gd name="connsiteY211" fmla="*/ 1500033 h 6510166"/>
              <a:gd name="connsiteX212" fmla="*/ 1831859 w 5478057"/>
              <a:gd name="connsiteY212" fmla="*/ 1518761 h 6510166"/>
              <a:gd name="connsiteX213" fmla="*/ 1851620 w 5478057"/>
              <a:gd name="connsiteY213" fmla="*/ 1509241 h 6510166"/>
              <a:gd name="connsiteX214" fmla="*/ 1850832 w 5478057"/>
              <a:gd name="connsiteY214" fmla="*/ 1497886 h 6510166"/>
              <a:gd name="connsiteX215" fmla="*/ 3645416 w 5478057"/>
              <a:gd name="connsiteY215" fmla="*/ 1479928 h 6510166"/>
              <a:gd name="connsiteX216" fmla="*/ 3639621 w 5478057"/>
              <a:gd name="connsiteY216" fmla="*/ 1483940 h 6510166"/>
              <a:gd name="connsiteX217" fmla="*/ 3635718 w 5478057"/>
              <a:gd name="connsiteY217" fmla="*/ 1509780 h 6510166"/>
              <a:gd name="connsiteX218" fmla="*/ 3652428 w 5478057"/>
              <a:gd name="connsiteY218" fmla="*/ 1517829 h 6510166"/>
              <a:gd name="connsiteX219" fmla="*/ 3659633 w 5478057"/>
              <a:gd name="connsiteY219" fmla="*/ 1481539 h 6510166"/>
              <a:gd name="connsiteX220" fmla="*/ 1925567 w 5478057"/>
              <a:gd name="connsiteY220" fmla="*/ 1460228 h 6510166"/>
              <a:gd name="connsiteX221" fmla="*/ 1924084 w 5478057"/>
              <a:gd name="connsiteY221" fmla="*/ 1475797 h 6510166"/>
              <a:gd name="connsiteX222" fmla="*/ 1930666 w 5478057"/>
              <a:gd name="connsiteY222" fmla="*/ 1473388 h 6510166"/>
              <a:gd name="connsiteX223" fmla="*/ 1907287 w 5478057"/>
              <a:gd name="connsiteY223" fmla="*/ 1413051 h 6510166"/>
              <a:gd name="connsiteX224" fmla="*/ 1896584 w 5478057"/>
              <a:gd name="connsiteY224" fmla="*/ 1443045 h 6510166"/>
              <a:gd name="connsiteX225" fmla="*/ 1898884 w 5478057"/>
              <a:gd name="connsiteY225" fmla="*/ 1443352 h 6510166"/>
              <a:gd name="connsiteX226" fmla="*/ 1916653 w 5478057"/>
              <a:gd name="connsiteY226" fmla="*/ 1437224 h 6510166"/>
              <a:gd name="connsiteX227" fmla="*/ 2006531 w 5478057"/>
              <a:gd name="connsiteY227" fmla="*/ 1392013 h 6510166"/>
              <a:gd name="connsiteX228" fmla="*/ 1984915 w 5478057"/>
              <a:gd name="connsiteY228" fmla="*/ 1453532 h 6510166"/>
              <a:gd name="connsiteX229" fmla="*/ 2069602 w 5478057"/>
              <a:gd name="connsiteY229" fmla="*/ 1422536 h 6510166"/>
              <a:gd name="connsiteX230" fmla="*/ 2072875 w 5478057"/>
              <a:gd name="connsiteY230" fmla="*/ 1393662 h 6510166"/>
              <a:gd name="connsiteX231" fmla="*/ 648440 w 5478057"/>
              <a:gd name="connsiteY231" fmla="*/ 1386479 h 6510166"/>
              <a:gd name="connsiteX232" fmla="*/ 636143 w 5478057"/>
              <a:gd name="connsiteY232" fmla="*/ 1417221 h 6510166"/>
              <a:gd name="connsiteX233" fmla="*/ 648440 w 5478057"/>
              <a:gd name="connsiteY233" fmla="*/ 1423369 h 6510166"/>
              <a:gd name="connsiteX234" fmla="*/ 666886 w 5478057"/>
              <a:gd name="connsiteY234" fmla="*/ 1392627 h 6510166"/>
              <a:gd name="connsiteX235" fmla="*/ 2178868 w 5478057"/>
              <a:gd name="connsiteY235" fmla="*/ 1330340 h 6510166"/>
              <a:gd name="connsiteX236" fmla="*/ 2203053 w 5478057"/>
              <a:gd name="connsiteY236" fmla="*/ 1384069 h 6510166"/>
              <a:gd name="connsiteX237" fmla="*/ 2240485 w 5478057"/>
              <a:gd name="connsiteY237" fmla="*/ 1374445 h 6510166"/>
              <a:gd name="connsiteX238" fmla="*/ 2247123 w 5478057"/>
              <a:gd name="connsiteY238" fmla="*/ 1341011 h 6510166"/>
              <a:gd name="connsiteX239" fmla="*/ 2208485 w 5478057"/>
              <a:gd name="connsiteY239" fmla="*/ 1336632 h 6510166"/>
              <a:gd name="connsiteX240" fmla="*/ 2125649 w 5478057"/>
              <a:gd name="connsiteY240" fmla="*/ 1316481 h 6510166"/>
              <a:gd name="connsiteX241" fmla="*/ 2107605 w 5478057"/>
              <a:gd name="connsiteY241" fmla="*/ 1320306 h 6510166"/>
              <a:gd name="connsiteX242" fmla="*/ 2116530 w 5478057"/>
              <a:gd name="connsiteY242" fmla="*/ 1362409 h 6510166"/>
              <a:gd name="connsiteX243" fmla="*/ 2134574 w 5478057"/>
              <a:gd name="connsiteY243" fmla="*/ 1358584 h 6510166"/>
              <a:gd name="connsiteX244" fmla="*/ 2286316 w 5478057"/>
              <a:gd name="connsiteY244" fmla="*/ 1288706 h 6510166"/>
              <a:gd name="connsiteX245" fmla="*/ 2285591 w 5478057"/>
              <a:gd name="connsiteY245" fmla="*/ 1362847 h 6510166"/>
              <a:gd name="connsiteX246" fmla="*/ 2312508 w 5478057"/>
              <a:gd name="connsiteY246" fmla="*/ 1355926 h 6510166"/>
              <a:gd name="connsiteX247" fmla="*/ 2343804 w 5478057"/>
              <a:gd name="connsiteY247" fmla="*/ 1351149 h 6510166"/>
              <a:gd name="connsiteX248" fmla="*/ 2378631 w 5478057"/>
              <a:gd name="connsiteY248" fmla="*/ 1294278 h 6510166"/>
              <a:gd name="connsiteX249" fmla="*/ 2322308 w 5478057"/>
              <a:gd name="connsiteY249" fmla="*/ 1325073 h 6510166"/>
              <a:gd name="connsiteX250" fmla="*/ 2286316 w 5478057"/>
              <a:gd name="connsiteY250" fmla="*/ 1288706 h 6510166"/>
              <a:gd name="connsiteX251" fmla="*/ 3189244 w 5478057"/>
              <a:gd name="connsiteY251" fmla="*/ 1263857 h 6510166"/>
              <a:gd name="connsiteX252" fmla="*/ 3191877 w 5478057"/>
              <a:gd name="connsiteY252" fmla="*/ 1335577 h 6510166"/>
              <a:gd name="connsiteX253" fmla="*/ 3149774 w 5478057"/>
              <a:gd name="connsiteY253" fmla="*/ 1344502 h 6510166"/>
              <a:gd name="connsiteX254" fmla="*/ 3159155 w 5478057"/>
              <a:gd name="connsiteY254" fmla="*/ 1353704 h 6510166"/>
              <a:gd name="connsiteX255" fmla="*/ 3173713 w 5478057"/>
              <a:gd name="connsiteY255" fmla="*/ 1355926 h 6510166"/>
              <a:gd name="connsiteX256" fmla="*/ 3307169 w 5478057"/>
              <a:gd name="connsiteY256" fmla="*/ 1390241 h 6510166"/>
              <a:gd name="connsiteX257" fmla="*/ 3296222 w 5478057"/>
              <a:gd name="connsiteY257" fmla="*/ 1338598 h 6510166"/>
              <a:gd name="connsiteX258" fmla="*/ 3241271 w 5478057"/>
              <a:gd name="connsiteY258" fmla="*/ 1331391 h 6510166"/>
              <a:gd name="connsiteX259" fmla="*/ 3277817 w 5478057"/>
              <a:gd name="connsiteY259" fmla="*/ 1311073 h 6510166"/>
              <a:gd name="connsiteX260" fmla="*/ 3189244 w 5478057"/>
              <a:gd name="connsiteY260" fmla="*/ 1263857 h 6510166"/>
              <a:gd name="connsiteX261" fmla="*/ 2444531 w 5478057"/>
              <a:gd name="connsiteY261" fmla="*/ 1204888 h 6510166"/>
              <a:gd name="connsiteX262" fmla="*/ 2436230 w 5478057"/>
              <a:gd name="connsiteY262" fmla="*/ 1269498 h 6510166"/>
              <a:gd name="connsiteX263" fmla="*/ 2493731 w 5478057"/>
              <a:gd name="connsiteY263" fmla="*/ 1288735 h 6510166"/>
              <a:gd name="connsiteX264" fmla="*/ 2511054 w 5478057"/>
              <a:gd name="connsiteY264" fmla="*/ 1222211 h 6510166"/>
              <a:gd name="connsiteX265" fmla="*/ 2444531 w 5478057"/>
              <a:gd name="connsiteY265" fmla="*/ 1204888 h 6510166"/>
              <a:gd name="connsiteX266" fmla="*/ 3092203 w 5478057"/>
              <a:gd name="connsiteY266" fmla="*/ 1161869 h 6510166"/>
              <a:gd name="connsiteX267" fmla="*/ 3045900 w 5478057"/>
              <a:gd name="connsiteY267" fmla="*/ 1225107 h 6510166"/>
              <a:gd name="connsiteX268" fmla="*/ 3096569 w 5478057"/>
              <a:gd name="connsiteY268" fmla="*/ 1226936 h 6510166"/>
              <a:gd name="connsiteX269" fmla="*/ 3168843 w 5478057"/>
              <a:gd name="connsiteY269" fmla="*/ 1167619 h 6510166"/>
              <a:gd name="connsiteX270" fmla="*/ 2658057 w 5478057"/>
              <a:gd name="connsiteY270" fmla="*/ 1159624 h 6510166"/>
              <a:gd name="connsiteX271" fmla="*/ 2592254 w 5478057"/>
              <a:gd name="connsiteY271" fmla="*/ 1204998 h 6510166"/>
              <a:gd name="connsiteX272" fmla="*/ 2602454 w 5478057"/>
              <a:gd name="connsiteY272" fmla="*/ 1253117 h 6510166"/>
              <a:gd name="connsiteX273" fmla="*/ 2611019 w 5478057"/>
              <a:gd name="connsiteY273" fmla="*/ 1263872 h 6510166"/>
              <a:gd name="connsiteX274" fmla="*/ 2620221 w 5478057"/>
              <a:gd name="connsiteY274" fmla="*/ 1277633 h 6510166"/>
              <a:gd name="connsiteX275" fmla="*/ 2668339 w 5478057"/>
              <a:gd name="connsiteY275" fmla="*/ 1267433 h 6510166"/>
              <a:gd name="connsiteX276" fmla="*/ 2479161 w 5478057"/>
              <a:gd name="connsiteY276" fmla="*/ 1146791 h 6510166"/>
              <a:gd name="connsiteX277" fmla="*/ 2449940 w 5478057"/>
              <a:gd name="connsiteY277" fmla="*/ 1152837 h 6510166"/>
              <a:gd name="connsiteX278" fmla="*/ 2436874 w 5478057"/>
              <a:gd name="connsiteY278" fmla="*/ 1158217 h 6510166"/>
              <a:gd name="connsiteX279" fmla="*/ 2434779 w 5478057"/>
              <a:gd name="connsiteY279" fmla="*/ 1159847 h 6510166"/>
              <a:gd name="connsiteX280" fmla="*/ 2451529 w 5478057"/>
              <a:gd name="connsiteY280" fmla="*/ 1171193 h 6510166"/>
              <a:gd name="connsiteX281" fmla="*/ 2463490 w 5478057"/>
              <a:gd name="connsiteY281" fmla="*/ 1175728 h 6510166"/>
              <a:gd name="connsiteX282" fmla="*/ 2469325 w 5478057"/>
              <a:gd name="connsiteY282" fmla="*/ 1158779 h 6510166"/>
              <a:gd name="connsiteX283" fmla="*/ 2510912 w 5478057"/>
              <a:gd name="connsiteY283" fmla="*/ 1140222 h 6510166"/>
              <a:gd name="connsiteX284" fmla="*/ 2482928 w 5478057"/>
              <a:gd name="connsiteY284" fmla="*/ 1146012 h 6510166"/>
              <a:gd name="connsiteX285" fmla="*/ 2484749 w 5478057"/>
              <a:gd name="connsiteY285" fmla="*/ 1150009 h 6510166"/>
              <a:gd name="connsiteX286" fmla="*/ 2505593 w 5478057"/>
              <a:gd name="connsiteY286" fmla="*/ 1166803 h 6510166"/>
              <a:gd name="connsiteX287" fmla="*/ 2508102 w 5478057"/>
              <a:gd name="connsiteY287" fmla="*/ 1148987 h 6510166"/>
              <a:gd name="connsiteX288" fmla="*/ 2338468 w 5478057"/>
              <a:gd name="connsiteY288" fmla="*/ 1104812 h 6510166"/>
              <a:gd name="connsiteX289" fmla="*/ 2334346 w 5478057"/>
              <a:gd name="connsiteY289" fmla="*/ 1132108 h 6510166"/>
              <a:gd name="connsiteX290" fmla="*/ 2353528 w 5478057"/>
              <a:gd name="connsiteY290" fmla="*/ 1128455 h 6510166"/>
              <a:gd name="connsiteX291" fmla="*/ 2353954 w 5478057"/>
              <a:gd name="connsiteY291" fmla="*/ 1126305 h 6510166"/>
              <a:gd name="connsiteX292" fmla="*/ 2346698 w 5478057"/>
              <a:gd name="connsiteY292" fmla="*/ 1105745 h 6510166"/>
              <a:gd name="connsiteX293" fmla="*/ 2489227 w 5478057"/>
              <a:gd name="connsiteY293" fmla="*/ 1096758 h 6510166"/>
              <a:gd name="connsiteX294" fmla="*/ 2462037 w 5478057"/>
              <a:gd name="connsiteY294" fmla="*/ 1100822 h 6510166"/>
              <a:gd name="connsiteX295" fmla="*/ 2492978 w 5478057"/>
              <a:gd name="connsiteY295" fmla="*/ 1122095 h 6510166"/>
              <a:gd name="connsiteX296" fmla="*/ 2505276 w 5478057"/>
              <a:gd name="connsiteY296" fmla="*/ 1109798 h 6510166"/>
              <a:gd name="connsiteX297" fmla="*/ 2336193 w 5478057"/>
              <a:gd name="connsiteY297" fmla="*/ 1075981 h 6510166"/>
              <a:gd name="connsiteX298" fmla="*/ 2301608 w 5478057"/>
              <a:gd name="connsiteY298" fmla="*/ 1105955 h 6510166"/>
              <a:gd name="connsiteX299" fmla="*/ 2297831 w 5478057"/>
              <a:gd name="connsiteY299" fmla="*/ 1117288 h 6510166"/>
              <a:gd name="connsiteX300" fmla="*/ 2327852 w 5478057"/>
              <a:gd name="connsiteY300" fmla="*/ 1099206 h 6510166"/>
              <a:gd name="connsiteX301" fmla="*/ 2342138 w 5478057"/>
              <a:gd name="connsiteY301" fmla="*/ 1092826 h 6510166"/>
              <a:gd name="connsiteX302" fmla="*/ 3808750 w 5478057"/>
              <a:gd name="connsiteY302" fmla="*/ 1069833 h 6510166"/>
              <a:gd name="connsiteX303" fmla="*/ 3802601 w 5478057"/>
              <a:gd name="connsiteY303" fmla="*/ 1097501 h 6510166"/>
              <a:gd name="connsiteX304" fmla="*/ 3851789 w 5478057"/>
              <a:gd name="connsiteY304" fmla="*/ 1115946 h 6510166"/>
              <a:gd name="connsiteX305" fmla="*/ 3857937 w 5478057"/>
              <a:gd name="connsiteY305" fmla="*/ 1097501 h 6510166"/>
              <a:gd name="connsiteX306" fmla="*/ 2456088 w 5478057"/>
              <a:gd name="connsiteY306" fmla="*/ 1069833 h 6510166"/>
              <a:gd name="connsiteX307" fmla="*/ 2454899 w 5478057"/>
              <a:gd name="connsiteY307" fmla="*/ 1071617 h 6510166"/>
              <a:gd name="connsiteX308" fmla="*/ 2455131 w 5478057"/>
              <a:gd name="connsiteY308" fmla="*/ 1071439 h 6510166"/>
              <a:gd name="connsiteX309" fmla="*/ 2456672 w 5478057"/>
              <a:gd name="connsiteY309" fmla="*/ 1070308 h 6510166"/>
              <a:gd name="connsiteX310" fmla="*/ 2843300 w 5478057"/>
              <a:gd name="connsiteY310" fmla="*/ 1027967 h 6510166"/>
              <a:gd name="connsiteX311" fmla="*/ 2837599 w 5478057"/>
              <a:gd name="connsiteY311" fmla="*/ 1043000 h 6510166"/>
              <a:gd name="connsiteX312" fmla="*/ 2836228 w 5478057"/>
              <a:gd name="connsiteY312" fmla="*/ 1081002 h 6510166"/>
              <a:gd name="connsiteX313" fmla="*/ 2856429 w 5478057"/>
              <a:gd name="connsiteY313" fmla="*/ 1084575 h 6510166"/>
              <a:gd name="connsiteX314" fmla="*/ 2871109 w 5478057"/>
              <a:gd name="connsiteY314" fmla="*/ 1080435 h 6510166"/>
              <a:gd name="connsiteX315" fmla="*/ 2871109 w 5478057"/>
              <a:gd name="connsiteY315" fmla="*/ 1039091 h 6510166"/>
              <a:gd name="connsiteX316" fmla="*/ 2655913 w 5478057"/>
              <a:gd name="connsiteY316" fmla="*/ 931492 h 6510166"/>
              <a:gd name="connsiteX317" fmla="*/ 2582131 w 5478057"/>
              <a:gd name="connsiteY317" fmla="*/ 1002200 h 6510166"/>
              <a:gd name="connsiteX318" fmla="*/ 2582131 w 5478057"/>
              <a:gd name="connsiteY318" fmla="*/ 1052863 h 6510166"/>
              <a:gd name="connsiteX319" fmla="*/ 2606023 w 5478057"/>
              <a:gd name="connsiteY319" fmla="*/ 1044009 h 6510166"/>
              <a:gd name="connsiteX320" fmla="*/ 2686655 w 5478057"/>
              <a:gd name="connsiteY320" fmla="*/ 977606 h 6510166"/>
              <a:gd name="connsiteX321" fmla="*/ 2655913 w 5478057"/>
              <a:gd name="connsiteY321" fmla="*/ 931492 h 6510166"/>
              <a:gd name="connsiteX322" fmla="*/ 2560612 w 5478057"/>
              <a:gd name="connsiteY322" fmla="*/ 863859 h 6510166"/>
              <a:gd name="connsiteX323" fmla="*/ 2474533 w 5478057"/>
              <a:gd name="connsiteY323" fmla="*/ 906899 h 6510166"/>
              <a:gd name="connsiteX324" fmla="*/ 2456088 w 5478057"/>
              <a:gd name="connsiteY324" fmla="*/ 900750 h 6510166"/>
              <a:gd name="connsiteX325" fmla="*/ 2443791 w 5478057"/>
              <a:gd name="connsiteY325" fmla="*/ 894601 h 6510166"/>
              <a:gd name="connsiteX326" fmla="*/ 2317748 w 5478057"/>
              <a:gd name="connsiteY326" fmla="*/ 983754 h 6510166"/>
              <a:gd name="connsiteX327" fmla="*/ 2348490 w 5478057"/>
              <a:gd name="connsiteY327" fmla="*/ 1002200 h 6510166"/>
              <a:gd name="connsiteX328" fmla="*/ 2437642 w 5478057"/>
              <a:gd name="connsiteY328" fmla="*/ 949938 h 6510166"/>
              <a:gd name="connsiteX329" fmla="*/ 2456088 w 5478057"/>
              <a:gd name="connsiteY329" fmla="*/ 925344 h 6510166"/>
              <a:gd name="connsiteX330" fmla="*/ 2505276 w 5478057"/>
              <a:gd name="connsiteY330" fmla="*/ 919195 h 6510166"/>
              <a:gd name="connsiteX331" fmla="*/ 2560612 w 5478057"/>
              <a:gd name="connsiteY331" fmla="*/ 919195 h 6510166"/>
              <a:gd name="connsiteX332" fmla="*/ 2594428 w 5478057"/>
              <a:gd name="connsiteY332" fmla="*/ 888453 h 6510166"/>
              <a:gd name="connsiteX333" fmla="*/ 2560612 w 5478057"/>
              <a:gd name="connsiteY333" fmla="*/ 863859 h 6510166"/>
              <a:gd name="connsiteX334" fmla="*/ 2612874 w 5478057"/>
              <a:gd name="connsiteY334" fmla="*/ 839265 h 6510166"/>
              <a:gd name="connsiteX335" fmla="*/ 2612874 w 5478057"/>
              <a:gd name="connsiteY335" fmla="*/ 888453 h 6510166"/>
              <a:gd name="connsiteX336" fmla="*/ 2637468 w 5478057"/>
              <a:gd name="connsiteY336" fmla="*/ 888453 h 6510166"/>
              <a:gd name="connsiteX337" fmla="*/ 2637468 w 5478057"/>
              <a:gd name="connsiteY337" fmla="*/ 839265 h 6510166"/>
              <a:gd name="connsiteX338" fmla="*/ 1561487 w 5478057"/>
              <a:gd name="connsiteY338" fmla="*/ 534917 h 6510166"/>
              <a:gd name="connsiteX339" fmla="*/ 1561487 w 5478057"/>
              <a:gd name="connsiteY339" fmla="*/ 587178 h 6510166"/>
              <a:gd name="connsiteX340" fmla="*/ 1586081 w 5478057"/>
              <a:gd name="connsiteY340" fmla="*/ 587178 h 6510166"/>
              <a:gd name="connsiteX341" fmla="*/ 1586081 w 5478057"/>
              <a:gd name="connsiteY341" fmla="*/ 534917 h 6510166"/>
              <a:gd name="connsiteX342" fmla="*/ 3098602 w 5478057"/>
              <a:gd name="connsiteY342" fmla="*/ 433467 h 6510166"/>
              <a:gd name="connsiteX343" fmla="*/ 3141641 w 5478057"/>
              <a:gd name="connsiteY343" fmla="*/ 485729 h 6510166"/>
              <a:gd name="connsiteX344" fmla="*/ 3129344 w 5478057"/>
              <a:gd name="connsiteY344" fmla="*/ 498026 h 6510166"/>
              <a:gd name="connsiteX345" fmla="*/ 3083231 w 5478057"/>
              <a:gd name="connsiteY345" fmla="*/ 448838 h 6510166"/>
              <a:gd name="connsiteX346" fmla="*/ 2001102 w 5478057"/>
              <a:gd name="connsiteY346" fmla="*/ 107598 h 6510166"/>
              <a:gd name="connsiteX347" fmla="*/ 2031844 w 5478057"/>
              <a:gd name="connsiteY347" fmla="*/ 126044 h 6510166"/>
              <a:gd name="connsiteX348" fmla="*/ 1988805 w 5478057"/>
              <a:gd name="connsiteY348" fmla="*/ 169083 h 6510166"/>
              <a:gd name="connsiteX349" fmla="*/ 1927320 w 5478057"/>
              <a:gd name="connsiteY349" fmla="*/ 169083 h 6510166"/>
              <a:gd name="connsiteX350" fmla="*/ 2001102 w 5478057"/>
              <a:gd name="connsiteY350" fmla="*/ 107598 h 6510166"/>
              <a:gd name="connsiteX351" fmla="*/ 2047215 w 5478057"/>
              <a:gd name="connsiteY351" fmla="*/ 0 h 6510166"/>
              <a:gd name="connsiteX352" fmla="*/ 2416123 w 5478057"/>
              <a:gd name="connsiteY352" fmla="*/ 126044 h 6510166"/>
              <a:gd name="connsiteX353" fmla="*/ 2548315 w 5478057"/>
              <a:gd name="connsiteY353" fmla="*/ 239790 h 6510166"/>
              <a:gd name="connsiteX354" fmla="*/ 2606725 w 5478057"/>
              <a:gd name="connsiteY354" fmla="*/ 202900 h 6510166"/>
              <a:gd name="connsiteX355" fmla="*/ 2594428 w 5478057"/>
              <a:gd name="connsiteY355" fmla="*/ 233642 h 6510166"/>
              <a:gd name="connsiteX356" fmla="*/ 3092454 w 5478057"/>
              <a:gd name="connsiteY356" fmla="*/ 534917 h 6510166"/>
              <a:gd name="connsiteX357" fmla="*/ 3160087 w 5478057"/>
              <a:gd name="connsiteY357" fmla="*/ 491877 h 6510166"/>
              <a:gd name="connsiteX358" fmla="*/ 3181606 w 5478057"/>
              <a:gd name="connsiteY358" fmla="*/ 534917 h 6510166"/>
              <a:gd name="connsiteX359" fmla="*/ 3224646 w 5478057"/>
              <a:gd name="connsiteY359" fmla="*/ 593327 h 6510166"/>
              <a:gd name="connsiteX360" fmla="*/ 3267685 w 5478057"/>
              <a:gd name="connsiteY360" fmla="*/ 707074 h 6510166"/>
              <a:gd name="connsiteX361" fmla="*/ 3341466 w 5478057"/>
              <a:gd name="connsiteY361" fmla="*/ 777781 h 6510166"/>
              <a:gd name="connsiteX362" fmla="*/ 3399877 w 5478057"/>
              <a:gd name="connsiteY362" fmla="*/ 793152 h 6510166"/>
              <a:gd name="connsiteX363" fmla="*/ 3427545 w 5478057"/>
              <a:gd name="connsiteY363" fmla="*/ 823894 h 6510166"/>
              <a:gd name="connsiteX364" fmla="*/ 3436768 w 5478057"/>
              <a:gd name="connsiteY364" fmla="*/ 833117 h 6510166"/>
              <a:gd name="connsiteX365" fmla="*/ 3467510 w 5478057"/>
              <a:gd name="connsiteY365" fmla="*/ 863859 h 6510166"/>
              <a:gd name="connsiteX366" fmla="*/ 3611999 w 5478057"/>
              <a:gd name="connsiteY366" fmla="*/ 913047 h 6510166"/>
              <a:gd name="connsiteX367" fmla="*/ 3679632 w 5478057"/>
              <a:gd name="connsiteY367" fmla="*/ 956086 h 6510166"/>
              <a:gd name="connsiteX368" fmla="*/ 3747265 w 5478057"/>
              <a:gd name="connsiteY368" fmla="*/ 1002200 h 6510166"/>
              <a:gd name="connsiteX369" fmla="*/ 3756488 w 5478057"/>
              <a:gd name="connsiteY369" fmla="*/ 992977 h 6510166"/>
              <a:gd name="connsiteX370" fmla="*/ 3771859 w 5478057"/>
              <a:gd name="connsiteY370" fmla="*/ 983754 h 6510166"/>
              <a:gd name="connsiteX371" fmla="*/ 3934793 w 5478057"/>
              <a:gd name="connsiteY371" fmla="*/ 1103649 h 6510166"/>
              <a:gd name="connsiteX372" fmla="*/ 4042391 w 5478057"/>
              <a:gd name="connsiteY372" fmla="*/ 1122095 h 6510166"/>
              <a:gd name="connsiteX373" fmla="*/ 4054688 w 5478057"/>
              <a:gd name="connsiteY373" fmla="*/ 1192802 h 6510166"/>
              <a:gd name="connsiteX374" fmla="*/ 4097727 w 5478057"/>
              <a:gd name="connsiteY374" fmla="*/ 1229693 h 6510166"/>
              <a:gd name="connsiteX375" fmla="*/ 4097727 w 5478057"/>
              <a:gd name="connsiteY375" fmla="*/ 1158986 h 6510166"/>
              <a:gd name="connsiteX376" fmla="*/ 4294478 w 5478057"/>
              <a:gd name="connsiteY376" fmla="*/ 1285029 h 6510166"/>
              <a:gd name="connsiteX377" fmla="*/ 4355962 w 5478057"/>
              <a:gd name="connsiteY377" fmla="*/ 1361885 h 6510166"/>
              <a:gd name="connsiteX378" fmla="*/ 4438967 w 5478057"/>
              <a:gd name="connsiteY378" fmla="*/ 1423369 h 6510166"/>
              <a:gd name="connsiteX379" fmla="*/ 4482006 w 5478057"/>
              <a:gd name="connsiteY379" fmla="*/ 1411072 h 6510166"/>
              <a:gd name="connsiteX380" fmla="*/ 4552714 w 5478057"/>
              <a:gd name="connsiteY380" fmla="*/ 1567858 h 6510166"/>
              <a:gd name="connsiteX381" fmla="*/ 4561936 w 5478057"/>
              <a:gd name="connsiteY381" fmla="*/ 1561710 h 6510166"/>
              <a:gd name="connsiteX382" fmla="*/ 4577307 w 5478057"/>
              <a:gd name="connsiteY382" fmla="*/ 1555561 h 6510166"/>
              <a:gd name="connsiteX383" fmla="*/ 4651088 w 5478057"/>
              <a:gd name="connsiteY383" fmla="*/ 1650862 h 6510166"/>
              <a:gd name="connsiteX384" fmla="*/ 4734093 w 5478057"/>
              <a:gd name="connsiteY384" fmla="*/ 1743089 h 6510166"/>
              <a:gd name="connsiteX385" fmla="*/ 4749464 w 5478057"/>
              <a:gd name="connsiteY385" fmla="*/ 1736941 h 6510166"/>
              <a:gd name="connsiteX386" fmla="*/ 4758687 w 5478057"/>
              <a:gd name="connsiteY386" fmla="*/ 1730792 h 6510166"/>
              <a:gd name="connsiteX387" fmla="*/ 4783280 w 5478057"/>
              <a:gd name="connsiteY387" fmla="*/ 1770758 h 6510166"/>
              <a:gd name="connsiteX388" fmla="*/ 4829394 w 5478057"/>
              <a:gd name="connsiteY388" fmla="*/ 1758461 h 6510166"/>
              <a:gd name="connsiteX389" fmla="*/ 4884730 w 5478057"/>
              <a:gd name="connsiteY389" fmla="*/ 1884504 h 6510166"/>
              <a:gd name="connsiteX390" fmla="*/ 4967734 w 5478057"/>
              <a:gd name="connsiteY390" fmla="*/ 1989028 h 6510166"/>
              <a:gd name="connsiteX391" fmla="*/ 4998477 w 5478057"/>
              <a:gd name="connsiteY391" fmla="*/ 2198076 h 6510166"/>
              <a:gd name="connsiteX392" fmla="*/ 5053813 w 5478057"/>
              <a:gd name="connsiteY392" fmla="*/ 2210373 h 6510166"/>
              <a:gd name="connsiteX393" fmla="*/ 5087630 w 5478057"/>
              <a:gd name="connsiteY393" fmla="*/ 2185779 h 6510166"/>
              <a:gd name="connsiteX394" fmla="*/ 5115298 w 5478057"/>
              <a:gd name="connsiteY394" fmla="*/ 2271857 h 6510166"/>
              <a:gd name="connsiteX395" fmla="*/ 5195228 w 5478057"/>
              <a:gd name="connsiteY395" fmla="*/ 2425569 h 6510166"/>
              <a:gd name="connsiteX396" fmla="*/ 5299752 w 5478057"/>
              <a:gd name="connsiteY396" fmla="*/ 2613097 h 6510166"/>
              <a:gd name="connsiteX397" fmla="*/ 5358162 w 5478057"/>
              <a:gd name="connsiteY397" fmla="*/ 2702250 h 6510166"/>
              <a:gd name="connsiteX398" fmla="*/ 5352014 w 5478057"/>
              <a:gd name="connsiteY398" fmla="*/ 2815996 h 6510166"/>
              <a:gd name="connsiteX399" fmla="*/ 5392211 w 5478057"/>
              <a:gd name="connsiteY399" fmla="*/ 2838966 h 6510166"/>
              <a:gd name="connsiteX400" fmla="*/ 5391306 w 5478057"/>
              <a:gd name="connsiteY400" fmla="*/ 2844193 h 6510166"/>
              <a:gd name="connsiteX401" fmla="*/ 5388904 w 5478057"/>
              <a:gd name="connsiteY401" fmla="*/ 2948188 h 6510166"/>
              <a:gd name="connsiteX402" fmla="*/ 5388904 w 5478057"/>
              <a:gd name="connsiteY402" fmla="*/ 2997376 h 6510166"/>
              <a:gd name="connsiteX403" fmla="*/ 5407350 w 5478057"/>
              <a:gd name="connsiteY403" fmla="*/ 3018895 h 6510166"/>
              <a:gd name="connsiteX404" fmla="*/ 5418110 w 5478057"/>
              <a:gd name="connsiteY404" fmla="*/ 3027349 h 6510166"/>
              <a:gd name="connsiteX405" fmla="*/ 5419682 w 5478057"/>
              <a:gd name="connsiteY405" fmla="*/ 3028450 h 6510166"/>
              <a:gd name="connsiteX406" fmla="*/ 5422576 w 5478057"/>
              <a:gd name="connsiteY406" fmla="*/ 3056026 h 6510166"/>
              <a:gd name="connsiteX407" fmla="*/ 5478057 w 5478057"/>
              <a:gd name="connsiteY407" fmla="*/ 3350912 h 6510166"/>
              <a:gd name="connsiteX408" fmla="*/ 5456538 w 5478057"/>
              <a:gd name="connsiteY408" fmla="*/ 3338615 h 6510166"/>
              <a:gd name="connsiteX409" fmla="*/ 5431944 w 5478057"/>
              <a:gd name="connsiteY409" fmla="*/ 3326318 h 6510166"/>
              <a:gd name="connsiteX410" fmla="*/ 5413498 w 5478057"/>
              <a:gd name="connsiteY410" fmla="*/ 3387803 h 6510166"/>
              <a:gd name="connsiteX411" fmla="*/ 5422720 w 5478057"/>
              <a:gd name="connsiteY411" fmla="*/ 3403174 h 6510166"/>
              <a:gd name="connsiteX412" fmla="*/ 5431944 w 5478057"/>
              <a:gd name="connsiteY412" fmla="*/ 3418545 h 6510166"/>
              <a:gd name="connsiteX413" fmla="*/ 5452694 w 5478057"/>
              <a:gd name="connsiteY413" fmla="*/ 3397026 h 6510166"/>
              <a:gd name="connsiteX414" fmla="*/ 5457747 w 5478057"/>
              <a:gd name="connsiteY414" fmla="*/ 3388792 h 6510166"/>
              <a:gd name="connsiteX415" fmla="*/ 5455144 w 5478057"/>
              <a:gd name="connsiteY415" fmla="*/ 3398755 h 6510166"/>
              <a:gd name="connsiteX416" fmla="*/ 5388904 w 5478057"/>
              <a:gd name="connsiteY416" fmla="*/ 3615296 h 6510166"/>
              <a:gd name="connsiteX417" fmla="*/ 5425795 w 5478057"/>
              <a:gd name="connsiteY417" fmla="*/ 3676781 h 6510166"/>
              <a:gd name="connsiteX418" fmla="*/ 5425795 w 5478057"/>
              <a:gd name="connsiteY418" fmla="*/ 3735191 h 6510166"/>
              <a:gd name="connsiteX419" fmla="*/ 5407350 w 5478057"/>
              <a:gd name="connsiteY419" fmla="*/ 3765933 h 6510166"/>
              <a:gd name="connsiteX420" fmla="*/ 5388904 w 5478057"/>
              <a:gd name="connsiteY420" fmla="*/ 3741340 h 6510166"/>
              <a:gd name="connsiteX421" fmla="*/ 5378317 w 5478057"/>
              <a:gd name="connsiteY421" fmla="*/ 3744869 h 6510166"/>
              <a:gd name="connsiteX422" fmla="*/ 5364116 w 5478057"/>
              <a:gd name="connsiteY422" fmla="*/ 3759170 h 6510166"/>
              <a:gd name="connsiteX423" fmla="*/ 5356822 w 5478057"/>
              <a:gd name="connsiteY423" fmla="*/ 3780357 h 6510166"/>
              <a:gd name="connsiteX424" fmla="*/ 5365567 w 5478057"/>
              <a:gd name="connsiteY424" fmla="*/ 3806786 h 6510166"/>
              <a:gd name="connsiteX425" fmla="*/ 5376862 w 5478057"/>
              <a:gd name="connsiteY425" fmla="*/ 3845245 h 6510166"/>
              <a:gd name="connsiteX426" fmla="*/ 5368187 w 5478057"/>
              <a:gd name="connsiteY426" fmla="*/ 3982213 h 6510166"/>
              <a:gd name="connsiteX427" fmla="*/ 5295995 w 5478057"/>
              <a:gd name="connsiteY427" fmla="*/ 4101221 h 6510166"/>
              <a:gd name="connsiteX428" fmla="*/ 5337628 w 5478057"/>
              <a:gd name="connsiteY428" fmla="*/ 4208670 h 6510166"/>
              <a:gd name="connsiteX429" fmla="*/ 5357876 w 5478057"/>
              <a:gd name="connsiteY429" fmla="*/ 4081819 h 6510166"/>
              <a:gd name="connsiteX430" fmla="*/ 5373259 w 5478057"/>
              <a:gd name="connsiteY430" fmla="*/ 4213686 h 6510166"/>
              <a:gd name="connsiteX431" fmla="*/ 5351750 w 5478057"/>
              <a:gd name="connsiteY431" fmla="*/ 4230816 h 6510166"/>
              <a:gd name="connsiteX432" fmla="*/ 5330518 w 5478057"/>
              <a:gd name="connsiteY432" fmla="*/ 4219604 h 6510166"/>
              <a:gd name="connsiteX433" fmla="*/ 5298989 w 5478057"/>
              <a:gd name="connsiteY433" fmla="*/ 4204291 h 6510166"/>
              <a:gd name="connsiteX434" fmla="*/ 5287320 w 5478057"/>
              <a:gd name="connsiteY434" fmla="*/ 4238189 h 6510166"/>
              <a:gd name="connsiteX435" fmla="*/ 5349464 w 5478057"/>
              <a:gd name="connsiteY435" fmla="*/ 4294152 h 6510166"/>
              <a:gd name="connsiteX436" fmla="*/ 5312363 w 5478057"/>
              <a:gd name="connsiteY436" fmla="*/ 4371152 h 6510166"/>
              <a:gd name="connsiteX437" fmla="*/ 5265145 w 5478057"/>
              <a:gd name="connsiteY437" fmla="*/ 4459726 h 6510166"/>
              <a:gd name="connsiteX438" fmla="*/ 5190765 w 5478057"/>
              <a:gd name="connsiteY438" fmla="*/ 4598052 h 6510166"/>
              <a:gd name="connsiteX439" fmla="*/ 5130105 w 5478057"/>
              <a:gd name="connsiteY439" fmla="*/ 5038297 h 6510166"/>
              <a:gd name="connsiteX440" fmla="*/ 5058191 w 5478057"/>
              <a:gd name="connsiteY440" fmla="*/ 5128963 h 6510166"/>
              <a:gd name="connsiteX441" fmla="*/ 5068030 w 5478057"/>
              <a:gd name="connsiteY441" fmla="*/ 5145732 h 6510166"/>
              <a:gd name="connsiteX442" fmla="*/ 5018276 w 5478057"/>
              <a:gd name="connsiteY442" fmla="*/ 5118568 h 6510166"/>
              <a:gd name="connsiteX443" fmla="*/ 5021644 w 5478057"/>
              <a:gd name="connsiteY443" fmla="*/ 5149280 h 6510166"/>
              <a:gd name="connsiteX444" fmla="*/ 5026925 w 5478057"/>
              <a:gd name="connsiteY444" fmla="*/ 5189014 h 6510166"/>
              <a:gd name="connsiteX445" fmla="*/ 5044969 w 5478057"/>
              <a:gd name="connsiteY445" fmla="*/ 5185189 h 6510166"/>
              <a:gd name="connsiteX446" fmla="*/ 4977240 w 5478057"/>
              <a:gd name="connsiteY446" fmla="*/ 5325248 h 6510166"/>
              <a:gd name="connsiteX447" fmla="*/ 4984891 w 5478057"/>
              <a:gd name="connsiteY447" fmla="*/ 5361337 h 6510166"/>
              <a:gd name="connsiteX448" fmla="*/ 5000468 w 5478057"/>
              <a:gd name="connsiteY448" fmla="*/ 5405173 h 6510166"/>
              <a:gd name="connsiteX449" fmla="*/ 4887892 w 5478057"/>
              <a:gd name="connsiteY449" fmla="*/ 5630160 h 6510166"/>
              <a:gd name="connsiteX450" fmla="*/ 4743800 w 5478057"/>
              <a:gd name="connsiteY450" fmla="*/ 5736127 h 6510166"/>
              <a:gd name="connsiteX451" fmla="*/ 4626941 w 5478057"/>
              <a:gd name="connsiteY451" fmla="*/ 5955736 h 6510166"/>
              <a:gd name="connsiteX452" fmla="*/ 4486397 w 5478057"/>
              <a:gd name="connsiteY452" fmla="*/ 6108088 h 6510166"/>
              <a:gd name="connsiteX453" fmla="*/ 4309681 w 5478057"/>
              <a:gd name="connsiteY453" fmla="*/ 6208400 h 6510166"/>
              <a:gd name="connsiteX454" fmla="*/ 4044115 w 5478057"/>
              <a:gd name="connsiteY454" fmla="*/ 6289835 h 6510166"/>
              <a:gd name="connsiteX455" fmla="*/ 3981874 w 5478057"/>
              <a:gd name="connsiteY455" fmla="*/ 6277890 h 6510166"/>
              <a:gd name="connsiteX456" fmla="*/ 3936029 w 5478057"/>
              <a:gd name="connsiteY456" fmla="*/ 6328461 h 6510166"/>
              <a:gd name="connsiteX457" fmla="*/ 3866401 w 5478057"/>
              <a:gd name="connsiteY457" fmla="*/ 6355791 h 6510166"/>
              <a:gd name="connsiteX458" fmla="*/ 3797869 w 5478057"/>
              <a:gd name="connsiteY458" fmla="*/ 6373461 h 6510166"/>
              <a:gd name="connsiteX459" fmla="*/ 3754032 w 5478057"/>
              <a:gd name="connsiteY459" fmla="*/ 6389039 h 6510166"/>
              <a:gd name="connsiteX460" fmla="*/ 3786379 w 5478057"/>
              <a:gd name="connsiteY460" fmla="*/ 6423035 h 6510166"/>
              <a:gd name="connsiteX461" fmla="*/ 4120008 w 5478057"/>
              <a:gd name="connsiteY461" fmla="*/ 6440303 h 6510166"/>
              <a:gd name="connsiteX462" fmla="*/ 4079720 w 5478057"/>
              <a:gd name="connsiteY462" fmla="*/ 6502267 h 6510166"/>
              <a:gd name="connsiteX463" fmla="*/ 3692693 w 5478057"/>
              <a:gd name="connsiteY463" fmla="*/ 6455465 h 6510166"/>
              <a:gd name="connsiteX464" fmla="*/ 3539786 w 5478057"/>
              <a:gd name="connsiteY464" fmla="*/ 6371605 h 6510166"/>
              <a:gd name="connsiteX465" fmla="*/ 3490296 w 5478057"/>
              <a:gd name="connsiteY465" fmla="*/ 6419806 h 6510166"/>
              <a:gd name="connsiteX466" fmla="*/ 3495951 w 5478057"/>
              <a:gd name="connsiteY466" fmla="*/ 6387182 h 6510166"/>
              <a:gd name="connsiteX467" fmla="*/ 2946274 w 5478057"/>
              <a:gd name="connsiteY467" fmla="*/ 6195734 h 6510166"/>
              <a:gd name="connsiteX468" fmla="*/ 2889037 w 5478057"/>
              <a:gd name="connsiteY468" fmla="*/ 6251864 h 6510166"/>
              <a:gd name="connsiteX469" fmla="*/ 2859060 w 5478057"/>
              <a:gd name="connsiteY469" fmla="*/ 6214222 h 6510166"/>
              <a:gd name="connsiteX470" fmla="*/ 2804843 w 5478057"/>
              <a:gd name="connsiteY470" fmla="*/ 6166007 h 6510166"/>
              <a:gd name="connsiteX471" fmla="*/ 2739151 w 5478057"/>
              <a:gd name="connsiteY471" fmla="*/ 6063658 h 6510166"/>
              <a:gd name="connsiteX472" fmla="*/ 2652311 w 5478057"/>
              <a:gd name="connsiteY472" fmla="*/ 6009788 h 6510166"/>
              <a:gd name="connsiteX473" fmla="*/ 2591983 w 5478057"/>
              <a:gd name="connsiteY473" fmla="*/ 6006864 h 6510166"/>
              <a:gd name="connsiteX474" fmla="*/ 2558541 w 5478057"/>
              <a:gd name="connsiteY474" fmla="*/ 5982528 h 6510166"/>
              <a:gd name="connsiteX475" fmla="*/ 2547606 w 5478057"/>
              <a:gd name="connsiteY475" fmla="*/ 5975418 h 6510166"/>
              <a:gd name="connsiteX476" fmla="*/ 2511157 w 5478057"/>
              <a:gd name="connsiteY476" fmla="*/ 5951720 h 6510166"/>
              <a:gd name="connsiteX477" fmla="*/ 2359609 w 5478057"/>
              <a:gd name="connsiteY477" fmla="*/ 5933565 h 6510166"/>
              <a:gd name="connsiteX478" fmla="*/ 2284521 w 5478057"/>
              <a:gd name="connsiteY478" fmla="*/ 5905487 h 6510166"/>
              <a:gd name="connsiteX479" fmla="*/ 2208795 w 5478057"/>
              <a:gd name="connsiteY479" fmla="*/ 5874400 h 6510166"/>
              <a:gd name="connsiteX480" fmla="*/ 2201685 w 5478057"/>
              <a:gd name="connsiteY480" fmla="*/ 5885335 h 6510166"/>
              <a:gd name="connsiteX481" fmla="*/ 2188561 w 5478057"/>
              <a:gd name="connsiteY481" fmla="*/ 5897546 h 6510166"/>
              <a:gd name="connsiteX482" fmla="*/ 2004306 w 5478057"/>
              <a:gd name="connsiteY482" fmla="*/ 5814045 h 6510166"/>
              <a:gd name="connsiteX483" fmla="*/ 1895222 w 5478057"/>
              <a:gd name="connsiteY483" fmla="*/ 5818313 h 6510166"/>
              <a:gd name="connsiteX484" fmla="*/ 1868529 w 5478057"/>
              <a:gd name="connsiteY484" fmla="*/ 5751693 h 6510166"/>
              <a:gd name="connsiteX485" fmla="*/ 1818775 w 5478057"/>
              <a:gd name="connsiteY485" fmla="*/ 5724530 h 6510166"/>
              <a:gd name="connsiteX486" fmla="*/ 1833438 w 5478057"/>
              <a:gd name="connsiteY486" fmla="*/ 5793700 h 6510166"/>
              <a:gd name="connsiteX487" fmla="*/ 1614826 w 5478057"/>
              <a:gd name="connsiteY487" fmla="*/ 5711198 h 6510166"/>
              <a:gd name="connsiteX488" fmla="*/ 1538741 w 5478057"/>
              <a:gd name="connsiteY488" fmla="*/ 5648763 h 6510166"/>
              <a:gd name="connsiteX489" fmla="*/ 1444790 w 5478057"/>
              <a:gd name="connsiteY489" fmla="*/ 5605828 h 6510166"/>
              <a:gd name="connsiteX490" fmla="*/ 1405237 w 5478057"/>
              <a:gd name="connsiteY490" fmla="*/ 5626783 h 6510166"/>
              <a:gd name="connsiteX491" fmla="*/ 1303552 w 5478057"/>
              <a:gd name="connsiteY491" fmla="*/ 5488069 h 6510166"/>
              <a:gd name="connsiteX492" fmla="*/ 1295806 w 5478057"/>
              <a:gd name="connsiteY492" fmla="*/ 5495995 h 6510166"/>
              <a:gd name="connsiteX493" fmla="*/ 1282044 w 5478057"/>
              <a:gd name="connsiteY493" fmla="*/ 5505198 h 6510166"/>
              <a:gd name="connsiteX494" fmla="*/ 1190104 w 5478057"/>
              <a:gd name="connsiteY494" fmla="*/ 5427269 h 6510166"/>
              <a:gd name="connsiteX495" fmla="*/ 1089778 w 5478057"/>
              <a:gd name="connsiteY495" fmla="*/ 5354260 h 6510166"/>
              <a:gd name="connsiteX496" fmla="*/ 1076016 w 5478057"/>
              <a:gd name="connsiteY496" fmla="*/ 5363462 h 6510166"/>
              <a:gd name="connsiteX497" fmla="*/ 1068268 w 5478057"/>
              <a:gd name="connsiteY497" fmla="*/ 5371390 h 6510166"/>
              <a:gd name="connsiteX498" fmla="*/ 1035922 w 5478057"/>
              <a:gd name="connsiteY498" fmla="*/ 5337393 h 6510166"/>
              <a:gd name="connsiteX499" fmla="*/ 993361 w 5478057"/>
              <a:gd name="connsiteY499" fmla="*/ 5358985 h 6510166"/>
              <a:gd name="connsiteX500" fmla="*/ 913089 w 5478057"/>
              <a:gd name="connsiteY500" fmla="*/ 5247158 h 6510166"/>
              <a:gd name="connsiteX501" fmla="*/ 810214 w 5478057"/>
              <a:gd name="connsiteY501" fmla="*/ 5162119 h 6510166"/>
              <a:gd name="connsiteX502" fmla="*/ 736788 w 5478057"/>
              <a:gd name="connsiteY502" fmla="*/ 4963991 h 6510166"/>
              <a:gd name="connsiteX503" fmla="*/ 680105 w 5478057"/>
              <a:gd name="connsiteY503" fmla="*/ 4963436 h 6510166"/>
              <a:gd name="connsiteX504" fmla="*/ 652123 w 5478057"/>
              <a:gd name="connsiteY504" fmla="*/ 4994508 h 6510166"/>
              <a:gd name="connsiteX505" fmla="*/ 607206 w 5478057"/>
              <a:gd name="connsiteY505" fmla="*/ 4916039 h 6510166"/>
              <a:gd name="connsiteX506" fmla="*/ 497137 w 5478057"/>
              <a:gd name="connsiteY506" fmla="*/ 4782244 h 6510166"/>
              <a:gd name="connsiteX507" fmla="*/ 355997 w 5478057"/>
              <a:gd name="connsiteY507" fmla="*/ 4620468 h 6510166"/>
              <a:gd name="connsiteX508" fmla="*/ 280369 w 5478057"/>
              <a:gd name="connsiteY508" fmla="*/ 4545366 h 6510166"/>
              <a:gd name="connsiteX509" fmla="*/ 262795 w 5478057"/>
              <a:gd name="connsiteY509" fmla="*/ 4432818 h 6510166"/>
              <a:gd name="connsiteX510" fmla="*/ 218708 w 5478057"/>
              <a:gd name="connsiteY510" fmla="*/ 4418683 h 6510166"/>
              <a:gd name="connsiteX511" fmla="*/ 218510 w 5478057"/>
              <a:gd name="connsiteY511" fmla="*/ 4413382 h 6510166"/>
              <a:gd name="connsiteX512" fmla="*/ 199294 w 5478057"/>
              <a:gd name="connsiteY512" fmla="*/ 4311150 h 6510166"/>
              <a:gd name="connsiteX513" fmla="*/ 189093 w 5478057"/>
              <a:gd name="connsiteY513" fmla="*/ 4263031 h 6510166"/>
              <a:gd name="connsiteX514" fmla="*/ 166586 w 5478057"/>
              <a:gd name="connsiteY514" fmla="*/ 4245805 h 6510166"/>
              <a:gd name="connsiteX515" fmla="*/ 154307 w 5478057"/>
              <a:gd name="connsiteY515" fmla="*/ 4239766 h 6510166"/>
              <a:gd name="connsiteX516" fmla="*/ 152540 w 5478057"/>
              <a:gd name="connsiteY516" fmla="*/ 4239015 h 6510166"/>
              <a:gd name="connsiteX517" fmla="*/ 143991 w 5478057"/>
              <a:gd name="connsiteY517" fmla="*/ 4212638 h 6510166"/>
              <a:gd name="connsiteX518" fmla="*/ 28564 w 5478057"/>
              <a:gd name="connsiteY518" fmla="*/ 3935668 h 6510166"/>
              <a:gd name="connsiteX519" fmla="*/ 52165 w 5478057"/>
              <a:gd name="connsiteY519" fmla="*/ 3943235 h 6510166"/>
              <a:gd name="connsiteX520" fmla="*/ 78775 w 5478057"/>
              <a:gd name="connsiteY520" fmla="*/ 3950165 h 6510166"/>
              <a:gd name="connsiteX521" fmla="*/ 84069 w 5478057"/>
              <a:gd name="connsiteY521" fmla="*/ 3886191 h 6510166"/>
              <a:gd name="connsiteX522" fmla="*/ 71860 w 5478057"/>
              <a:gd name="connsiteY522" fmla="*/ 3873067 h 6510166"/>
              <a:gd name="connsiteX523" fmla="*/ 59649 w 5478057"/>
              <a:gd name="connsiteY523" fmla="*/ 3859943 h 6510166"/>
              <a:gd name="connsiteX524" fmla="*/ 43813 w 5478057"/>
              <a:gd name="connsiteY524" fmla="*/ 3885297 h 6510166"/>
              <a:gd name="connsiteX525" fmla="*/ 40577 w 5478057"/>
              <a:gd name="connsiteY525" fmla="*/ 3894400 h 6510166"/>
              <a:gd name="connsiteX526" fmla="*/ 41057 w 5478057"/>
              <a:gd name="connsiteY526" fmla="*/ 3884114 h 6510166"/>
              <a:gd name="connsiteX527" fmla="*/ 60952 w 5478057"/>
              <a:gd name="connsiteY527" fmla="*/ 3658543 h 6510166"/>
              <a:gd name="connsiteX528" fmla="*/ 12113 w 5478057"/>
              <a:gd name="connsiteY528" fmla="*/ 3606045 h 6510166"/>
              <a:gd name="connsiteX529" fmla="*/ 0 w 5478057"/>
              <a:gd name="connsiteY529" fmla="*/ 3548905 h 6510166"/>
              <a:gd name="connsiteX530" fmla="*/ 11669 w 5478057"/>
              <a:gd name="connsiteY530" fmla="*/ 3515006 h 6510166"/>
              <a:gd name="connsiteX531" fmla="*/ 34814 w 5478057"/>
              <a:gd name="connsiteY531" fmla="*/ 3535239 h 6510166"/>
              <a:gd name="connsiteX532" fmla="*/ 85122 w 5478057"/>
              <a:gd name="connsiteY532" fmla="*/ 3505720 h 6510166"/>
              <a:gd name="connsiteX533" fmla="*/ 76917 w 5478057"/>
              <a:gd name="connsiteY533" fmla="*/ 3526314 h 6510166"/>
              <a:gd name="connsiteX534" fmla="*/ 94685 w 5478057"/>
              <a:gd name="connsiteY534" fmla="*/ 3550831 h 6510166"/>
              <a:gd name="connsiteX535" fmla="*/ 57680 w 5478057"/>
              <a:gd name="connsiteY535" fmla="*/ 3583815 h 6510166"/>
              <a:gd name="connsiteX536" fmla="*/ 90665 w 5478057"/>
              <a:gd name="connsiteY536" fmla="*/ 3620819 h 6510166"/>
              <a:gd name="connsiteX537" fmla="*/ 99355 w 5478057"/>
              <a:gd name="connsiteY537" fmla="*/ 3380144 h 6510166"/>
              <a:gd name="connsiteX538" fmla="*/ 85330 w 5478057"/>
              <a:gd name="connsiteY538" fmla="*/ 3313981 h 6510166"/>
              <a:gd name="connsiteX539" fmla="*/ 127904 w 5478057"/>
              <a:gd name="connsiteY539" fmla="*/ 3188681 h 6510166"/>
              <a:gd name="connsiteX540" fmla="*/ 148633 w 5478057"/>
              <a:gd name="connsiteY540" fmla="*/ 3044641 h 6510166"/>
              <a:gd name="connsiteX541" fmla="*/ 177380 w 5478057"/>
              <a:gd name="connsiteY541" fmla="*/ 3008180 h 6510166"/>
              <a:gd name="connsiteX542" fmla="*/ 175009 w 5478057"/>
              <a:gd name="connsiteY542" fmla="*/ 2978930 h 6510166"/>
              <a:gd name="connsiteX543" fmla="*/ 147341 w 5478057"/>
              <a:gd name="connsiteY543" fmla="*/ 2986616 h 6510166"/>
              <a:gd name="connsiteX544" fmla="*/ 141123 w 5478057"/>
              <a:gd name="connsiteY544" fmla="*/ 2995252 h 6510166"/>
              <a:gd name="connsiteX545" fmla="*/ 141288 w 5478057"/>
              <a:gd name="connsiteY545" fmla="*/ 2994253 h 6510166"/>
              <a:gd name="connsiteX546" fmla="*/ 150415 w 5478057"/>
              <a:gd name="connsiteY546" fmla="*/ 2920520 h 6510166"/>
              <a:gd name="connsiteX547" fmla="*/ 162712 w 5478057"/>
              <a:gd name="connsiteY547" fmla="*/ 2763734 h 6510166"/>
              <a:gd name="connsiteX548" fmla="*/ 168860 w 5478057"/>
              <a:gd name="connsiteY548" fmla="*/ 2696101 h 6510166"/>
              <a:gd name="connsiteX549" fmla="*/ 208825 w 5478057"/>
              <a:gd name="connsiteY549" fmla="*/ 2551612 h 6510166"/>
              <a:gd name="connsiteX550" fmla="*/ 187306 w 5478057"/>
              <a:gd name="connsiteY550" fmla="*/ 2530093 h 6510166"/>
              <a:gd name="connsiteX551" fmla="*/ 199603 w 5478057"/>
              <a:gd name="connsiteY551" fmla="*/ 2431717 h 6510166"/>
              <a:gd name="connsiteX552" fmla="*/ 233419 w 5478057"/>
              <a:gd name="connsiteY552" fmla="*/ 2397901 h 6510166"/>
              <a:gd name="connsiteX553" fmla="*/ 230345 w 5478057"/>
              <a:gd name="connsiteY553" fmla="*/ 2370233 h 6510166"/>
              <a:gd name="connsiteX554" fmla="*/ 227271 w 5478057"/>
              <a:gd name="connsiteY554" fmla="*/ 2330268 h 6510166"/>
              <a:gd name="connsiteX555" fmla="*/ 264161 w 5478057"/>
              <a:gd name="connsiteY555" fmla="*/ 2198076 h 6510166"/>
              <a:gd name="connsiteX556" fmla="*/ 359463 w 5478057"/>
              <a:gd name="connsiteY556" fmla="*/ 2096626 h 6510166"/>
              <a:gd name="connsiteX557" fmla="*/ 341017 w 5478057"/>
              <a:gd name="connsiteY557" fmla="*/ 1982879 h 6510166"/>
              <a:gd name="connsiteX558" fmla="*/ 294904 w 5478057"/>
              <a:gd name="connsiteY558" fmla="*/ 2102774 h 6510166"/>
              <a:gd name="connsiteX559" fmla="*/ 307201 w 5478057"/>
              <a:gd name="connsiteY559" fmla="*/ 1970583 h 6510166"/>
              <a:gd name="connsiteX560" fmla="*/ 331795 w 5478057"/>
              <a:gd name="connsiteY560" fmla="*/ 1958286 h 6510166"/>
              <a:gd name="connsiteX561" fmla="*/ 350240 w 5478057"/>
              <a:gd name="connsiteY561" fmla="*/ 1973657 h 6510166"/>
              <a:gd name="connsiteX562" fmla="*/ 377908 w 5478057"/>
              <a:gd name="connsiteY562" fmla="*/ 1995176 h 6510166"/>
              <a:gd name="connsiteX563" fmla="*/ 396353 w 5478057"/>
              <a:gd name="connsiteY563" fmla="*/ 1964434 h 6510166"/>
              <a:gd name="connsiteX564" fmla="*/ 347166 w 5478057"/>
              <a:gd name="connsiteY564" fmla="*/ 1896801 h 6510166"/>
              <a:gd name="connsiteX565" fmla="*/ 399428 w 5478057"/>
              <a:gd name="connsiteY565" fmla="*/ 1829168 h 6510166"/>
              <a:gd name="connsiteX566" fmla="*/ 463987 w 5478057"/>
              <a:gd name="connsiteY566" fmla="*/ 1752312 h 6510166"/>
              <a:gd name="connsiteX567" fmla="*/ 565436 w 5478057"/>
              <a:gd name="connsiteY567" fmla="*/ 1632417 h 6510166"/>
              <a:gd name="connsiteX568" fmla="*/ 716073 w 5478057"/>
              <a:gd name="connsiteY568" fmla="*/ 1214322 h 6510166"/>
              <a:gd name="connsiteX569" fmla="*/ 805226 w 5478057"/>
              <a:gd name="connsiteY569" fmla="*/ 1140540 h 6510166"/>
              <a:gd name="connsiteX570" fmla="*/ 799078 w 5478057"/>
              <a:gd name="connsiteY570" fmla="*/ 1122095 h 6510166"/>
              <a:gd name="connsiteX571" fmla="*/ 842117 w 5478057"/>
              <a:gd name="connsiteY571" fmla="*/ 1158986 h 6510166"/>
              <a:gd name="connsiteX572" fmla="*/ 845191 w 5478057"/>
              <a:gd name="connsiteY572" fmla="*/ 1128243 h 6510166"/>
              <a:gd name="connsiteX573" fmla="*/ 848265 w 5478057"/>
              <a:gd name="connsiteY573" fmla="*/ 1088278 h 6510166"/>
              <a:gd name="connsiteX574" fmla="*/ 829820 w 5478057"/>
              <a:gd name="connsiteY574" fmla="*/ 1088278 h 6510166"/>
              <a:gd name="connsiteX575" fmla="*/ 925121 w 5478057"/>
              <a:gd name="connsiteY575" fmla="*/ 965309 h 6510166"/>
              <a:gd name="connsiteX576" fmla="*/ 925121 w 5478057"/>
              <a:gd name="connsiteY576" fmla="*/ 928418 h 6510166"/>
              <a:gd name="connsiteX577" fmla="*/ 918973 w 5478057"/>
              <a:gd name="connsiteY577" fmla="*/ 882305 h 6510166"/>
              <a:gd name="connsiteX578" fmla="*/ 1075758 w 5478057"/>
              <a:gd name="connsiteY578" fmla="*/ 685554 h 6510166"/>
              <a:gd name="connsiteX579" fmla="*/ 1238693 w 5478057"/>
              <a:gd name="connsiteY579" fmla="*/ 611772 h 6510166"/>
              <a:gd name="connsiteX580" fmla="*/ 1398553 w 5478057"/>
              <a:gd name="connsiteY580" fmla="*/ 421170 h 6510166"/>
              <a:gd name="connsiteX581" fmla="*/ 1567635 w 5478057"/>
              <a:gd name="connsiteY581" fmla="*/ 301275 h 6510166"/>
              <a:gd name="connsiteX582" fmla="*/ 1761312 w 5478057"/>
              <a:gd name="connsiteY582" fmla="*/ 239790 h 6510166"/>
              <a:gd name="connsiteX583" fmla="*/ 2037993 w 5478057"/>
              <a:gd name="connsiteY583" fmla="*/ 215197 h 6510166"/>
              <a:gd name="connsiteX584" fmla="*/ 2096403 w 5478057"/>
              <a:gd name="connsiteY584" fmla="*/ 239790 h 6510166"/>
              <a:gd name="connsiteX585" fmla="*/ 2151739 w 5478057"/>
              <a:gd name="connsiteY585" fmla="*/ 199825 h 6510166"/>
              <a:gd name="connsiteX586" fmla="*/ 2225521 w 5478057"/>
              <a:gd name="connsiteY586" fmla="*/ 187528 h 6510166"/>
              <a:gd name="connsiteX587" fmla="*/ 2296228 w 5478057"/>
              <a:gd name="connsiteY587" fmla="*/ 184454 h 6510166"/>
              <a:gd name="connsiteX588" fmla="*/ 2342342 w 5478057"/>
              <a:gd name="connsiteY588" fmla="*/ 178306 h 6510166"/>
              <a:gd name="connsiteX589" fmla="*/ 2317748 w 5478057"/>
              <a:gd name="connsiteY589" fmla="*/ 138341 h 6510166"/>
              <a:gd name="connsiteX590" fmla="*/ 1994953 w 5478057"/>
              <a:gd name="connsiteY590" fmla="*/ 52262 h 6510166"/>
              <a:gd name="connsiteX591" fmla="*/ 2047215 w 5478057"/>
              <a:gd name="connsiteY591" fmla="*/ 0 h 651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</a:cxnLst>
            <a:rect l="l" t="t" r="r" b="b"/>
            <a:pathLst>
              <a:path w="5478057" h="6510166">
                <a:moveTo>
                  <a:pt x="4161945" y="6311996"/>
                </a:moveTo>
                <a:cubicBezTo>
                  <a:pt x="4141285" y="6333136"/>
                  <a:pt x="4121476" y="6358285"/>
                  <a:pt x="4102517" y="6387445"/>
                </a:cubicBezTo>
                <a:cubicBezTo>
                  <a:pt x="4087937" y="6377965"/>
                  <a:pt x="4076638" y="6374075"/>
                  <a:pt x="4068618" y="6375775"/>
                </a:cubicBezTo>
                <a:lnTo>
                  <a:pt x="4101796" y="6324746"/>
                </a:lnTo>
                <a:close/>
                <a:moveTo>
                  <a:pt x="2917836" y="6239473"/>
                </a:moveTo>
                <a:lnTo>
                  <a:pt x="2973147" y="6278029"/>
                </a:lnTo>
                <a:lnTo>
                  <a:pt x="2961298" y="6296254"/>
                </a:lnTo>
                <a:lnTo>
                  <a:pt x="2908357" y="6254053"/>
                </a:lnTo>
                <a:close/>
                <a:moveTo>
                  <a:pt x="4433123" y="5827125"/>
                </a:moveTo>
                <a:lnTo>
                  <a:pt x="4409063" y="5832225"/>
                </a:lnTo>
                <a:lnTo>
                  <a:pt x="4419901" y="5883350"/>
                </a:lnTo>
                <a:lnTo>
                  <a:pt x="4443960" y="5878250"/>
                </a:lnTo>
                <a:close/>
                <a:moveTo>
                  <a:pt x="2082955" y="5784803"/>
                </a:moveTo>
                <a:lnTo>
                  <a:pt x="2080766" y="5804122"/>
                </a:lnTo>
                <a:lnTo>
                  <a:pt x="2134621" y="5820988"/>
                </a:lnTo>
                <a:lnTo>
                  <a:pt x="2134899" y="5792646"/>
                </a:lnTo>
                <a:close/>
                <a:moveTo>
                  <a:pt x="3342114" y="5750431"/>
                </a:moveTo>
                <a:lnTo>
                  <a:pt x="3318055" y="5755531"/>
                </a:lnTo>
                <a:lnTo>
                  <a:pt x="3328255" y="5803650"/>
                </a:lnTo>
                <a:lnTo>
                  <a:pt x="3352315" y="5798549"/>
                </a:lnTo>
                <a:close/>
                <a:moveTo>
                  <a:pt x="2631319" y="5592027"/>
                </a:moveTo>
                <a:lnTo>
                  <a:pt x="2630841" y="5593143"/>
                </a:lnTo>
                <a:lnTo>
                  <a:pt x="2640256" y="5597135"/>
                </a:lnTo>
                <a:lnTo>
                  <a:pt x="2647502" y="5598061"/>
                </a:lnTo>
                <a:lnTo>
                  <a:pt x="2649764" y="5592027"/>
                </a:lnTo>
                <a:close/>
                <a:moveTo>
                  <a:pt x="3577163" y="5584330"/>
                </a:moveTo>
                <a:cubicBezTo>
                  <a:pt x="3557049" y="5617924"/>
                  <a:pt x="3531591" y="5641129"/>
                  <a:pt x="3500787" y="5653943"/>
                </a:cubicBezTo>
                <a:cubicBezTo>
                  <a:pt x="3512511" y="5659838"/>
                  <a:pt x="3508196" y="5669133"/>
                  <a:pt x="3487842" y="5681828"/>
                </a:cubicBezTo>
                <a:lnTo>
                  <a:pt x="3440998" y="5698044"/>
                </a:lnTo>
                <a:cubicBezTo>
                  <a:pt x="3421375" y="5704298"/>
                  <a:pt x="3403330" y="5708123"/>
                  <a:pt x="3386865" y="5709519"/>
                </a:cubicBezTo>
                <a:lnTo>
                  <a:pt x="3360159" y="5746605"/>
                </a:lnTo>
                <a:cubicBezTo>
                  <a:pt x="3374739" y="5756085"/>
                  <a:pt x="3387466" y="5761767"/>
                  <a:pt x="3398340" y="5763652"/>
                </a:cubicBezTo>
                <a:cubicBezTo>
                  <a:pt x="3442514" y="5724957"/>
                  <a:pt x="3467608" y="5704972"/>
                  <a:pt x="3473623" y="5703697"/>
                </a:cubicBezTo>
                <a:cubicBezTo>
                  <a:pt x="3485653" y="5701147"/>
                  <a:pt x="3492092" y="5701878"/>
                  <a:pt x="3492942" y="5705887"/>
                </a:cubicBezTo>
                <a:cubicBezTo>
                  <a:pt x="3493792" y="5709897"/>
                  <a:pt x="3498227" y="5711053"/>
                  <a:pt x="3506247" y="5709353"/>
                </a:cubicBezTo>
                <a:cubicBezTo>
                  <a:pt x="3550356" y="5700002"/>
                  <a:pt x="3585294" y="5662218"/>
                  <a:pt x="3611062" y="5596000"/>
                </a:cubicBezTo>
                <a:cubicBezTo>
                  <a:pt x="3603042" y="5597700"/>
                  <a:pt x="3591743" y="5593809"/>
                  <a:pt x="3577163" y="5584330"/>
                </a:cubicBezTo>
                <a:close/>
                <a:moveTo>
                  <a:pt x="2868112" y="5579435"/>
                </a:moveTo>
                <a:lnTo>
                  <a:pt x="2854658" y="5580115"/>
                </a:lnTo>
                <a:lnTo>
                  <a:pt x="2833450" y="5593564"/>
                </a:lnTo>
                <a:lnTo>
                  <a:pt x="2829736" y="5597467"/>
                </a:lnTo>
                <a:lnTo>
                  <a:pt x="2853446" y="5594760"/>
                </a:lnTo>
                <a:lnTo>
                  <a:pt x="2875126" y="5592461"/>
                </a:lnTo>
                <a:close/>
                <a:moveTo>
                  <a:pt x="2978707" y="5573581"/>
                </a:moveTo>
                <a:cubicBezTo>
                  <a:pt x="2968460" y="5573581"/>
                  <a:pt x="2959301" y="5575247"/>
                  <a:pt x="2951231" y="5578577"/>
                </a:cubicBezTo>
                <a:lnTo>
                  <a:pt x="2941670" y="5585419"/>
                </a:lnTo>
                <a:lnTo>
                  <a:pt x="2993220" y="5580232"/>
                </a:lnTo>
                <a:lnTo>
                  <a:pt x="2992541" y="5578193"/>
                </a:lnTo>
                <a:cubicBezTo>
                  <a:pt x="2989467" y="5575119"/>
                  <a:pt x="2984855" y="5573581"/>
                  <a:pt x="2978707" y="5573581"/>
                </a:cubicBezTo>
                <a:close/>
                <a:moveTo>
                  <a:pt x="3335851" y="5572634"/>
                </a:moveTo>
                <a:lnTo>
                  <a:pt x="3251449" y="5678516"/>
                </a:lnTo>
                <a:cubicBezTo>
                  <a:pt x="3276174" y="5696321"/>
                  <a:pt x="3289386" y="5709233"/>
                  <a:pt x="3291086" y="5717252"/>
                </a:cubicBezTo>
                <a:lnTo>
                  <a:pt x="3348601" y="5632781"/>
                </a:lnTo>
                <a:close/>
                <a:moveTo>
                  <a:pt x="3112068" y="5551747"/>
                </a:moveTo>
                <a:lnTo>
                  <a:pt x="3092839" y="5554682"/>
                </a:lnTo>
                <a:lnTo>
                  <a:pt x="3079388" y="5566665"/>
                </a:lnTo>
                <a:lnTo>
                  <a:pt x="3044317" y="5590869"/>
                </a:lnTo>
                <a:lnTo>
                  <a:pt x="3058255" y="5656619"/>
                </a:lnTo>
                <a:lnTo>
                  <a:pt x="3090878" y="5662273"/>
                </a:lnTo>
                <a:cubicBezTo>
                  <a:pt x="3115003" y="5627829"/>
                  <a:pt x="3126640" y="5608602"/>
                  <a:pt x="3125790" y="5604593"/>
                </a:cubicBezTo>
                <a:cubicBezTo>
                  <a:pt x="3103495" y="5588368"/>
                  <a:pt x="3096297" y="5574182"/>
                  <a:pt x="3104197" y="5562031"/>
                </a:cubicBezTo>
                <a:close/>
                <a:moveTo>
                  <a:pt x="3205451" y="5534178"/>
                </a:moveTo>
                <a:lnTo>
                  <a:pt x="3173713" y="5542339"/>
                </a:lnTo>
                <a:lnTo>
                  <a:pt x="3159358" y="5544530"/>
                </a:lnTo>
                <a:lnTo>
                  <a:pt x="3161885" y="5545089"/>
                </a:lnTo>
                <a:cubicBezTo>
                  <a:pt x="3169965" y="5548614"/>
                  <a:pt x="3180079" y="5554326"/>
                  <a:pt x="3192229" y="5562226"/>
                </a:cubicBezTo>
                <a:close/>
                <a:moveTo>
                  <a:pt x="2013399" y="5509022"/>
                </a:moveTo>
                <a:lnTo>
                  <a:pt x="2009529" y="5512892"/>
                </a:lnTo>
                <a:lnTo>
                  <a:pt x="2017368" y="5515637"/>
                </a:lnTo>
                <a:close/>
                <a:moveTo>
                  <a:pt x="3410953" y="5497004"/>
                </a:moveTo>
                <a:lnTo>
                  <a:pt x="3401472" y="5511584"/>
                </a:lnTo>
                <a:lnTo>
                  <a:pt x="3457878" y="5540480"/>
                </a:lnTo>
                <a:lnTo>
                  <a:pt x="3466083" y="5519886"/>
                </a:lnTo>
                <a:close/>
                <a:moveTo>
                  <a:pt x="3605615" y="5436884"/>
                </a:moveTo>
                <a:lnTo>
                  <a:pt x="3545010" y="5462302"/>
                </a:lnTo>
                <a:lnTo>
                  <a:pt x="3573892" y="5509603"/>
                </a:lnTo>
                <a:cubicBezTo>
                  <a:pt x="3600141" y="5485182"/>
                  <a:pt x="3610715" y="5460944"/>
                  <a:pt x="3605615" y="5436884"/>
                </a:cubicBezTo>
                <a:close/>
                <a:moveTo>
                  <a:pt x="1860494" y="5393690"/>
                </a:moveTo>
                <a:lnTo>
                  <a:pt x="1832019" y="5407573"/>
                </a:lnTo>
                <a:lnTo>
                  <a:pt x="1905801" y="5429092"/>
                </a:lnTo>
                <a:lnTo>
                  <a:pt x="1919549" y="5420168"/>
                </a:lnTo>
                <a:close/>
                <a:moveTo>
                  <a:pt x="3669934" y="5378333"/>
                </a:moveTo>
                <a:lnTo>
                  <a:pt x="3667257" y="5378648"/>
                </a:lnTo>
                <a:lnTo>
                  <a:pt x="3668868" y="5379480"/>
                </a:lnTo>
                <a:close/>
                <a:moveTo>
                  <a:pt x="1416998" y="5220045"/>
                </a:moveTo>
                <a:cubicBezTo>
                  <a:pt x="1412899" y="5220045"/>
                  <a:pt x="1408288" y="5221582"/>
                  <a:pt x="1403164" y="5224656"/>
                </a:cubicBezTo>
                <a:lnTo>
                  <a:pt x="1396014" y="5230507"/>
                </a:lnTo>
                <a:lnTo>
                  <a:pt x="1424360" y="5249864"/>
                </a:lnTo>
                <a:lnTo>
                  <a:pt x="1435443" y="5250787"/>
                </a:lnTo>
                <a:cubicBezTo>
                  <a:pt x="1435443" y="5248737"/>
                  <a:pt x="1429295" y="5238490"/>
                  <a:pt x="1416998" y="5220045"/>
                </a:cubicBezTo>
                <a:close/>
                <a:moveTo>
                  <a:pt x="1018182" y="5105463"/>
                </a:moveTo>
                <a:lnTo>
                  <a:pt x="1009977" y="5126058"/>
                </a:lnTo>
                <a:lnTo>
                  <a:pt x="1046426" y="5149757"/>
                </a:lnTo>
                <a:lnTo>
                  <a:pt x="1055906" y="5135177"/>
                </a:lnTo>
                <a:close/>
                <a:moveTo>
                  <a:pt x="1207950" y="5094001"/>
                </a:moveTo>
                <a:lnTo>
                  <a:pt x="1205987" y="5096054"/>
                </a:lnTo>
                <a:lnTo>
                  <a:pt x="1221403" y="5107950"/>
                </a:lnTo>
                <a:lnTo>
                  <a:pt x="1288600" y="5156141"/>
                </a:lnTo>
                <a:lnTo>
                  <a:pt x="1290955" y="5143189"/>
                </a:lnTo>
                <a:cubicBezTo>
                  <a:pt x="1256113" y="5110397"/>
                  <a:pt x="1228445" y="5094001"/>
                  <a:pt x="1207950" y="5094001"/>
                </a:cubicBezTo>
                <a:close/>
                <a:moveTo>
                  <a:pt x="1132068" y="5037535"/>
                </a:moveTo>
                <a:lnTo>
                  <a:pt x="1146729" y="5050323"/>
                </a:lnTo>
                <a:lnTo>
                  <a:pt x="1157663" y="5058761"/>
                </a:lnTo>
                <a:lnTo>
                  <a:pt x="1158763" y="5057110"/>
                </a:lnTo>
                <a:close/>
                <a:moveTo>
                  <a:pt x="5152917" y="4819769"/>
                </a:moveTo>
                <a:lnTo>
                  <a:pt x="5141247" y="4853668"/>
                </a:lnTo>
                <a:lnTo>
                  <a:pt x="5160567" y="4855857"/>
                </a:lnTo>
                <a:lnTo>
                  <a:pt x="5166221" y="4823233"/>
                </a:lnTo>
                <a:close/>
                <a:moveTo>
                  <a:pt x="541999" y="4593609"/>
                </a:moveTo>
                <a:lnTo>
                  <a:pt x="532520" y="4608189"/>
                </a:lnTo>
                <a:lnTo>
                  <a:pt x="555664" y="4628423"/>
                </a:lnTo>
                <a:lnTo>
                  <a:pt x="563869" y="4607829"/>
                </a:lnTo>
                <a:close/>
                <a:moveTo>
                  <a:pt x="434107" y="4544202"/>
                </a:moveTo>
                <a:lnTo>
                  <a:pt x="410048" y="4549302"/>
                </a:lnTo>
                <a:lnTo>
                  <a:pt x="419611" y="4594413"/>
                </a:lnTo>
                <a:lnTo>
                  <a:pt x="443670" y="4589313"/>
                </a:lnTo>
                <a:close/>
                <a:moveTo>
                  <a:pt x="215592" y="4417683"/>
                </a:moveTo>
                <a:lnTo>
                  <a:pt x="218708" y="4418683"/>
                </a:lnTo>
                <a:lnTo>
                  <a:pt x="218742" y="4419569"/>
                </a:lnTo>
                <a:cubicBezTo>
                  <a:pt x="218618" y="4420840"/>
                  <a:pt x="218294" y="4421317"/>
                  <a:pt x="217768" y="4421003"/>
                </a:cubicBezTo>
                <a:cubicBezTo>
                  <a:pt x="217243" y="4420688"/>
                  <a:pt x="216518" y="4419583"/>
                  <a:pt x="215592" y="4417683"/>
                </a:cubicBezTo>
                <a:close/>
                <a:moveTo>
                  <a:pt x="152148" y="4238848"/>
                </a:moveTo>
                <a:lnTo>
                  <a:pt x="152540" y="4239015"/>
                </a:lnTo>
                <a:lnTo>
                  <a:pt x="152644" y="4239332"/>
                </a:lnTo>
                <a:cubicBezTo>
                  <a:pt x="152037" y="4238937"/>
                  <a:pt x="151871" y="4238775"/>
                  <a:pt x="152148" y="4238848"/>
                </a:cubicBezTo>
                <a:close/>
                <a:moveTo>
                  <a:pt x="157494" y="4084320"/>
                </a:moveTo>
                <a:lnTo>
                  <a:pt x="133435" y="4089420"/>
                </a:lnTo>
                <a:lnTo>
                  <a:pt x="143635" y="4137538"/>
                </a:lnTo>
                <a:lnTo>
                  <a:pt x="167694" y="4132437"/>
                </a:lnTo>
                <a:close/>
                <a:moveTo>
                  <a:pt x="40577" y="3894400"/>
                </a:moveTo>
                <a:lnTo>
                  <a:pt x="40233" y="3901769"/>
                </a:lnTo>
                <a:cubicBezTo>
                  <a:pt x="39808" y="3899764"/>
                  <a:pt x="39894" y="3897388"/>
                  <a:pt x="40491" y="3894643"/>
                </a:cubicBezTo>
                <a:close/>
                <a:moveTo>
                  <a:pt x="5459612" y="3381654"/>
                </a:moveTo>
                <a:cubicBezTo>
                  <a:pt x="5459612" y="3383704"/>
                  <a:pt x="5459035" y="3386010"/>
                  <a:pt x="5457882" y="3388572"/>
                </a:cubicBezTo>
                <a:lnTo>
                  <a:pt x="5457747" y="3388792"/>
                </a:lnTo>
                <a:close/>
                <a:moveTo>
                  <a:pt x="162247" y="3291391"/>
                </a:moveTo>
                <a:lnTo>
                  <a:pt x="151853" y="3331304"/>
                </a:lnTo>
                <a:lnTo>
                  <a:pt x="171172" y="3333494"/>
                </a:lnTo>
                <a:lnTo>
                  <a:pt x="181566" y="3293580"/>
                </a:lnTo>
                <a:close/>
                <a:moveTo>
                  <a:pt x="5382756" y="3129568"/>
                </a:moveTo>
                <a:lnTo>
                  <a:pt x="5382756" y="3178755"/>
                </a:lnTo>
                <a:lnTo>
                  <a:pt x="5407350" y="3178755"/>
                </a:lnTo>
                <a:lnTo>
                  <a:pt x="5407350" y="3129568"/>
                </a:lnTo>
                <a:close/>
                <a:moveTo>
                  <a:pt x="182051" y="3073499"/>
                </a:moveTo>
                <a:cubicBezTo>
                  <a:pt x="161817" y="3096644"/>
                  <a:pt x="155950" y="3128266"/>
                  <a:pt x="164451" y="3168365"/>
                </a:cubicBezTo>
                <a:lnTo>
                  <a:pt x="189191" y="3153847"/>
                </a:lnTo>
                <a:lnTo>
                  <a:pt x="183064" y="3078275"/>
                </a:lnTo>
                <a:close/>
                <a:moveTo>
                  <a:pt x="5419646" y="3028118"/>
                </a:moveTo>
                <a:cubicBezTo>
                  <a:pt x="5420158" y="3028630"/>
                  <a:pt x="5420287" y="3028823"/>
                  <a:pt x="5420031" y="3028695"/>
                </a:cubicBezTo>
                <a:lnTo>
                  <a:pt x="5419682" y="3028450"/>
                </a:lnTo>
                <a:close/>
                <a:moveTo>
                  <a:pt x="141123" y="2995252"/>
                </a:moveTo>
                <a:lnTo>
                  <a:pt x="140039" y="3001795"/>
                </a:lnTo>
                <a:cubicBezTo>
                  <a:pt x="139271" y="3006022"/>
                  <a:pt x="138630" y="3008648"/>
                  <a:pt x="138118" y="3009673"/>
                </a:cubicBezTo>
                <a:cubicBezTo>
                  <a:pt x="138118" y="3004549"/>
                  <a:pt x="138887" y="3000066"/>
                  <a:pt x="140424" y="2996223"/>
                </a:cubicBezTo>
                <a:close/>
                <a:moveTo>
                  <a:pt x="5393612" y="2836891"/>
                </a:moveTo>
                <a:cubicBezTo>
                  <a:pt x="5394060" y="2837308"/>
                  <a:pt x="5394540" y="2838540"/>
                  <a:pt x="5395052" y="2840590"/>
                </a:cubicBezTo>
                <a:lnTo>
                  <a:pt x="5392211" y="2838966"/>
                </a:lnTo>
                <a:lnTo>
                  <a:pt x="5392362" y="2838092"/>
                </a:lnTo>
                <a:cubicBezTo>
                  <a:pt x="5392747" y="2836875"/>
                  <a:pt x="5393163" y="2836475"/>
                  <a:pt x="5393612" y="2836891"/>
                </a:cubicBezTo>
                <a:close/>
                <a:moveTo>
                  <a:pt x="711106" y="2782224"/>
                </a:moveTo>
                <a:lnTo>
                  <a:pt x="694318" y="2820250"/>
                </a:lnTo>
                <a:lnTo>
                  <a:pt x="685331" y="2865184"/>
                </a:lnTo>
                <a:cubicBezTo>
                  <a:pt x="673034" y="2883630"/>
                  <a:pt x="663812" y="2896951"/>
                  <a:pt x="657663" y="2905149"/>
                </a:cubicBezTo>
                <a:lnTo>
                  <a:pt x="656184" y="2906628"/>
                </a:lnTo>
                <a:lnTo>
                  <a:pt x="649888" y="2920887"/>
                </a:lnTo>
                <a:lnTo>
                  <a:pt x="653052" y="2935123"/>
                </a:lnTo>
                <a:lnTo>
                  <a:pt x="665624" y="2952583"/>
                </a:lnTo>
                <a:lnTo>
                  <a:pt x="699135" y="2827061"/>
                </a:lnTo>
                <a:lnTo>
                  <a:pt x="702553" y="2813768"/>
                </a:lnTo>
                <a:lnTo>
                  <a:pt x="703037" y="2812446"/>
                </a:lnTo>
                <a:close/>
                <a:moveTo>
                  <a:pt x="733806" y="2711419"/>
                </a:moveTo>
                <a:lnTo>
                  <a:pt x="734263" y="2727132"/>
                </a:lnTo>
                <a:lnTo>
                  <a:pt x="739522" y="2712763"/>
                </a:lnTo>
                <a:close/>
                <a:moveTo>
                  <a:pt x="5207524" y="2625394"/>
                </a:moveTo>
                <a:lnTo>
                  <a:pt x="5207524" y="2671507"/>
                </a:lnTo>
                <a:lnTo>
                  <a:pt x="5232118" y="2671507"/>
                </a:lnTo>
                <a:lnTo>
                  <a:pt x="5232118" y="2625394"/>
                </a:lnTo>
                <a:close/>
                <a:moveTo>
                  <a:pt x="5106075" y="2563909"/>
                </a:moveTo>
                <a:lnTo>
                  <a:pt x="5093778" y="2582354"/>
                </a:lnTo>
                <a:lnTo>
                  <a:pt x="5096279" y="2584856"/>
                </a:lnTo>
                <a:lnTo>
                  <a:pt x="5109105" y="2582137"/>
                </a:lnTo>
                <a:lnTo>
                  <a:pt x="5123766" y="2589257"/>
                </a:lnTo>
                <a:lnTo>
                  <a:pt x="5124520" y="2588503"/>
                </a:lnTo>
                <a:close/>
                <a:moveTo>
                  <a:pt x="830552" y="2474074"/>
                </a:moveTo>
                <a:lnTo>
                  <a:pt x="828157" y="2474582"/>
                </a:lnTo>
                <a:lnTo>
                  <a:pt x="832763" y="2496313"/>
                </a:lnTo>
                <a:lnTo>
                  <a:pt x="834531" y="2492643"/>
                </a:lnTo>
                <a:close/>
                <a:moveTo>
                  <a:pt x="816384" y="2415273"/>
                </a:moveTo>
                <a:lnTo>
                  <a:pt x="815402" y="2416995"/>
                </a:lnTo>
                <a:lnTo>
                  <a:pt x="816044" y="2417442"/>
                </a:lnTo>
                <a:close/>
                <a:moveTo>
                  <a:pt x="1214195" y="1955637"/>
                </a:moveTo>
                <a:lnTo>
                  <a:pt x="1187372" y="1987745"/>
                </a:lnTo>
                <a:lnTo>
                  <a:pt x="1215178" y="1957151"/>
                </a:lnTo>
                <a:close/>
                <a:moveTo>
                  <a:pt x="4734093" y="1952137"/>
                </a:moveTo>
                <a:lnTo>
                  <a:pt x="4721796" y="1964434"/>
                </a:lnTo>
                <a:lnTo>
                  <a:pt x="4752538" y="2001325"/>
                </a:lnTo>
                <a:lnTo>
                  <a:pt x="4764836" y="1982879"/>
                </a:lnTo>
                <a:close/>
                <a:moveTo>
                  <a:pt x="1238693" y="1730792"/>
                </a:moveTo>
                <a:lnTo>
                  <a:pt x="1226396" y="1752312"/>
                </a:lnTo>
                <a:cubicBezTo>
                  <a:pt x="1223322" y="1758461"/>
                  <a:pt x="1220760" y="1763072"/>
                  <a:pt x="1218710" y="1766147"/>
                </a:cubicBezTo>
                <a:lnTo>
                  <a:pt x="1218466" y="1766391"/>
                </a:lnTo>
                <a:lnTo>
                  <a:pt x="1233144" y="1775935"/>
                </a:lnTo>
                <a:lnTo>
                  <a:pt x="1227389" y="1784786"/>
                </a:lnTo>
                <a:lnTo>
                  <a:pt x="1241768" y="1799963"/>
                </a:lnTo>
                <a:cubicBezTo>
                  <a:pt x="1247916" y="1810210"/>
                  <a:pt x="1250990" y="1820970"/>
                  <a:pt x="1250990" y="1832242"/>
                </a:cubicBezTo>
                <a:cubicBezTo>
                  <a:pt x="1250990" y="1837366"/>
                  <a:pt x="1248813" y="1844091"/>
                  <a:pt x="1244458" y="1852417"/>
                </a:cubicBezTo>
                <a:lnTo>
                  <a:pt x="1236080" y="1865147"/>
                </a:lnTo>
                <a:lnTo>
                  <a:pt x="1254665" y="1851509"/>
                </a:lnTo>
                <a:cubicBezTo>
                  <a:pt x="1260194" y="1843004"/>
                  <a:pt x="1264228" y="1831150"/>
                  <a:pt x="1266767" y="1815946"/>
                </a:cubicBezTo>
                <a:lnTo>
                  <a:pt x="1269804" y="1761904"/>
                </a:lnTo>
                <a:close/>
                <a:moveTo>
                  <a:pt x="1849241" y="1495386"/>
                </a:moveTo>
                <a:lnTo>
                  <a:pt x="1844893" y="1500033"/>
                </a:lnTo>
                <a:lnTo>
                  <a:pt x="1831859" y="1518761"/>
                </a:lnTo>
                <a:lnTo>
                  <a:pt x="1851620" y="1509241"/>
                </a:lnTo>
                <a:lnTo>
                  <a:pt x="1850832" y="1497886"/>
                </a:lnTo>
                <a:close/>
                <a:moveTo>
                  <a:pt x="3645416" y="1479928"/>
                </a:moveTo>
                <a:lnTo>
                  <a:pt x="3639621" y="1483940"/>
                </a:lnTo>
                <a:lnTo>
                  <a:pt x="3635718" y="1509780"/>
                </a:lnTo>
                <a:lnTo>
                  <a:pt x="3652428" y="1517829"/>
                </a:lnTo>
                <a:lnTo>
                  <a:pt x="3659633" y="1481539"/>
                </a:lnTo>
                <a:close/>
                <a:moveTo>
                  <a:pt x="1925567" y="1460228"/>
                </a:moveTo>
                <a:lnTo>
                  <a:pt x="1924084" y="1475797"/>
                </a:lnTo>
                <a:lnTo>
                  <a:pt x="1930666" y="1473388"/>
                </a:lnTo>
                <a:close/>
                <a:moveTo>
                  <a:pt x="1907287" y="1413051"/>
                </a:moveTo>
                <a:lnTo>
                  <a:pt x="1896584" y="1443045"/>
                </a:lnTo>
                <a:lnTo>
                  <a:pt x="1898884" y="1443352"/>
                </a:lnTo>
                <a:lnTo>
                  <a:pt x="1916653" y="1437224"/>
                </a:lnTo>
                <a:close/>
                <a:moveTo>
                  <a:pt x="2006531" y="1392013"/>
                </a:moveTo>
                <a:lnTo>
                  <a:pt x="1984915" y="1453532"/>
                </a:lnTo>
                <a:lnTo>
                  <a:pt x="2069602" y="1422536"/>
                </a:lnTo>
                <a:lnTo>
                  <a:pt x="2072875" y="1393662"/>
                </a:lnTo>
                <a:close/>
                <a:moveTo>
                  <a:pt x="648440" y="1386479"/>
                </a:moveTo>
                <a:lnTo>
                  <a:pt x="636143" y="1417221"/>
                </a:lnTo>
                <a:lnTo>
                  <a:pt x="648440" y="1423369"/>
                </a:lnTo>
                <a:lnTo>
                  <a:pt x="666886" y="1392627"/>
                </a:lnTo>
                <a:close/>
                <a:moveTo>
                  <a:pt x="2178868" y="1330340"/>
                </a:moveTo>
                <a:lnTo>
                  <a:pt x="2203053" y="1384069"/>
                </a:lnTo>
                <a:lnTo>
                  <a:pt x="2240485" y="1374445"/>
                </a:lnTo>
                <a:lnTo>
                  <a:pt x="2247123" y="1341011"/>
                </a:lnTo>
                <a:cubicBezTo>
                  <a:pt x="2239103" y="1342712"/>
                  <a:pt x="2226224" y="1341251"/>
                  <a:pt x="2208485" y="1336632"/>
                </a:cubicBezTo>
                <a:close/>
                <a:moveTo>
                  <a:pt x="2125649" y="1316481"/>
                </a:moveTo>
                <a:lnTo>
                  <a:pt x="2107605" y="1320306"/>
                </a:lnTo>
                <a:lnTo>
                  <a:pt x="2116530" y="1362409"/>
                </a:lnTo>
                <a:lnTo>
                  <a:pt x="2134574" y="1358584"/>
                </a:lnTo>
                <a:close/>
                <a:moveTo>
                  <a:pt x="2286316" y="1288706"/>
                </a:moveTo>
                <a:lnTo>
                  <a:pt x="2285591" y="1362847"/>
                </a:lnTo>
                <a:lnTo>
                  <a:pt x="2312508" y="1355926"/>
                </a:lnTo>
                <a:lnTo>
                  <a:pt x="2343804" y="1351149"/>
                </a:lnTo>
                <a:lnTo>
                  <a:pt x="2378631" y="1294278"/>
                </a:lnTo>
                <a:cubicBezTo>
                  <a:pt x="2350562" y="1300228"/>
                  <a:pt x="2331788" y="1310493"/>
                  <a:pt x="2322308" y="1325073"/>
                </a:cubicBezTo>
                <a:cubicBezTo>
                  <a:pt x="2300864" y="1312858"/>
                  <a:pt x="2288866" y="1300736"/>
                  <a:pt x="2286316" y="1288706"/>
                </a:cubicBezTo>
                <a:close/>
                <a:moveTo>
                  <a:pt x="3189244" y="1263857"/>
                </a:moveTo>
                <a:cubicBezTo>
                  <a:pt x="3197319" y="1301950"/>
                  <a:pt x="3198197" y="1325857"/>
                  <a:pt x="3191877" y="1335577"/>
                </a:cubicBezTo>
                <a:lnTo>
                  <a:pt x="3149774" y="1344502"/>
                </a:lnTo>
                <a:lnTo>
                  <a:pt x="3159155" y="1353704"/>
                </a:lnTo>
                <a:lnTo>
                  <a:pt x="3173713" y="1355926"/>
                </a:lnTo>
                <a:lnTo>
                  <a:pt x="3307169" y="1390241"/>
                </a:lnTo>
                <a:lnTo>
                  <a:pt x="3296222" y="1338598"/>
                </a:lnTo>
                <a:cubicBezTo>
                  <a:pt x="3262138" y="1345824"/>
                  <a:pt x="3243821" y="1343421"/>
                  <a:pt x="3241271" y="1331391"/>
                </a:cubicBezTo>
                <a:cubicBezTo>
                  <a:pt x="3247591" y="1321671"/>
                  <a:pt x="3259772" y="1314899"/>
                  <a:pt x="3277817" y="1311073"/>
                </a:cubicBezTo>
                <a:cubicBezTo>
                  <a:pt x="3236813" y="1275770"/>
                  <a:pt x="3207288" y="1260032"/>
                  <a:pt x="3189244" y="1263857"/>
                </a:cubicBezTo>
                <a:close/>
                <a:moveTo>
                  <a:pt x="2444531" y="1204888"/>
                </a:moveTo>
                <a:cubicBezTo>
                  <a:pt x="2451756" y="1238971"/>
                  <a:pt x="2448989" y="1260508"/>
                  <a:pt x="2436230" y="1269498"/>
                </a:cubicBezTo>
                <a:cubicBezTo>
                  <a:pt x="2450264" y="1266523"/>
                  <a:pt x="2469430" y="1272935"/>
                  <a:pt x="2493731" y="1288735"/>
                </a:cubicBezTo>
                <a:cubicBezTo>
                  <a:pt x="2509529" y="1264435"/>
                  <a:pt x="2515304" y="1242260"/>
                  <a:pt x="2511054" y="1222211"/>
                </a:cubicBezTo>
                <a:cubicBezTo>
                  <a:pt x="2486754" y="1206412"/>
                  <a:pt x="2464580" y="1200638"/>
                  <a:pt x="2444531" y="1204888"/>
                </a:cubicBezTo>
                <a:close/>
                <a:moveTo>
                  <a:pt x="3092203" y="1161869"/>
                </a:moveTo>
                <a:cubicBezTo>
                  <a:pt x="3058360" y="1189993"/>
                  <a:pt x="3042925" y="1211072"/>
                  <a:pt x="3045900" y="1225107"/>
                </a:cubicBezTo>
                <a:cubicBezTo>
                  <a:pt x="3047600" y="1233126"/>
                  <a:pt x="3064490" y="1233736"/>
                  <a:pt x="3096569" y="1226936"/>
                </a:cubicBezTo>
                <a:cubicBezTo>
                  <a:pt x="3092559" y="1227786"/>
                  <a:pt x="3116651" y="1208014"/>
                  <a:pt x="3168843" y="1167619"/>
                </a:cubicBezTo>
                <a:close/>
                <a:moveTo>
                  <a:pt x="2658057" y="1159624"/>
                </a:moveTo>
                <a:cubicBezTo>
                  <a:pt x="2629987" y="1165574"/>
                  <a:pt x="2608053" y="1180698"/>
                  <a:pt x="2592254" y="1204998"/>
                </a:cubicBezTo>
                <a:lnTo>
                  <a:pt x="2602454" y="1253117"/>
                </a:lnTo>
                <a:cubicBezTo>
                  <a:pt x="2604884" y="1254696"/>
                  <a:pt x="2607739" y="1258281"/>
                  <a:pt x="2611019" y="1263872"/>
                </a:cubicBezTo>
                <a:cubicBezTo>
                  <a:pt x="2614724" y="1271466"/>
                  <a:pt x="2617792" y="1276053"/>
                  <a:pt x="2620221" y="1277633"/>
                </a:cubicBezTo>
                <a:lnTo>
                  <a:pt x="2668339" y="1267433"/>
                </a:lnTo>
                <a:close/>
                <a:moveTo>
                  <a:pt x="2479161" y="1146791"/>
                </a:moveTo>
                <a:lnTo>
                  <a:pt x="2449940" y="1152837"/>
                </a:lnTo>
                <a:cubicBezTo>
                  <a:pt x="2446866" y="1152837"/>
                  <a:pt x="2442510" y="1154630"/>
                  <a:pt x="2436874" y="1158217"/>
                </a:cubicBezTo>
                <a:lnTo>
                  <a:pt x="2434779" y="1159847"/>
                </a:lnTo>
                <a:lnTo>
                  <a:pt x="2451529" y="1171193"/>
                </a:lnTo>
                <a:cubicBezTo>
                  <a:pt x="2457498" y="1174641"/>
                  <a:pt x="2461485" y="1176153"/>
                  <a:pt x="2463490" y="1175728"/>
                </a:cubicBezTo>
                <a:cubicBezTo>
                  <a:pt x="2469505" y="1174453"/>
                  <a:pt x="2471450" y="1168803"/>
                  <a:pt x="2469325" y="1158779"/>
                </a:cubicBezTo>
                <a:close/>
                <a:moveTo>
                  <a:pt x="2510912" y="1140222"/>
                </a:moveTo>
                <a:lnTo>
                  <a:pt x="2482928" y="1146012"/>
                </a:lnTo>
                <a:lnTo>
                  <a:pt x="2484749" y="1150009"/>
                </a:lnTo>
                <a:cubicBezTo>
                  <a:pt x="2488713" y="1153883"/>
                  <a:pt x="2495661" y="1159481"/>
                  <a:pt x="2505593" y="1166803"/>
                </a:cubicBezTo>
                <a:cubicBezTo>
                  <a:pt x="2504956" y="1163795"/>
                  <a:pt x="2505792" y="1157857"/>
                  <a:pt x="2508102" y="1148987"/>
                </a:cubicBezTo>
                <a:close/>
                <a:moveTo>
                  <a:pt x="2338468" y="1104812"/>
                </a:moveTo>
                <a:lnTo>
                  <a:pt x="2334346" y="1132108"/>
                </a:lnTo>
                <a:lnTo>
                  <a:pt x="2353528" y="1128455"/>
                </a:lnTo>
                <a:lnTo>
                  <a:pt x="2353954" y="1126305"/>
                </a:lnTo>
                <a:lnTo>
                  <a:pt x="2346698" y="1105745"/>
                </a:lnTo>
                <a:close/>
                <a:moveTo>
                  <a:pt x="2489227" y="1096758"/>
                </a:moveTo>
                <a:lnTo>
                  <a:pt x="2462037" y="1100822"/>
                </a:lnTo>
                <a:lnTo>
                  <a:pt x="2492978" y="1122095"/>
                </a:lnTo>
                <a:lnTo>
                  <a:pt x="2505276" y="1109798"/>
                </a:lnTo>
                <a:close/>
                <a:moveTo>
                  <a:pt x="2336193" y="1075981"/>
                </a:moveTo>
                <a:cubicBezTo>
                  <a:pt x="2320822" y="1085204"/>
                  <a:pt x="2309294" y="1095195"/>
                  <a:pt x="2301608" y="1105955"/>
                </a:cubicBezTo>
                <a:lnTo>
                  <a:pt x="2297831" y="1117288"/>
                </a:lnTo>
                <a:lnTo>
                  <a:pt x="2327852" y="1099206"/>
                </a:lnTo>
                <a:lnTo>
                  <a:pt x="2342138" y="1092826"/>
                </a:lnTo>
                <a:close/>
                <a:moveTo>
                  <a:pt x="3808750" y="1069833"/>
                </a:moveTo>
                <a:lnTo>
                  <a:pt x="3802601" y="1097501"/>
                </a:lnTo>
                <a:lnTo>
                  <a:pt x="3851789" y="1115946"/>
                </a:lnTo>
                <a:lnTo>
                  <a:pt x="3857937" y="1097501"/>
                </a:lnTo>
                <a:close/>
                <a:moveTo>
                  <a:pt x="2456088" y="1069833"/>
                </a:moveTo>
                <a:lnTo>
                  <a:pt x="2454899" y="1071617"/>
                </a:lnTo>
                <a:lnTo>
                  <a:pt x="2455131" y="1071439"/>
                </a:lnTo>
                <a:lnTo>
                  <a:pt x="2456672" y="1070308"/>
                </a:lnTo>
                <a:close/>
                <a:moveTo>
                  <a:pt x="2843300" y="1027967"/>
                </a:moveTo>
                <a:lnTo>
                  <a:pt x="2837599" y="1043000"/>
                </a:lnTo>
                <a:cubicBezTo>
                  <a:pt x="2834347" y="1057307"/>
                  <a:pt x="2833890" y="1069974"/>
                  <a:pt x="2836228" y="1081002"/>
                </a:cubicBezTo>
                <a:cubicBezTo>
                  <a:pt x="2842591" y="1083843"/>
                  <a:pt x="2849325" y="1085034"/>
                  <a:pt x="2856429" y="1084575"/>
                </a:cubicBezTo>
                <a:lnTo>
                  <a:pt x="2871109" y="1080435"/>
                </a:lnTo>
                <a:lnTo>
                  <a:pt x="2871109" y="1039091"/>
                </a:lnTo>
                <a:close/>
                <a:moveTo>
                  <a:pt x="2655913" y="931492"/>
                </a:moveTo>
                <a:lnTo>
                  <a:pt x="2582131" y="1002200"/>
                </a:lnTo>
                <a:lnTo>
                  <a:pt x="2582131" y="1052863"/>
                </a:lnTo>
                <a:lnTo>
                  <a:pt x="2606023" y="1044009"/>
                </a:lnTo>
                <a:lnTo>
                  <a:pt x="2686655" y="977606"/>
                </a:lnTo>
                <a:cubicBezTo>
                  <a:pt x="2666160" y="955061"/>
                  <a:pt x="2655913" y="939690"/>
                  <a:pt x="2655913" y="931492"/>
                </a:cubicBezTo>
                <a:close/>
                <a:moveTo>
                  <a:pt x="2560612" y="863859"/>
                </a:moveTo>
                <a:cubicBezTo>
                  <a:pt x="2509374" y="892552"/>
                  <a:pt x="2480682" y="906899"/>
                  <a:pt x="2474533" y="906899"/>
                </a:cubicBezTo>
                <a:cubicBezTo>
                  <a:pt x="2462236" y="906899"/>
                  <a:pt x="2456088" y="904849"/>
                  <a:pt x="2456088" y="900750"/>
                </a:cubicBezTo>
                <a:cubicBezTo>
                  <a:pt x="2456088" y="896651"/>
                  <a:pt x="2451989" y="894601"/>
                  <a:pt x="2443791" y="894601"/>
                </a:cubicBezTo>
                <a:cubicBezTo>
                  <a:pt x="2398702" y="894601"/>
                  <a:pt x="2356688" y="924319"/>
                  <a:pt x="2317748" y="983754"/>
                </a:cubicBezTo>
                <a:cubicBezTo>
                  <a:pt x="2325946" y="983754"/>
                  <a:pt x="2336193" y="989903"/>
                  <a:pt x="2348490" y="1002200"/>
                </a:cubicBezTo>
                <a:cubicBezTo>
                  <a:pt x="2375133" y="973507"/>
                  <a:pt x="2404850" y="956086"/>
                  <a:pt x="2437642" y="949938"/>
                </a:cubicBezTo>
                <a:cubicBezTo>
                  <a:pt x="2427395" y="941740"/>
                  <a:pt x="2433544" y="933542"/>
                  <a:pt x="2456088" y="925344"/>
                </a:cubicBezTo>
                <a:lnTo>
                  <a:pt x="2505276" y="919195"/>
                </a:lnTo>
                <a:cubicBezTo>
                  <a:pt x="2525770" y="917146"/>
                  <a:pt x="2544216" y="917146"/>
                  <a:pt x="2560612" y="919195"/>
                </a:cubicBezTo>
                <a:lnTo>
                  <a:pt x="2594428" y="888453"/>
                </a:lnTo>
                <a:cubicBezTo>
                  <a:pt x="2582131" y="876156"/>
                  <a:pt x="2570859" y="867958"/>
                  <a:pt x="2560612" y="863859"/>
                </a:cubicBezTo>
                <a:close/>
                <a:moveTo>
                  <a:pt x="2612874" y="839265"/>
                </a:moveTo>
                <a:lnTo>
                  <a:pt x="2612874" y="888453"/>
                </a:lnTo>
                <a:lnTo>
                  <a:pt x="2637468" y="888453"/>
                </a:lnTo>
                <a:lnTo>
                  <a:pt x="2637468" y="839265"/>
                </a:lnTo>
                <a:close/>
                <a:moveTo>
                  <a:pt x="1561487" y="534917"/>
                </a:moveTo>
                <a:lnTo>
                  <a:pt x="1561487" y="587178"/>
                </a:lnTo>
                <a:lnTo>
                  <a:pt x="1586081" y="587178"/>
                </a:lnTo>
                <a:lnTo>
                  <a:pt x="1586081" y="534917"/>
                </a:lnTo>
                <a:close/>
                <a:moveTo>
                  <a:pt x="3098602" y="433467"/>
                </a:moveTo>
                <a:lnTo>
                  <a:pt x="3141641" y="485729"/>
                </a:lnTo>
                <a:lnTo>
                  <a:pt x="3129344" y="498026"/>
                </a:lnTo>
                <a:lnTo>
                  <a:pt x="3083231" y="448838"/>
                </a:lnTo>
                <a:close/>
                <a:moveTo>
                  <a:pt x="2001102" y="107598"/>
                </a:moveTo>
                <a:cubicBezTo>
                  <a:pt x="2013399" y="119895"/>
                  <a:pt x="2023646" y="126044"/>
                  <a:pt x="2031844" y="126044"/>
                </a:cubicBezTo>
                <a:lnTo>
                  <a:pt x="1988805" y="169083"/>
                </a:lnTo>
                <a:lnTo>
                  <a:pt x="1927320" y="169083"/>
                </a:lnTo>
                <a:cubicBezTo>
                  <a:pt x="1951914" y="152687"/>
                  <a:pt x="1976508" y="132192"/>
                  <a:pt x="2001102" y="107598"/>
                </a:cubicBezTo>
                <a:close/>
                <a:moveTo>
                  <a:pt x="2047215" y="0"/>
                </a:moveTo>
                <a:cubicBezTo>
                  <a:pt x="2139442" y="0"/>
                  <a:pt x="2262412" y="42015"/>
                  <a:pt x="2416123" y="126044"/>
                </a:cubicBezTo>
                <a:cubicBezTo>
                  <a:pt x="2442766" y="150638"/>
                  <a:pt x="2486830" y="188553"/>
                  <a:pt x="2548315" y="239790"/>
                </a:cubicBezTo>
                <a:cubicBezTo>
                  <a:pt x="2554463" y="239790"/>
                  <a:pt x="2573933" y="227493"/>
                  <a:pt x="2606725" y="202900"/>
                </a:cubicBezTo>
                <a:cubicBezTo>
                  <a:pt x="2612874" y="209048"/>
                  <a:pt x="2608775" y="219296"/>
                  <a:pt x="2594428" y="233642"/>
                </a:cubicBezTo>
                <a:cubicBezTo>
                  <a:pt x="2864960" y="434492"/>
                  <a:pt x="3030969" y="534917"/>
                  <a:pt x="3092454" y="534917"/>
                </a:cubicBezTo>
                <a:cubicBezTo>
                  <a:pt x="3114998" y="534917"/>
                  <a:pt x="3137542" y="520570"/>
                  <a:pt x="3160087" y="491877"/>
                </a:cubicBezTo>
                <a:cubicBezTo>
                  <a:pt x="3162136" y="502125"/>
                  <a:pt x="3169310" y="516471"/>
                  <a:pt x="3181606" y="534917"/>
                </a:cubicBezTo>
                <a:lnTo>
                  <a:pt x="3224646" y="593327"/>
                </a:lnTo>
                <a:cubicBezTo>
                  <a:pt x="3224646" y="626119"/>
                  <a:pt x="3238992" y="664034"/>
                  <a:pt x="3267685" y="707074"/>
                </a:cubicBezTo>
                <a:cubicBezTo>
                  <a:pt x="3298427" y="743964"/>
                  <a:pt x="3323021" y="767533"/>
                  <a:pt x="3341466" y="777781"/>
                </a:cubicBezTo>
                <a:cubicBezTo>
                  <a:pt x="3353763" y="783929"/>
                  <a:pt x="3373234" y="789053"/>
                  <a:pt x="3399877" y="793152"/>
                </a:cubicBezTo>
                <a:cubicBezTo>
                  <a:pt x="3403976" y="801350"/>
                  <a:pt x="3413198" y="811597"/>
                  <a:pt x="3427545" y="823894"/>
                </a:cubicBezTo>
                <a:cubicBezTo>
                  <a:pt x="3429594" y="825944"/>
                  <a:pt x="3432668" y="829018"/>
                  <a:pt x="3436768" y="833117"/>
                </a:cubicBezTo>
                <a:lnTo>
                  <a:pt x="3467510" y="863859"/>
                </a:lnTo>
                <a:cubicBezTo>
                  <a:pt x="3490054" y="878205"/>
                  <a:pt x="3538217" y="894601"/>
                  <a:pt x="3611999" y="913047"/>
                </a:cubicBezTo>
                <a:cubicBezTo>
                  <a:pt x="3622246" y="913047"/>
                  <a:pt x="3644790" y="927393"/>
                  <a:pt x="3679632" y="956086"/>
                </a:cubicBezTo>
                <a:cubicBezTo>
                  <a:pt x="3714473" y="986829"/>
                  <a:pt x="3737017" y="1002200"/>
                  <a:pt x="3747265" y="1002200"/>
                </a:cubicBezTo>
                <a:cubicBezTo>
                  <a:pt x="3751364" y="1002200"/>
                  <a:pt x="3754438" y="999126"/>
                  <a:pt x="3756488" y="992977"/>
                </a:cubicBezTo>
                <a:cubicBezTo>
                  <a:pt x="3756488" y="986829"/>
                  <a:pt x="3761611" y="983754"/>
                  <a:pt x="3771859" y="983754"/>
                </a:cubicBezTo>
                <a:cubicBezTo>
                  <a:pt x="3800552" y="983754"/>
                  <a:pt x="3854863" y="1023719"/>
                  <a:pt x="3934793" y="1103649"/>
                </a:cubicBezTo>
                <a:lnTo>
                  <a:pt x="4042391" y="1122095"/>
                </a:lnTo>
                <a:cubicBezTo>
                  <a:pt x="4038292" y="1146689"/>
                  <a:pt x="4042391" y="1170258"/>
                  <a:pt x="4054688" y="1192802"/>
                </a:cubicBezTo>
                <a:cubicBezTo>
                  <a:pt x="4066985" y="1217396"/>
                  <a:pt x="4081331" y="1229693"/>
                  <a:pt x="4097727" y="1229693"/>
                </a:cubicBezTo>
                <a:cubicBezTo>
                  <a:pt x="4118222" y="1215347"/>
                  <a:pt x="4118222" y="1191777"/>
                  <a:pt x="4097727" y="1158986"/>
                </a:cubicBezTo>
                <a:cubicBezTo>
                  <a:pt x="4163311" y="1193827"/>
                  <a:pt x="4228894" y="1235841"/>
                  <a:pt x="4294478" y="1285029"/>
                </a:cubicBezTo>
                <a:lnTo>
                  <a:pt x="4355962" y="1361885"/>
                </a:lnTo>
                <a:cubicBezTo>
                  <a:pt x="4392854" y="1402875"/>
                  <a:pt x="4420522" y="1423369"/>
                  <a:pt x="4438967" y="1423369"/>
                </a:cubicBezTo>
                <a:lnTo>
                  <a:pt x="4482006" y="1411072"/>
                </a:lnTo>
                <a:cubicBezTo>
                  <a:pt x="4506600" y="1515596"/>
                  <a:pt x="4530169" y="1567858"/>
                  <a:pt x="4552714" y="1567858"/>
                </a:cubicBezTo>
                <a:cubicBezTo>
                  <a:pt x="4556812" y="1567858"/>
                  <a:pt x="4559887" y="1565809"/>
                  <a:pt x="4561936" y="1561710"/>
                </a:cubicBezTo>
                <a:cubicBezTo>
                  <a:pt x="4561936" y="1557611"/>
                  <a:pt x="4567060" y="1555561"/>
                  <a:pt x="4577307" y="1555561"/>
                </a:cubicBezTo>
                <a:cubicBezTo>
                  <a:pt x="4583456" y="1555561"/>
                  <a:pt x="4608050" y="1587329"/>
                  <a:pt x="4651088" y="1650862"/>
                </a:cubicBezTo>
                <a:cubicBezTo>
                  <a:pt x="4696178" y="1712347"/>
                  <a:pt x="4723846" y="1743089"/>
                  <a:pt x="4734093" y="1743089"/>
                </a:cubicBezTo>
                <a:cubicBezTo>
                  <a:pt x="4742290" y="1743089"/>
                  <a:pt x="4747415" y="1741040"/>
                  <a:pt x="4749464" y="1736941"/>
                </a:cubicBezTo>
                <a:cubicBezTo>
                  <a:pt x="4749464" y="1732842"/>
                  <a:pt x="4752538" y="1730792"/>
                  <a:pt x="4758687" y="1730792"/>
                </a:cubicBezTo>
                <a:cubicBezTo>
                  <a:pt x="4768934" y="1730792"/>
                  <a:pt x="4777132" y="1744114"/>
                  <a:pt x="4783280" y="1770758"/>
                </a:cubicBezTo>
                <a:lnTo>
                  <a:pt x="4829394" y="1758461"/>
                </a:lnTo>
                <a:cubicBezTo>
                  <a:pt x="4829394" y="1797401"/>
                  <a:pt x="4847840" y="1839416"/>
                  <a:pt x="4884730" y="1884504"/>
                </a:cubicBezTo>
                <a:cubicBezTo>
                  <a:pt x="4901126" y="1909098"/>
                  <a:pt x="4928794" y="1943939"/>
                  <a:pt x="4967734" y="1989028"/>
                </a:cubicBezTo>
                <a:cubicBezTo>
                  <a:pt x="4988229" y="2066908"/>
                  <a:pt x="4998477" y="2136591"/>
                  <a:pt x="4998477" y="2198076"/>
                </a:cubicBezTo>
                <a:cubicBezTo>
                  <a:pt x="5014873" y="2191927"/>
                  <a:pt x="5033318" y="2196026"/>
                  <a:pt x="5053813" y="2210373"/>
                </a:cubicBezTo>
                <a:lnTo>
                  <a:pt x="5087630" y="2185779"/>
                </a:lnTo>
                <a:cubicBezTo>
                  <a:pt x="5089679" y="2208323"/>
                  <a:pt x="5098902" y="2237016"/>
                  <a:pt x="5115298" y="2271857"/>
                </a:cubicBezTo>
                <a:cubicBezTo>
                  <a:pt x="5131694" y="2310798"/>
                  <a:pt x="5158337" y="2362035"/>
                  <a:pt x="5195228" y="2425569"/>
                </a:cubicBezTo>
                <a:cubicBezTo>
                  <a:pt x="5215722" y="2480905"/>
                  <a:pt x="5250564" y="2543414"/>
                  <a:pt x="5299752" y="2613097"/>
                </a:cubicBezTo>
                <a:cubicBezTo>
                  <a:pt x="5307949" y="2660235"/>
                  <a:pt x="5327420" y="2689953"/>
                  <a:pt x="5358162" y="2702250"/>
                </a:cubicBezTo>
                <a:lnTo>
                  <a:pt x="5352014" y="2815996"/>
                </a:lnTo>
                <a:lnTo>
                  <a:pt x="5392211" y="2838966"/>
                </a:lnTo>
                <a:lnTo>
                  <a:pt x="5391306" y="2844193"/>
                </a:lnTo>
                <a:cubicBezTo>
                  <a:pt x="5389704" y="2858443"/>
                  <a:pt x="5388904" y="2893108"/>
                  <a:pt x="5388904" y="2948188"/>
                </a:cubicBezTo>
                <a:lnTo>
                  <a:pt x="5388904" y="2997376"/>
                </a:lnTo>
                <a:cubicBezTo>
                  <a:pt x="5395052" y="3005574"/>
                  <a:pt x="5401201" y="3012747"/>
                  <a:pt x="5407350" y="3018895"/>
                </a:cubicBezTo>
                <a:cubicBezTo>
                  <a:pt x="5412474" y="3022994"/>
                  <a:pt x="5416060" y="3025812"/>
                  <a:pt x="5418110" y="3027349"/>
                </a:cubicBezTo>
                <a:lnTo>
                  <a:pt x="5419682" y="3028450"/>
                </a:lnTo>
                <a:lnTo>
                  <a:pt x="5422576" y="3056026"/>
                </a:lnTo>
                <a:cubicBezTo>
                  <a:pt x="5430871" y="3125293"/>
                  <a:pt x="5449364" y="3223588"/>
                  <a:pt x="5478057" y="3350912"/>
                </a:cubicBezTo>
                <a:cubicBezTo>
                  <a:pt x="5476008" y="3348863"/>
                  <a:pt x="5468834" y="3344764"/>
                  <a:pt x="5456538" y="3338615"/>
                </a:cubicBezTo>
                <a:cubicBezTo>
                  <a:pt x="5442191" y="3332467"/>
                  <a:pt x="5433992" y="3328368"/>
                  <a:pt x="5431944" y="3326318"/>
                </a:cubicBezTo>
                <a:cubicBezTo>
                  <a:pt x="5431944" y="3336566"/>
                  <a:pt x="5425795" y="3357061"/>
                  <a:pt x="5413498" y="3387803"/>
                </a:cubicBezTo>
                <a:cubicBezTo>
                  <a:pt x="5415548" y="3389853"/>
                  <a:pt x="5418622" y="3394976"/>
                  <a:pt x="5422720" y="3403174"/>
                </a:cubicBezTo>
                <a:lnTo>
                  <a:pt x="5431944" y="3418545"/>
                </a:lnTo>
                <a:cubicBezTo>
                  <a:pt x="5441166" y="3410347"/>
                  <a:pt x="5448083" y="3403174"/>
                  <a:pt x="5452694" y="3397026"/>
                </a:cubicBezTo>
                <a:lnTo>
                  <a:pt x="5457747" y="3388792"/>
                </a:lnTo>
                <a:lnTo>
                  <a:pt x="5455144" y="3398755"/>
                </a:lnTo>
                <a:cubicBezTo>
                  <a:pt x="5443264" y="3442691"/>
                  <a:pt x="5421184" y="3514871"/>
                  <a:pt x="5388904" y="3615296"/>
                </a:cubicBezTo>
                <a:cubicBezTo>
                  <a:pt x="5403250" y="3629642"/>
                  <a:pt x="5415548" y="3650138"/>
                  <a:pt x="5425795" y="3676781"/>
                </a:cubicBezTo>
                <a:lnTo>
                  <a:pt x="5425795" y="3735191"/>
                </a:lnTo>
                <a:cubicBezTo>
                  <a:pt x="5413498" y="3747488"/>
                  <a:pt x="5407350" y="3757736"/>
                  <a:pt x="5407350" y="3765933"/>
                </a:cubicBezTo>
                <a:cubicBezTo>
                  <a:pt x="5407350" y="3761834"/>
                  <a:pt x="5401201" y="3753636"/>
                  <a:pt x="5388904" y="3741340"/>
                </a:cubicBezTo>
                <a:lnTo>
                  <a:pt x="5378317" y="3744869"/>
                </a:lnTo>
                <a:lnTo>
                  <a:pt x="5364116" y="3759170"/>
                </a:lnTo>
                <a:cubicBezTo>
                  <a:pt x="5359771" y="3765853"/>
                  <a:pt x="5357340" y="3772915"/>
                  <a:pt x="5356822" y="3780357"/>
                </a:cubicBezTo>
                <a:lnTo>
                  <a:pt x="5365567" y="3806786"/>
                </a:lnTo>
                <a:cubicBezTo>
                  <a:pt x="5368117" y="3818815"/>
                  <a:pt x="5371883" y="3831635"/>
                  <a:pt x="5376862" y="3845245"/>
                </a:cubicBezTo>
                <a:cubicBezTo>
                  <a:pt x="5345874" y="3876954"/>
                  <a:pt x="5342982" y="3922610"/>
                  <a:pt x="5368187" y="3982213"/>
                </a:cubicBezTo>
                <a:cubicBezTo>
                  <a:pt x="5337503" y="4005478"/>
                  <a:pt x="5313439" y="4045147"/>
                  <a:pt x="5295995" y="4101221"/>
                </a:cubicBezTo>
                <a:cubicBezTo>
                  <a:pt x="5306196" y="4149340"/>
                  <a:pt x="5320074" y="4185155"/>
                  <a:pt x="5337628" y="4208670"/>
                </a:cubicBezTo>
                <a:cubicBezTo>
                  <a:pt x="5343643" y="4207395"/>
                  <a:pt x="5350392" y="4165111"/>
                  <a:pt x="5357876" y="4081819"/>
                </a:cubicBezTo>
                <a:cubicBezTo>
                  <a:pt x="5371051" y="4143971"/>
                  <a:pt x="5376179" y="4187928"/>
                  <a:pt x="5373259" y="4213686"/>
                </a:cubicBezTo>
                <a:lnTo>
                  <a:pt x="5351750" y="4230816"/>
                </a:lnTo>
                <a:lnTo>
                  <a:pt x="5330518" y="4219604"/>
                </a:lnTo>
                <a:cubicBezTo>
                  <a:pt x="5317944" y="4209699"/>
                  <a:pt x="5307434" y="4204595"/>
                  <a:pt x="5298989" y="4204291"/>
                </a:cubicBezTo>
                <a:lnTo>
                  <a:pt x="5287320" y="4238189"/>
                </a:lnTo>
                <a:cubicBezTo>
                  <a:pt x="5297160" y="4254958"/>
                  <a:pt x="5317875" y="4273613"/>
                  <a:pt x="5349464" y="4294152"/>
                </a:cubicBezTo>
                <a:lnTo>
                  <a:pt x="5312363" y="4371152"/>
                </a:lnTo>
                <a:cubicBezTo>
                  <a:pt x="5294254" y="4404322"/>
                  <a:pt x="5278515" y="4433845"/>
                  <a:pt x="5265145" y="4459726"/>
                </a:cubicBezTo>
                <a:cubicBezTo>
                  <a:pt x="5206633" y="4509840"/>
                  <a:pt x="5181840" y="4555949"/>
                  <a:pt x="5190765" y="4598052"/>
                </a:cubicBezTo>
                <a:cubicBezTo>
                  <a:pt x="5220941" y="4740403"/>
                  <a:pt x="5200720" y="4887150"/>
                  <a:pt x="5130105" y="5038297"/>
                </a:cubicBezTo>
                <a:cubicBezTo>
                  <a:pt x="5085266" y="5054088"/>
                  <a:pt x="5061295" y="5084310"/>
                  <a:pt x="5058191" y="5128963"/>
                </a:cubicBezTo>
                <a:lnTo>
                  <a:pt x="5068030" y="5145732"/>
                </a:lnTo>
                <a:lnTo>
                  <a:pt x="5018276" y="5118568"/>
                </a:lnTo>
                <a:lnTo>
                  <a:pt x="5021644" y="5149280"/>
                </a:lnTo>
                <a:cubicBezTo>
                  <a:pt x="5024194" y="5161310"/>
                  <a:pt x="5025954" y="5174555"/>
                  <a:pt x="5026925" y="5189014"/>
                </a:cubicBezTo>
                <a:cubicBezTo>
                  <a:pt x="5034214" y="5193754"/>
                  <a:pt x="5040230" y="5192478"/>
                  <a:pt x="5044969" y="5185189"/>
                </a:cubicBezTo>
                <a:cubicBezTo>
                  <a:pt x="5052259" y="5189928"/>
                  <a:pt x="5029682" y="5236615"/>
                  <a:pt x="4977240" y="5325248"/>
                </a:cubicBezTo>
                <a:lnTo>
                  <a:pt x="4984891" y="5361337"/>
                </a:lnTo>
                <a:cubicBezTo>
                  <a:pt x="4990295" y="5376952"/>
                  <a:pt x="4995488" y="5391563"/>
                  <a:pt x="5000468" y="5405173"/>
                </a:cubicBezTo>
                <a:lnTo>
                  <a:pt x="4887892" y="5630160"/>
                </a:lnTo>
                <a:lnTo>
                  <a:pt x="4743800" y="5736127"/>
                </a:lnTo>
                <a:cubicBezTo>
                  <a:pt x="4721191" y="5797485"/>
                  <a:pt x="4682238" y="5870688"/>
                  <a:pt x="4626941" y="5955736"/>
                </a:cubicBezTo>
                <a:lnTo>
                  <a:pt x="4486397" y="6108088"/>
                </a:lnTo>
                <a:cubicBezTo>
                  <a:pt x="4429464" y="6155772"/>
                  <a:pt x="4370559" y="6189210"/>
                  <a:pt x="4309681" y="6208400"/>
                </a:cubicBezTo>
                <a:cubicBezTo>
                  <a:pt x="4224865" y="6243140"/>
                  <a:pt x="4136342" y="6270285"/>
                  <a:pt x="4044115" y="6289835"/>
                </a:cubicBezTo>
                <a:cubicBezTo>
                  <a:pt x="4022061" y="6294510"/>
                  <a:pt x="4001314" y="6290529"/>
                  <a:pt x="3981874" y="6277890"/>
                </a:cubicBezTo>
                <a:cubicBezTo>
                  <a:pt x="3973670" y="6298484"/>
                  <a:pt x="3958388" y="6315341"/>
                  <a:pt x="3936029" y="6328461"/>
                </a:cubicBezTo>
                <a:cubicBezTo>
                  <a:pt x="3919260" y="6338301"/>
                  <a:pt x="3896051" y="6347411"/>
                  <a:pt x="3866401" y="6355791"/>
                </a:cubicBezTo>
                <a:lnTo>
                  <a:pt x="3797869" y="6373461"/>
                </a:lnTo>
                <a:cubicBezTo>
                  <a:pt x="3773809" y="6378562"/>
                  <a:pt x="3759197" y="6383754"/>
                  <a:pt x="3754032" y="6389039"/>
                </a:cubicBezTo>
                <a:cubicBezTo>
                  <a:pt x="3758282" y="6409088"/>
                  <a:pt x="3769066" y="6420420"/>
                  <a:pt x="3786379" y="6423035"/>
                </a:cubicBezTo>
                <a:cubicBezTo>
                  <a:pt x="3831578" y="6438594"/>
                  <a:pt x="3942787" y="6444350"/>
                  <a:pt x="4120008" y="6440303"/>
                </a:cubicBezTo>
                <a:cubicBezTo>
                  <a:pt x="4127233" y="6474387"/>
                  <a:pt x="4113803" y="6495041"/>
                  <a:pt x="4079720" y="6502267"/>
                </a:cubicBezTo>
                <a:cubicBezTo>
                  <a:pt x="3989497" y="6521392"/>
                  <a:pt x="3860488" y="6505791"/>
                  <a:pt x="3692693" y="6455465"/>
                </a:cubicBezTo>
                <a:cubicBezTo>
                  <a:pt x="3661529" y="6436931"/>
                  <a:pt x="3610560" y="6408978"/>
                  <a:pt x="3539786" y="6371605"/>
                </a:cubicBezTo>
                <a:cubicBezTo>
                  <a:pt x="3533772" y="6372880"/>
                  <a:pt x="3517275" y="6388947"/>
                  <a:pt x="3490296" y="6419806"/>
                </a:cubicBezTo>
                <a:cubicBezTo>
                  <a:pt x="3483006" y="6415066"/>
                  <a:pt x="3484891" y="6404191"/>
                  <a:pt x="3495951" y="6387182"/>
                </a:cubicBezTo>
                <a:cubicBezTo>
                  <a:pt x="3189648" y="6246799"/>
                  <a:pt x="3006423" y="6182984"/>
                  <a:pt x="2946274" y="6195734"/>
                </a:cubicBezTo>
                <a:cubicBezTo>
                  <a:pt x="2924220" y="6200409"/>
                  <a:pt x="2905142" y="6219119"/>
                  <a:pt x="2889037" y="6251864"/>
                </a:cubicBezTo>
                <a:cubicBezTo>
                  <a:pt x="2884907" y="6242264"/>
                  <a:pt x="2874914" y="6229717"/>
                  <a:pt x="2859060" y="6214222"/>
                </a:cubicBezTo>
                <a:lnTo>
                  <a:pt x="2804843" y="6166007"/>
                </a:lnTo>
                <a:cubicBezTo>
                  <a:pt x="2798043" y="6133928"/>
                  <a:pt x="2776146" y="6099812"/>
                  <a:pt x="2739151" y="6063658"/>
                </a:cubicBezTo>
                <a:cubicBezTo>
                  <a:pt x="2701428" y="6033945"/>
                  <a:pt x="2672481" y="6015989"/>
                  <a:pt x="2652311" y="6009788"/>
                </a:cubicBezTo>
                <a:cubicBezTo>
                  <a:pt x="2639007" y="6006324"/>
                  <a:pt x="2618896" y="6005349"/>
                  <a:pt x="2591983" y="6006864"/>
                </a:cubicBezTo>
                <a:cubicBezTo>
                  <a:pt x="2586273" y="5999695"/>
                  <a:pt x="2575126" y="5991583"/>
                  <a:pt x="2558541" y="5982528"/>
                </a:cubicBezTo>
                <a:cubicBezTo>
                  <a:pt x="2556111" y="5980948"/>
                  <a:pt x="2552467" y="5978578"/>
                  <a:pt x="2547606" y="5975418"/>
                </a:cubicBezTo>
                <a:lnTo>
                  <a:pt x="2511157" y="5951720"/>
                </a:lnTo>
                <a:cubicBezTo>
                  <a:pt x="2486128" y="5942361"/>
                  <a:pt x="2435612" y="5936309"/>
                  <a:pt x="2359609" y="5933565"/>
                </a:cubicBezTo>
                <a:cubicBezTo>
                  <a:pt x="2349584" y="5935690"/>
                  <a:pt x="2324555" y="5926330"/>
                  <a:pt x="2284521" y="5905487"/>
                </a:cubicBezTo>
                <a:cubicBezTo>
                  <a:pt x="2244062" y="5882637"/>
                  <a:pt x="2218820" y="5872275"/>
                  <a:pt x="2208795" y="5874400"/>
                </a:cubicBezTo>
                <a:cubicBezTo>
                  <a:pt x="2204785" y="5875250"/>
                  <a:pt x="2202415" y="5878895"/>
                  <a:pt x="2201685" y="5885335"/>
                </a:cubicBezTo>
                <a:cubicBezTo>
                  <a:pt x="2202960" y="5891350"/>
                  <a:pt x="2198586" y="5895420"/>
                  <a:pt x="2188561" y="5897546"/>
                </a:cubicBezTo>
                <a:cubicBezTo>
                  <a:pt x="2160492" y="5903496"/>
                  <a:pt x="2099074" y="5875662"/>
                  <a:pt x="2004306" y="5814045"/>
                </a:cubicBezTo>
                <a:lnTo>
                  <a:pt x="1895222" y="5818313"/>
                </a:lnTo>
                <a:cubicBezTo>
                  <a:pt x="1894131" y="5793404"/>
                  <a:pt x="1885234" y="5771197"/>
                  <a:pt x="1868529" y="5751693"/>
                </a:cubicBezTo>
                <a:cubicBezTo>
                  <a:pt x="1851399" y="5730184"/>
                  <a:pt x="1834815" y="5721130"/>
                  <a:pt x="1818775" y="5724530"/>
                </a:cubicBezTo>
                <a:cubicBezTo>
                  <a:pt x="1801701" y="5742814"/>
                  <a:pt x="1806589" y="5765872"/>
                  <a:pt x="1833438" y="5793700"/>
                </a:cubicBezTo>
                <a:cubicBezTo>
                  <a:pt x="1762055" y="5773216"/>
                  <a:pt x="1689185" y="5745716"/>
                  <a:pt x="1614826" y="5711198"/>
                </a:cubicBezTo>
                <a:lnTo>
                  <a:pt x="1538741" y="5648763"/>
                </a:lnTo>
                <a:cubicBezTo>
                  <a:pt x="1494150" y="5616314"/>
                  <a:pt x="1462834" y="5602003"/>
                  <a:pt x="1444790" y="5605828"/>
                </a:cubicBezTo>
                <a:lnTo>
                  <a:pt x="1405237" y="5626783"/>
                </a:lnTo>
                <a:cubicBezTo>
                  <a:pt x="1359502" y="5529632"/>
                  <a:pt x="1325607" y="5483393"/>
                  <a:pt x="1303552" y="5488069"/>
                </a:cubicBezTo>
                <a:cubicBezTo>
                  <a:pt x="1299543" y="5488918"/>
                  <a:pt x="1296960" y="5491561"/>
                  <a:pt x="1295806" y="5495995"/>
                </a:cubicBezTo>
                <a:cubicBezTo>
                  <a:pt x="1296656" y="5500005"/>
                  <a:pt x="1292068" y="5503073"/>
                  <a:pt x="1282044" y="5505198"/>
                </a:cubicBezTo>
                <a:cubicBezTo>
                  <a:pt x="1276029" y="5506473"/>
                  <a:pt x="1245381" y="5480496"/>
                  <a:pt x="1190104" y="5427269"/>
                </a:cubicBezTo>
                <a:cubicBezTo>
                  <a:pt x="1133244" y="5376471"/>
                  <a:pt x="1099802" y="5352135"/>
                  <a:pt x="1089778" y="5354260"/>
                </a:cubicBezTo>
                <a:cubicBezTo>
                  <a:pt x="1081759" y="5355960"/>
                  <a:pt x="1077170" y="5359027"/>
                  <a:pt x="1076016" y="5363462"/>
                </a:cubicBezTo>
                <a:cubicBezTo>
                  <a:pt x="1076866" y="5367472"/>
                  <a:pt x="1074284" y="5370115"/>
                  <a:pt x="1068268" y="5371390"/>
                </a:cubicBezTo>
                <a:cubicBezTo>
                  <a:pt x="1058244" y="5373515"/>
                  <a:pt x="1047462" y="5362183"/>
                  <a:pt x="1035922" y="5337393"/>
                </a:cubicBezTo>
                <a:lnTo>
                  <a:pt x="993361" y="5358985"/>
                </a:lnTo>
                <a:cubicBezTo>
                  <a:pt x="985285" y="5320892"/>
                  <a:pt x="958528" y="5283616"/>
                  <a:pt x="913089" y="5247158"/>
                </a:cubicBezTo>
                <a:cubicBezTo>
                  <a:pt x="891950" y="5226498"/>
                  <a:pt x="857658" y="5198153"/>
                  <a:pt x="810214" y="5162119"/>
                </a:cubicBezTo>
                <a:cubicBezTo>
                  <a:pt x="774014" y="5090182"/>
                  <a:pt x="749539" y="5024139"/>
                  <a:pt x="736788" y="4963991"/>
                </a:cubicBezTo>
                <a:cubicBezTo>
                  <a:pt x="722024" y="4973406"/>
                  <a:pt x="703130" y="4973221"/>
                  <a:pt x="680105" y="4963436"/>
                </a:cubicBezTo>
                <a:lnTo>
                  <a:pt x="652123" y="4994508"/>
                </a:lnTo>
                <a:cubicBezTo>
                  <a:pt x="645444" y="4972879"/>
                  <a:pt x="630471" y="4946723"/>
                  <a:pt x="607206" y="4916039"/>
                </a:cubicBezTo>
                <a:cubicBezTo>
                  <a:pt x="583091" y="4881345"/>
                  <a:pt x="546402" y="4836747"/>
                  <a:pt x="497137" y="4782244"/>
                </a:cubicBezTo>
                <a:cubicBezTo>
                  <a:pt x="465614" y="4732361"/>
                  <a:pt x="418566" y="4678436"/>
                  <a:pt x="355997" y="4620468"/>
                </a:cubicBezTo>
                <a:cubicBezTo>
                  <a:pt x="338203" y="4576055"/>
                  <a:pt x="312992" y="4551021"/>
                  <a:pt x="280369" y="4545366"/>
                </a:cubicBezTo>
                <a:lnTo>
                  <a:pt x="262795" y="4432818"/>
                </a:lnTo>
                <a:lnTo>
                  <a:pt x="218708" y="4418683"/>
                </a:lnTo>
                <a:lnTo>
                  <a:pt x="218510" y="4413382"/>
                </a:lnTo>
                <a:cubicBezTo>
                  <a:pt x="217122" y="4399109"/>
                  <a:pt x="210716" y="4365032"/>
                  <a:pt x="199294" y="4311150"/>
                </a:cubicBezTo>
                <a:lnTo>
                  <a:pt x="189093" y="4263031"/>
                </a:lnTo>
                <a:cubicBezTo>
                  <a:pt x="181379" y="4256286"/>
                  <a:pt x="173876" y="4250544"/>
                  <a:pt x="166586" y="4245805"/>
                </a:cubicBezTo>
                <a:cubicBezTo>
                  <a:pt x="160723" y="4242858"/>
                  <a:pt x="156631" y="4240844"/>
                  <a:pt x="154307" y="4239766"/>
                </a:cubicBezTo>
                <a:lnTo>
                  <a:pt x="152540" y="4239015"/>
                </a:lnTo>
                <a:lnTo>
                  <a:pt x="143991" y="4212638"/>
                </a:lnTo>
                <a:cubicBezTo>
                  <a:pt x="121512" y="4146597"/>
                  <a:pt x="83037" y="4054274"/>
                  <a:pt x="28564" y="3935668"/>
                </a:cubicBezTo>
                <a:cubicBezTo>
                  <a:pt x="30993" y="3937248"/>
                  <a:pt x="38861" y="3939770"/>
                  <a:pt x="52165" y="3943235"/>
                </a:cubicBezTo>
                <a:cubicBezTo>
                  <a:pt x="67475" y="3946275"/>
                  <a:pt x="76346" y="3948584"/>
                  <a:pt x="78775" y="3950165"/>
                </a:cubicBezTo>
                <a:cubicBezTo>
                  <a:pt x="76649" y="3940140"/>
                  <a:pt x="78415" y="3918815"/>
                  <a:pt x="84069" y="3886191"/>
                </a:cubicBezTo>
                <a:cubicBezTo>
                  <a:pt x="81639" y="3884611"/>
                  <a:pt x="77569" y="3880237"/>
                  <a:pt x="71860" y="3873067"/>
                </a:cubicBezTo>
                <a:lnTo>
                  <a:pt x="59649" y="3859943"/>
                </a:lnTo>
                <a:cubicBezTo>
                  <a:pt x="52328" y="3869875"/>
                  <a:pt x="47048" y="3878326"/>
                  <a:pt x="43813" y="3885297"/>
                </a:cubicBezTo>
                <a:lnTo>
                  <a:pt x="40577" y="3894400"/>
                </a:lnTo>
                <a:lnTo>
                  <a:pt x="41057" y="3884114"/>
                </a:lnTo>
                <a:cubicBezTo>
                  <a:pt x="43568" y="3838669"/>
                  <a:pt x="50200" y="3763479"/>
                  <a:pt x="60952" y="3658543"/>
                </a:cubicBezTo>
                <a:cubicBezTo>
                  <a:pt x="43943" y="3647484"/>
                  <a:pt x="27662" y="3629984"/>
                  <a:pt x="12113" y="3606045"/>
                </a:cubicBezTo>
                <a:lnTo>
                  <a:pt x="0" y="3548905"/>
                </a:lnTo>
                <a:cubicBezTo>
                  <a:pt x="9480" y="3534325"/>
                  <a:pt x="13369" y="3523025"/>
                  <a:pt x="11669" y="3515006"/>
                </a:cubicBezTo>
                <a:cubicBezTo>
                  <a:pt x="12519" y="3519016"/>
                  <a:pt x="20234" y="3525761"/>
                  <a:pt x="34814" y="3535239"/>
                </a:cubicBezTo>
                <a:lnTo>
                  <a:pt x="85122" y="3505720"/>
                </a:lnTo>
                <a:cubicBezTo>
                  <a:pt x="78802" y="3515440"/>
                  <a:pt x="76067" y="3522304"/>
                  <a:pt x="76917" y="3526314"/>
                </a:cubicBezTo>
                <a:cubicBezTo>
                  <a:pt x="78617" y="3534334"/>
                  <a:pt x="84540" y="3542506"/>
                  <a:pt x="94685" y="3550831"/>
                </a:cubicBezTo>
                <a:cubicBezTo>
                  <a:pt x="66616" y="3556782"/>
                  <a:pt x="54280" y="3567776"/>
                  <a:pt x="57680" y="3583815"/>
                </a:cubicBezTo>
                <a:cubicBezTo>
                  <a:pt x="61506" y="3601860"/>
                  <a:pt x="72500" y="3614194"/>
                  <a:pt x="90665" y="3620819"/>
                </a:cubicBezTo>
                <a:cubicBezTo>
                  <a:pt x="124934" y="3594699"/>
                  <a:pt x="127831" y="3514475"/>
                  <a:pt x="99355" y="3380144"/>
                </a:cubicBezTo>
                <a:lnTo>
                  <a:pt x="85330" y="3313981"/>
                </a:lnTo>
                <a:cubicBezTo>
                  <a:pt x="126463" y="3290596"/>
                  <a:pt x="140655" y="3248829"/>
                  <a:pt x="127904" y="3188681"/>
                </a:cubicBezTo>
                <a:cubicBezTo>
                  <a:pt x="116429" y="3134548"/>
                  <a:pt x="123339" y="3086535"/>
                  <a:pt x="148633" y="3044641"/>
                </a:cubicBezTo>
                <a:lnTo>
                  <a:pt x="177380" y="3008180"/>
                </a:lnTo>
                <a:lnTo>
                  <a:pt x="175009" y="2978930"/>
                </a:lnTo>
                <a:cubicBezTo>
                  <a:pt x="162712" y="2978930"/>
                  <a:pt x="153489" y="2981492"/>
                  <a:pt x="147341" y="2986616"/>
                </a:cubicBezTo>
                <a:lnTo>
                  <a:pt x="141123" y="2995252"/>
                </a:lnTo>
                <a:lnTo>
                  <a:pt x="141288" y="2994253"/>
                </a:lnTo>
                <a:cubicBezTo>
                  <a:pt x="143530" y="2979683"/>
                  <a:pt x="146572" y="2955105"/>
                  <a:pt x="150415" y="2920520"/>
                </a:cubicBezTo>
                <a:lnTo>
                  <a:pt x="162712" y="2763734"/>
                </a:lnTo>
                <a:cubicBezTo>
                  <a:pt x="164761" y="2741190"/>
                  <a:pt x="166811" y="2718645"/>
                  <a:pt x="168860" y="2696101"/>
                </a:cubicBezTo>
                <a:cubicBezTo>
                  <a:pt x="187306" y="2659210"/>
                  <a:pt x="200627" y="2611047"/>
                  <a:pt x="208825" y="2551612"/>
                </a:cubicBezTo>
                <a:lnTo>
                  <a:pt x="187306" y="2530093"/>
                </a:lnTo>
                <a:lnTo>
                  <a:pt x="199603" y="2431717"/>
                </a:lnTo>
                <a:cubicBezTo>
                  <a:pt x="218048" y="2423519"/>
                  <a:pt x="229320" y="2412247"/>
                  <a:pt x="233419" y="2397901"/>
                </a:cubicBezTo>
                <a:lnTo>
                  <a:pt x="230345" y="2370233"/>
                </a:lnTo>
                <a:cubicBezTo>
                  <a:pt x="230345" y="2357936"/>
                  <a:pt x="229320" y="2344614"/>
                  <a:pt x="227271" y="2330268"/>
                </a:cubicBezTo>
                <a:cubicBezTo>
                  <a:pt x="264161" y="2305674"/>
                  <a:pt x="276458" y="2261610"/>
                  <a:pt x="264161" y="2198076"/>
                </a:cubicBezTo>
                <a:cubicBezTo>
                  <a:pt x="299003" y="2181680"/>
                  <a:pt x="330770" y="2147863"/>
                  <a:pt x="359463" y="2096626"/>
                </a:cubicBezTo>
                <a:cubicBezTo>
                  <a:pt x="359463" y="2047438"/>
                  <a:pt x="353314" y="2009523"/>
                  <a:pt x="341017" y="1982879"/>
                </a:cubicBezTo>
                <a:cubicBezTo>
                  <a:pt x="334869" y="1982879"/>
                  <a:pt x="319498" y="2022844"/>
                  <a:pt x="294904" y="2102774"/>
                </a:cubicBezTo>
                <a:cubicBezTo>
                  <a:pt x="294904" y="2039240"/>
                  <a:pt x="299003" y="1995176"/>
                  <a:pt x="307201" y="1970583"/>
                </a:cubicBezTo>
                <a:lnTo>
                  <a:pt x="331795" y="1958286"/>
                </a:lnTo>
                <a:lnTo>
                  <a:pt x="350240" y="1973657"/>
                </a:lnTo>
                <a:cubicBezTo>
                  <a:pt x="360487" y="1985954"/>
                  <a:pt x="369710" y="1993127"/>
                  <a:pt x="377908" y="1995176"/>
                </a:cubicBezTo>
                <a:lnTo>
                  <a:pt x="396353" y="1964434"/>
                </a:lnTo>
                <a:cubicBezTo>
                  <a:pt x="390205" y="1945989"/>
                  <a:pt x="373809" y="1923444"/>
                  <a:pt x="347166" y="1896801"/>
                </a:cubicBezTo>
                <a:lnTo>
                  <a:pt x="399428" y="1829168"/>
                </a:lnTo>
                <a:cubicBezTo>
                  <a:pt x="424022" y="1800475"/>
                  <a:pt x="445541" y="1774857"/>
                  <a:pt x="463987" y="1752312"/>
                </a:cubicBezTo>
                <a:cubicBezTo>
                  <a:pt x="531620" y="1715421"/>
                  <a:pt x="565436" y="1675456"/>
                  <a:pt x="565436" y="1632417"/>
                </a:cubicBezTo>
                <a:cubicBezTo>
                  <a:pt x="565436" y="1486903"/>
                  <a:pt x="615649" y="1347539"/>
                  <a:pt x="716073" y="1214322"/>
                </a:cubicBezTo>
                <a:cubicBezTo>
                  <a:pt x="763212" y="1208173"/>
                  <a:pt x="792929" y="1183579"/>
                  <a:pt x="805226" y="1140540"/>
                </a:cubicBezTo>
                <a:lnTo>
                  <a:pt x="799078" y="1122095"/>
                </a:lnTo>
                <a:lnTo>
                  <a:pt x="842117" y="1158986"/>
                </a:lnTo>
                <a:lnTo>
                  <a:pt x="845191" y="1128243"/>
                </a:lnTo>
                <a:cubicBezTo>
                  <a:pt x="845191" y="1115946"/>
                  <a:pt x="846216" y="1102624"/>
                  <a:pt x="848265" y="1088278"/>
                </a:cubicBezTo>
                <a:cubicBezTo>
                  <a:pt x="842117" y="1082130"/>
                  <a:pt x="835968" y="1082130"/>
                  <a:pt x="829820" y="1088278"/>
                </a:cubicBezTo>
                <a:cubicBezTo>
                  <a:pt x="823671" y="1082130"/>
                  <a:pt x="855439" y="1041140"/>
                  <a:pt x="925121" y="965309"/>
                </a:cubicBezTo>
                <a:lnTo>
                  <a:pt x="925121" y="928418"/>
                </a:lnTo>
                <a:cubicBezTo>
                  <a:pt x="923072" y="912022"/>
                  <a:pt x="921022" y="896651"/>
                  <a:pt x="918973" y="882305"/>
                </a:cubicBezTo>
                <a:lnTo>
                  <a:pt x="1075758" y="685554"/>
                </a:lnTo>
                <a:lnTo>
                  <a:pt x="1238693" y="611772"/>
                </a:lnTo>
                <a:cubicBezTo>
                  <a:pt x="1273534" y="556436"/>
                  <a:pt x="1326821" y="492902"/>
                  <a:pt x="1398553" y="421170"/>
                </a:cubicBezTo>
                <a:lnTo>
                  <a:pt x="1567635" y="301275"/>
                </a:lnTo>
                <a:cubicBezTo>
                  <a:pt x="1633219" y="266434"/>
                  <a:pt x="1697778" y="245939"/>
                  <a:pt x="1761312" y="239790"/>
                </a:cubicBezTo>
                <a:cubicBezTo>
                  <a:pt x="1851489" y="223394"/>
                  <a:pt x="1943716" y="215197"/>
                  <a:pt x="2037993" y="215197"/>
                </a:cubicBezTo>
                <a:cubicBezTo>
                  <a:pt x="2060537" y="215197"/>
                  <a:pt x="2080007" y="223394"/>
                  <a:pt x="2096403" y="239790"/>
                </a:cubicBezTo>
                <a:cubicBezTo>
                  <a:pt x="2108700" y="221345"/>
                  <a:pt x="2127145" y="208023"/>
                  <a:pt x="2151739" y="199825"/>
                </a:cubicBezTo>
                <a:cubicBezTo>
                  <a:pt x="2170184" y="193677"/>
                  <a:pt x="2194778" y="189578"/>
                  <a:pt x="2225521" y="187528"/>
                </a:cubicBezTo>
                <a:lnTo>
                  <a:pt x="2296228" y="184454"/>
                </a:lnTo>
                <a:cubicBezTo>
                  <a:pt x="2320822" y="184454"/>
                  <a:pt x="2336193" y="182405"/>
                  <a:pt x="2342342" y="178306"/>
                </a:cubicBezTo>
                <a:cubicBezTo>
                  <a:pt x="2342342" y="157811"/>
                  <a:pt x="2334143" y="144489"/>
                  <a:pt x="2317748" y="138341"/>
                </a:cubicBezTo>
                <a:cubicBezTo>
                  <a:pt x="2276758" y="113747"/>
                  <a:pt x="2169160" y="85054"/>
                  <a:pt x="1994953" y="52262"/>
                </a:cubicBezTo>
                <a:cubicBezTo>
                  <a:pt x="1994953" y="17421"/>
                  <a:pt x="2012374" y="0"/>
                  <a:pt x="2047215" y="0"/>
                </a:cubicBezTo>
                <a:close/>
              </a:path>
            </a:pathLst>
          </a:custGeom>
          <a:blipFill dpi="0" rotWithShape="0"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3103" b="-1310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F255F9-A4E7-1A7F-1D8D-B7D46ABFF199}"/>
              </a:ext>
            </a:extLst>
          </p:cNvPr>
          <p:cNvGrpSpPr/>
          <p:nvPr/>
        </p:nvGrpSpPr>
        <p:grpSpPr>
          <a:xfrm>
            <a:off x="771311" y="685800"/>
            <a:ext cx="5616922" cy="1995170"/>
            <a:chOff x="1022593" y="685800"/>
            <a:chExt cx="5616922" cy="199517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C3950C9-1F15-55E4-E67E-2A1A6D1978F7}"/>
                </a:ext>
              </a:extLst>
            </p:cNvPr>
            <p:cNvSpPr txBox="1"/>
            <p:nvPr/>
          </p:nvSpPr>
          <p:spPr>
            <a:xfrm>
              <a:off x="1897031" y="1942306"/>
              <a:ext cx="3868047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4800">
                  <a:solidFill>
                    <a:srgbClr val="969696"/>
                  </a:solidFill>
                  <a:latin typeface="#9Slide01 Tieu de ngan" panose="00000800000000000000" pitchFamily="2" charset="0"/>
                </a:rPr>
                <a:t>THẢO LUẬN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481DFD9-5FE0-4CE6-ED36-2CDE08B67D58}"/>
                </a:ext>
              </a:extLst>
            </p:cNvPr>
            <p:cNvSpPr txBox="1"/>
            <p:nvPr/>
          </p:nvSpPr>
          <p:spPr>
            <a:xfrm>
              <a:off x="1022593" y="685800"/>
              <a:ext cx="5616922" cy="12311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8000">
                  <a:solidFill>
                    <a:srgbClr val="1488DB"/>
                  </a:solidFill>
                  <a:latin typeface="#9Slide01 Tieu de ngan" panose="00000800000000000000" pitchFamily="2" charset="0"/>
                </a:rPr>
                <a:t>NHẬN XÉT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F08D19B-8D82-B219-9325-ADD5190EFA4D}"/>
              </a:ext>
            </a:extLst>
          </p:cNvPr>
          <p:cNvGrpSpPr/>
          <p:nvPr/>
        </p:nvGrpSpPr>
        <p:grpSpPr>
          <a:xfrm>
            <a:off x="450048" y="2920853"/>
            <a:ext cx="6384106" cy="639658"/>
            <a:chOff x="76200" y="2920853"/>
            <a:chExt cx="6384106" cy="639658"/>
          </a:xfrm>
        </p:grpSpPr>
        <p:cxnSp>
          <p:nvCxnSpPr>
            <p:cNvPr id="10" name="thanh 1">
              <a:extLst>
                <a:ext uri="{FF2B5EF4-FFF2-40B4-BE49-F238E27FC236}">
                  <a16:creationId xmlns:a16="http://schemas.microsoft.com/office/drawing/2014/main" id="{2EA6A5FC-5F8B-9728-051A-905C1E2DB0B7}"/>
                </a:ext>
              </a:extLst>
            </p:cNvPr>
            <p:cNvCxnSpPr>
              <a:cxnSpLocks/>
            </p:cNvCxnSpPr>
            <p:nvPr/>
          </p:nvCxnSpPr>
          <p:spPr>
            <a:xfrm>
              <a:off x="76200" y="3539675"/>
              <a:ext cx="731942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Graphic 10" descr="Envelope">
              <a:extLst>
                <a:ext uri="{FF2B5EF4-FFF2-40B4-BE49-F238E27FC236}">
                  <a16:creationId xmlns:a16="http://schemas.microsoft.com/office/drawing/2014/main" id="{A8641D6B-06B2-13AC-DC4F-34B543B3B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2342" y="2920853"/>
              <a:ext cx="639658" cy="639658"/>
            </a:xfrm>
            <a:prstGeom prst="rect">
              <a:avLst/>
            </a:prstGeom>
          </p:spPr>
        </p:pic>
        <p:sp>
          <p:nvSpPr>
            <p:cNvPr id="18" name="đề mục 1">
              <a:extLst>
                <a:ext uri="{FF2B5EF4-FFF2-40B4-BE49-F238E27FC236}">
                  <a16:creationId xmlns:a16="http://schemas.microsoft.com/office/drawing/2014/main" id="{33A3AF97-3A8D-CA44-A5E3-B6E422EBEC50}"/>
                </a:ext>
              </a:extLst>
            </p:cNvPr>
            <p:cNvSpPr/>
            <p:nvPr/>
          </p:nvSpPr>
          <p:spPr>
            <a:xfrm>
              <a:off x="854284" y="3006513"/>
              <a:ext cx="5606022" cy="5539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just"/>
              <a:r>
                <a:rPr lang="en-US" sz="3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binh.buithanh27@hcmut.edu.vn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CAE5B2-D30E-275B-8472-46BB132894AC}"/>
              </a:ext>
            </a:extLst>
          </p:cNvPr>
          <p:cNvGrpSpPr/>
          <p:nvPr/>
        </p:nvGrpSpPr>
        <p:grpSpPr>
          <a:xfrm>
            <a:off x="429656" y="3970947"/>
            <a:ext cx="6358011" cy="822733"/>
            <a:chOff x="55808" y="3962400"/>
            <a:chExt cx="6358011" cy="822733"/>
          </a:xfrm>
        </p:grpSpPr>
        <p:cxnSp>
          <p:nvCxnSpPr>
            <p:cNvPr id="16" name="thanh 1">
              <a:extLst>
                <a:ext uri="{FF2B5EF4-FFF2-40B4-BE49-F238E27FC236}">
                  <a16:creationId xmlns:a16="http://schemas.microsoft.com/office/drawing/2014/main" id="{906C3159-C24A-053C-8A21-22965A3E51F2}"/>
                </a:ext>
              </a:extLst>
            </p:cNvPr>
            <p:cNvCxnSpPr>
              <a:cxnSpLocks/>
            </p:cNvCxnSpPr>
            <p:nvPr/>
          </p:nvCxnSpPr>
          <p:spPr>
            <a:xfrm>
              <a:off x="76200" y="4785133"/>
              <a:ext cx="731942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Graphic 6" descr="Online Network with solid fill">
              <a:extLst>
                <a:ext uri="{FF2B5EF4-FFF2-40B4-BE49-F238E27FC236}">
                  <a16:creationId xmlns:a16="http://schemas.microsoft.com/office/drawing/2014/main" id="{718DEF5E-0787-C57E-023D-0B5907DEF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808" y="3962400"/>
              <a:ext cx="765836" cy="765836"/>
            </a:xfrm>
            <a:prstGeom prst="rect">
              <a:avLst/>
            </a:prstGeom>
          </p:spPr>
        </p:pic>
        <p:sp>
          <p:nvSpPr>
            <p:cNvPr id="9" name="đề mục 1">
              <a:extLst>
                <a:ext uri="{FF2B5EF4-FFF2-40B4-BE49-F238E27FC236}">
                  <a16:creationId xmlns:a16="http://schemas.microsoft.com/office/drawing/2014/main" id="{F5B2F025-2D28-D3BB-437A-74A7362B6CC9}"/>
                </a:ext>
              </a:extLst>
            </p:cNvPr>
            <p:cNvSpPr/>
            <p:nvPr/>
          </p:nvSpPr>
          <p:spPr>
            <a:xfrm>
              <a:off x="854284" y="4231135"/>
              <a:ext cx="5559535" cy="5539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just"/>
              <a:r>
                <a:rPr lang="en-US" sz="3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facebook.com/binh.buithanh27</a:t>
              </a:r>
            </a:p>
          </p:txBody>
        </p:sp>
      </p:grpSp>
      <p:sp>
        <p:nvSpPr>
          <p:cNvPr id="12" name="Google Shape;15;p12">
            <a:extLst>
              <a:ext uri="{FF2B5EF4-FFF2-40B4-BE49-F238E27FC236}">
                <a16:creationId xmlns:a16="http://schemas.microsoft.com/office/drawing/2014/main" id="{740DD128-7179-5FA0-2998-C8AD1C2D8F70}"/>
              </a:ext>
            </a:extLst>
          </p:cNvPr>
          <p:cNvSpPr/>
          <p:nvPr/>
        </p:nvSpPr>
        <p:spPr>
          <a:xfrm>
            <a:off x="0" y="6553201"/>
            <a:ext cx="12192001" cy="304799"/>
          </a:xfrm>
          <a:custGeom>
            <a:avLst/>
            <a:gdLst/>
            <a:ahLst/>
            <a:cxnLst/>
            <a:rect l="l" t="t" r="r" b="b"/>
            <a:pathLst>
              <a:path w="7772400" h="520700" extrusionOk="0">
                <a:moveTo>
                  <a:pt x="0" y="520700"/>
                </a:moveTo>
                <a:lnTo>
                  <a:pt x="7772400" y="520700"/>
                </a:lnTo>
                <a:lnTo>
                  <a:pt x="7772400" y="0"/>
                </a:lnTo>
                <a:lnTo>
                  <a:pt x="0" y="0"/>
                </a:lnTo>
                <a:lnTo>
                  <a:pt x="0" y="520700"/>
                </a:lnTo>
                <a:close/>
              </a:path>
            </a:pathLst>
          </a:custGeom>
          <a:solidFill>
            <a:srgbClr val="3376C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#9Slide01 Tieu de ngan" panose="00000800000000000000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6;p12">
            <a:extLst>
              <a:ext uri="{FF2B5EF4-FFF2-40B4-BE49-F238E27FC236}">
                <a16:creationId xmlns:a16="http://schemas.microsoft.com/office/drawing/2014/main" id="{488FB4BF-8E90-E796-C210-FDBA1E423D7A}"/>
              </a:ext>
            </a:extLst>
          </p:cNvPr>
          <p:cNvSpPr txBox="1"/>
          <p:nvPr/>
        </p:nvSpPr>
        <p:spPr>
          <a:xfrm>
            <a:off x="1" y="6648644"/>
            <a:ext cx="12191999" cy="29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#9Slide01 Tieu de ngan" panose="00000800000000000000" pitchFamily="2" charset="0"/>
                <a:ea typeface="Arial Rounded"/>
                <a:cs typeface="Arial Rounded"/>
                <a:sym typeface="Arial Rounded"/>
              </a:rPr>
              <a:t>11</a:t>
            </a:fld>
            <a:endParaRPr sz="1200" b="1" i="0" u="none" strike="noStrike" cap="none">
              <a:solidFill>
                <a:schemeClr val="lt1"/>
              </a:solidFill>
              <a:latin typeface="#9Slide01 Tieu de ngan" panose="00000800000000000000" pitchFamily="2" charset="0"/>
              <a:ea typeface="Arial Rounded"/>
              <a:cs typeface="Arial Rounded"/>
              <a:sym typeface="Arial Round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lt1"/>
              </a:solidFill>
              <a:latin typeface="#9Slide01 Tieu de ngan" panose="00000800000000000000" pitchFamily="2" charset="0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5" name="Google Shape;22;p12">
            <a:extLst>
              <a:ext uri="{FF2B5EF4-FFF2-40B4-BE49-F238E27FC236}">
                <a16:creationId xmlns:a16="http://schemas.microsoft.com/office/drawing/2014/main" id="{F261FCD9-C75C-E378-54D2-F975C8217BD6}"/>
              </a:ext>
            </a:extLst>
          </p:cNvPr>
          <p:cNvSpPr txBox="1"/>
          <p:nvPr/>
        </p:nvSpPr>
        <p:spPr>
          <a:xfrm>
            <a:off x="1" y="6553200"/>
            <a:ext cx="221054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© 2024</a:t>
            </a:r>
            <a:r>
              <a:rPr lang="vi-VN" sz="1200" b="1" i="0" u="none" strike="noStrike" cap="none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 HCMUT</a:t>
            </a:r>
            <a:endParaRPr sz="1200" b="1" i="0" u="none" strike="noStrike" cap="none">
              <a:solidFill>
                <a:srgbClr val="FFFFFF"/>
              </a:solidFill>
              <a:latin typeface="#9Slide01 Tieu de ngan" panose="00000800000000000000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7" name="Google Shape;23;p12">
            <a:extLst>
              <a:ext uri="{FF2B5EF4-FFF2-40B4-BE49-F238E27FC236}">
                <a16:creationId xmlns:a16="http://schemas.microsoft.com/office/drawing/2014/main" id="{A15761FB-75F7-EF76-B515-A213CDFEBF50}"/>
              </a:ext>
            </a:extLst>
          </p:cNvPr>
          <p:cNvSpPr txBox="1"/>
          <p:nvPr/>
        </p:nvSpPr>
        <p:spPr>
          <a:xfrm>
            <a:off x="10776521" y="6550223"/>
            <a:ext cx="14154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Học kỳ</a:t>
            </a:r>
            <a:r>
              <a:rPr lang="vi-VN" sz="1200" b="1" i="0" u="none" strike="noStrike" cap="none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 23</a:t>
            </a:r>
            <a:r>
              <a:rPr lang="en-US" sz="1200" b="1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3</a:t>
            </a:r>
            <a:endParaRPr sz="1200" b="1" i="0" u="none" strike="noStrike" cap="none">
              <a:solidFill>
                <a:srgbClr val="FFFFFF"/>
              </a:solidFill>
              <a:latin typeface="#9Slide01 Tieu de ngan" panose="00000800000000000000" pitchFamily="2" charset="0"/>
              <a:ea typeface="Arial"/>
              <a:cs typeface="Arial"/>
              <a:sym typeface="Arial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0D6BAE8-03DF-9C0D-2902-F5A6FF9FE5D8}"/>
              </a:ext>
            </a:extLst>
          </p:cNvPr>
          <p:cNvGrpSpPr/>
          <p:nvPr/>
        </p:nvGrpSpPr>
        <p:grpSpPr>
          <a:xfrm>
            <a:off x="410684" y="5204115"/>
            <a:ext cx="3169088" cy="803780"/>
            <a:chOff x="36836" y="5204115"/>
            <a:chExt cx="3169088" cy="803780"/>
          </a:xfrm>
        </p:grpSpPr>
        <p:cxnSp>
          <p:nvCxnSpPr>
            <p:cNvPr id="20" name="thanh 1">
              <a:extLst>
                <a:ext uri="{FF2B5EF4-FFF2-40B4-BE49-F238E27FC236}">
                  <a16:creationId xmlns:a16="http://schemas.microsoft.com/office/drawing/2014/main" id="{D686F882-9021-C652-6C17-8B1CC441657A}"/>
                </a:ext>
              </a:extLst>
            </p:cNvPr>
            <p:cNvCxnSpPr>
              <a:cxnSpLocks/>
            </p:cNvCxnSpPr>
            <p:nvPr/>
          </p:nvCxnSpPr>
          <p:spPr>
            <a:xfrm>
              <a:off x="76200" y="5943600"/>
              <a:ext cx="731942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đề mục 1">
              <a:extLst>
                <a:ext uri="{FF2B5EF4-FFF2-40B4-BE49-F238E27FC236}">
                  <a16:creationId xmlns:a16="http://schemas.microsoft.com/office/drawing/2014/main" id="{1640CA47-9953-D326-9BC7-8D05F8483F01}"/>
                </a:ext>
              </a:extLst>
            </p:cNvPr>
            <p:cNvSpPr/>
            <p:nvPr/>
          </p:nvSpPr>
          <p:spPr>
            <a:xfrm>
              <a:off x="857204" y="5389439"/>
              <a:ext cx="2348720" cy="5539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just"/>
              <a:r>
                <a:rPr lang="en-US" sz="3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0899462706</a:t>
              </a:r>
            </a:p>
          </p:txBody>
        </p:sp>
        <p:pic>
          <p:nvPicPr>
            <p:cNvPr id="28" name="Graphic 27" descr="Telephone with solid fill">
              <a:extLst>
                <a:ext uri="{FF2B5EF4-FFF2-40B4-BE49-F238E27FC236}">
                  <a16:creationId xmlns:a16="http://schemas.microsoft.com/office/drawing/2014/main" id="{DCF1B451-BA3F-149F-B31F-69073481F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6836" y="5204115"/>
              <a:ext cx="803780" cy="8037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058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557FCB0-430B-810B-514F-0B4372D47E57}"/>
              </a:ext>
            </a:extLst>
          </p:cNvPr>
          <p:cNvSpPr/>
          <p:nvPr/>
        </p:nvSpPr>
        <p:spPr>
          <a:xfrm>
            <a:off x="5322699" y="1918522"/>
            <a:ext cx="1309081" cy="5034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FD00A8-7471-BA82-C5C0-92CEB43823BC}"/>
              </a:ext>
            </a:extLst>
          </p:cNvPr>
          <p:cNvSpPr/>
          <p:nvPr/>
        </p:nvSpPr>
        <p:spPr>
          <a:xfrm>
            <a:off x="11062516" y="1213632"/>
            <a:ext cx="1107684" cy="4027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81DFD9-5FE0-4CE6-ED36-2CDE08B67D58}"/>
              </a:ext>
            </a:extLst>
          </p:cNvPr>
          <p:cNvSpPr txBox="1"/>
          <p:nvPr/>
        </p:nvSpPr>
        <p:spPr>
          <a:xfrm>
            <a:off x="497411" y="835734"/>
            <a:ext cx="5599290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600">
                <a:solidFill>
                  <a:schemeClr val="accent6"/>
                </a:solidFill>
                <a:latin typeface="#9Slide01 Tieu de ngan" panose="00000800000000000000" pitchFamily="2" charset="0"/>
              </a:rPr>
              <a:t>ĐẶT VẤN ĐỀ</a:t>
            </a:r>
          </a:p>
        </p:txBody>
      </p:sp>
      <p:sp>
        <p:nvSpPr>
          <p:cNvPr id="21" name="Google Shape;15;p12">
            <a:extLst>
              <a:ext uri="{FF2B5EF4-FFF2-40B4-BE49-F238E27FC236}">
                <a16:creationId xmlns:a16="http://schemas.microsoft.com/office/drawing/2014/main" id="{DEE647A4-7D45-E851-846D-666518042BB3}"/>
              </a:ext>
            </a:extLst>
          </p:cNvPr>
          <p:cNvSpPr/>
          <p:nvPr/>
        </p:nvSpPr>
        <p:spPr>
          <a:xfrm>
            <a:off x="0" y="6553201"/>
            <a:ext cx="12192001" cy="304799"/>
          </a:xfrm>
          <a:custGeom>
            <a:avLst/>
            <a:gdLst/>
            <a:ahLst/>
            <a:cxnLst/>
            <a:rect l="l" t="t" r="r" b="b"/>
            <a:pathLst>
              <a:path w="7772400" h="520700" extrusionOk="0">
                <a:moveTo>
                  <a:pt x="0" y="520700"/>
                </a:moveTo>
                <a:lnTo>
                  <a:pt x="7772400" y="520700"/>
                </a:lnTo>
                <a:lnTo>
                  <a:pt x="7772400" y="0"/>
                </a:lnTo>
                <a:lnTo>
                  <a:pt x="0" y="0"/>
                </a:lnTo>
                <a:lnTo>
                  <a:pt x="0" y="520700"/>
                </a:lnTo>
                <a:close/>
              </a:path>
            </a:pathLst>
          </a:custGeom>
          <a:solidFill>
            <a:srgbClr val="3376C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#9Slide01 Tieu de ngan" panose="00000800000000000000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6;p12">
            <a:extLst>
              <a:ext uri="{FF2B5EF4-FFF2-40B4-BE49-F238E27FC236}">
                <a16:creationId xmlns:a16="http://schemas.microsoft.com/office/drawing/2014/main" id="{5281644F-9960-EEB4-3F23-B3F0CF71AC95}"/>
              </a:ext>
            </a:extLst>
          </p:cNvPr>
          <p:cNvSpPr txBox="1"/>
          <p:nvPr/>
        </p:nvSpPr>
        <p:spPr>
          <a:xfrm>
            <a:off x="1" y="6648644"/>
            <a:ext cx="12191999" cy="29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#9Slide01 Tieu de ngan" panose="00000800000000000000" pitchFamily="2" charset="0"/>
                <a:ea typeface="Arial Rounded"/>
                <a:cs typeface="Arial Rounded"/>
                <a:sym typeface="Arial Rounded"/>
              </a:rPr>
              <a:t>2</a:t>
            </a:fld>
            <a:endParaRPr sz="1200" b="1" i="0" u="none" strike="noStrike" cap="none">
              <a:solidFill>
                <a:schemeClr val="lt1"/>
              </a:solidFill>
              <a:latin typeface="#9Slide01 Tieu de ngan" panose="00000800000000000000" pitchFamily="2" charset="0"/>
              <a:ea typeface="Arial Rounded"/>
              <a:cs typeface="Arial Rounded"/>
              <a:sym typeface="Arial Round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lt1"/>
              </a:solidFill>
              <a:latin typeface="#9Slide01 Tieu de ngan" panose="00000800000000000000" pitchFamily="2" charset="0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3" name="Google Shape;22;p12">
            <a:extLst>
              <a:ext uri="{FF2B5EF4-FFF2-40B4-BE49-F238E27FC236}">
                <a16:creationId xmlns:a16="http://schemas.microsoft.com/office/drawing/2014/main" id="{B6262CA5-6C7A-1604-59CB-40C9745E9C87}"/>
              </a:ext>
            </a:extLst>
          </p:cNvPr>
          <p:cNvSpPr txBox="1"/>
          <p:nvPr/>
        </p:nvSpPr>
        <p:spPr>
          <a:xfrm>
            <a:off x="1" y="6553200"/>
            <a:ext cx="221054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© 2024</a:t>
            </a:r>
            <a:r>
              <a:rPr lang="vi-VN" sz="1200" b="1" i="0" u="none" strike="noStrike" cap="none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 HCMUT</a:t>
            </a:r>
            <a:endParaRPr sz="1200" b="1" i="0" u="none" strike="noStrike" cap="none">
              <a:solidFill>
                <a:srgbClr val="FFFFFF"/>
              </a:solidFill>
              <a:latin typeface="#9Slide01 Tieu de ngan" panose="00000800000000000000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3;p12">
            <a:extLst>
              <a:ext uri="{FF2B5EF4-FFF2-40B4-BE49-F238E27FC236}">
                <a16:creationId xmlns:a16="http://schemas.microsoft.com/office/drawing/2014/main" id="{EEE85376-CDCA-DD02-2240-29FBC22BD3B6}"/>
              </a:ext>
            </a:extLst>
          </p:cNvPr>
          <p:cNvSpPr txBox="1"/>
          <p:nvPr/>
        </p:nvSpPr>
        <p:spPr>
          <a:xfrm>
            <a:off x="10776521" y="6550223"/>
            <a:ext cx="14154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Học kỳ</a:t>
            </a:r>
            <a:r>
              <a:rPr lang="vi-VN" sz="1200" b="1" i="0" u="none" strike="noStrike" cap="none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 23</a:t>
            </a:r>
            <a:r>
              <a:rPr lang="en-US" sz="1200" b="1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3</a:t>
            </a:r>
            <a:endParaRPr sz="1200" b="1" i="0" u="none" strike="noStrike" cap="none">
              <a:solidFill>
                <a:srgbClr val="FFFFFF"/>
              </a:solidFill>
              <a:latin typeface="#9Slide01 Tieu de ngan" panose="00000800000000000000" pitchFamily="2" charset="0"/>
              <a:ea typeface="Arial"/>
              <a:cs typeface="Arial"/>
              <a:sym typeface="Arial"/>
            </a:endParaRPr>
          </a:p>
        </p:txBody>
      </p:sp>
      <p:grpSp>
        <p:nvGrpSpPr>
          <p:cNvPr id="25" name="Google Shape;19;p12">
            <a:extLst>
              <a:ext uri="{FF2B5EF4-FFF2-40B4-BE49-F238E27FC236}">
                <a16:creationId xmlns:a16="http://schemas.microsoft.com/office/drawing/2014/main" id="{5FD16142-F5E7-8E64-3580-EA3D5E1A1B2E}"/>
              </a:ext>
            </a:extLst>
          </p:cNvPr>
          <p:cNvGrpSpPr/>
          <p:nvPr/>
        </p:nvGrpSpPr>
        <p:grpSpPr>
          <a:xfrm>
            <a:off x="0" y="0"/>
            <a:ext cx="12191999" cy="711516"/>
            <a:chOff x="-1" y="-14888"/>
            <a:chExt cx="7772401" cy="711516"/>
          </a:xfrm>
        </p:grpSpPr>
        <p:sp>
          <p:nvSpPr>
            <p:cNvPr id="26" name="Google Shape;20;p12">
              <a:extLst>
                <a:ext uri="{FF2B5EF4-FFF2-40B4-BE49-F238E27FC236}">
                  <a16:creationId xmlns:a16="http://schemas.microsoft.com/office/drawing/2014/main" id="{003A26BD-A13A-66E2-7B7D-12B232AF9F34}"/>
                </a:ext>
              </a:extLst>
            </p:cNvPr>
            <p:cNvSpPr/>
            <p:nvPr/>
          </p:nvSpPr>
          <p:spPr>
            <a:xfrm>
              <a:off x="0" y="64803"/>
              <a:ext cx="7772400" cy="631825"/>
            </a:xfrm>
            <a:custGeom>
              <a:avLst/>
              <a:gdLst/>
              <a:ahLst/>
              <a:cxnLst/>
              <a:rect l="l" t="t" r="r" b="b"/>
              <a:pathLst>
                <a:path w="7772400" h="631825" extrusionOk="0">
                  <a:moveTo>
                    <a:pt x="0" y="631812"/>
                  </a:moveTo>
                  <a:lnTo>
                    <a:pt x="7772400" y="631812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31812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;p12">
              <a:extLst>
                <a:ext uri="{FF2B5EF4-FFF2-40B4-BE49-F238E27FC236}">
                  <a16:creationId xmlns:a16="http://schemas.microsoft.com/office/drawing/2014/main" id="{24A3DD8F-D471-2269-0E21-E9FB7FAC6400}"/>
                </a:ext>
              </a:extLst>
            </p:cNvPr>
            <p:cNvSpPr/>
            <p:nvPr/>
          </p:nvSpPr>
          <p:spPr>
            <a:xfrm>
              <a:off x="-1" y="-14888"/>
              <a:ext cx="7772400" cy="109855"/>
            </a:xfrm>
            <a:custGeom>
              <a:avLst/>
              <a:gdLst/>
              <a:ahLst/>
              <a:cxnLst/>
              <a:rect l="l" t="t" r="r" b="b"/>
              <a:pathLst>
                <a:path w="7772400" h="109854" extrusionOk="0">
                  <a:moveTo>
                    <a:pt x="0" y="109600"/>
                  </a:moveTo>
                  <a:lnTo>
                    <a:pt x="7772400" y="1096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10960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E4D4BB5-D36B-4EDC-F403-857F878F84E9}"/>
              </a:ext>
            </a:extLst>
          </p:cNvPr>
          <p:cNvGrpSpPr/>
          <p:nvPr/>
        </p:nvGrpSpPr>
        <p:grpSpPr>
          <a:xfrm>
            <a:off x="384298" y="1978607"/>
            <a:ext cx="5825517" cy="4270961"/>
            <a:chOff x="384298" y="1978607"/>
            <a:chExt cx="5825517" cy="427096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6FE4A8-7C5F-025A-1E09-684E5B3041AC}"/>
                </a:ext>
              </a:extLst>
            </p:cNvPr>
            <p:cNvSpPr txBox="1"/>
            <p:nvPr/>
          </p:nvSpPr>
          <p:spPr>
            <a:xfrm>
              <a:off x="384298" y="1978607"/>
              <a:ext cx="5825516" cy="14773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vi-V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#9Slide02 Noi dung rat dai" panose="02000000000000000000" pitchFamily="2" charset="0"/>
                  <a:ea typeface="#9Slide02 Noi dung rat dai" panose="02000000000000000000" pitchFamily="2" charset="0"/>
                </a:rPr>
                <a:t>Ngày nay, với sự phát triển mạnh mẽ của công nghệ, việc số hóa tài liệu trở</a:t>
              </a:r>
              <a:r>
                <a:rPr 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#9Slide02 Noi dung rat dai" panose="02000000000000000000" pitchFamily="2" charset="0"/>
                  <a:ea typeface="#9Slide02 Noi dung rat dai" panose="02000000000000000000" pitchFamily="2" charset="0"/>
                </a:rPr>
                <a:t> </a:t>
              </a:r>
              <a:r>
                <a:rPr lang="vi-V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#9Slide02 Noi dung rat dai" panose="02000000000000000000" pitchFamily="2" charset="0"/>
                  <a:ea typeface="#9Slide02 Noi dung rat dai" panose="02000000000000000000" pitchFamily="2" charset="0"/>
                </a:rPr>
                <a:t>thành một nhu cầu cấp thiết trong nhiều lĩnh vực, đặc biệt là trong quản lý tài liệu</a:t>
              </a:r>
              <a:r>
                <a:rPr 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#9Slide02 Noi dung rat dai" panose="02000000000000000000" pitchFamily="2" charset="0"/>
                  <a:ea typeface="#9Slide02 Noi dung rat dai" panose="02000000000000000000" pitchFamily="2" charset="0"/>
                </a:rPr>
                <a:t> </a:t>
              </a:r>
              <a:r>
                <a:rPr lang="vi-V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#9Slide02 Noi dung rat dai" panose="02000000000000000000" pitchFamily="2" charset="0"/>
                  <a:ea typeface="#9Slide02 Noi dung rat dai" panose="02000000000000000000" pitchFamily="2" charset="0"/>
                </a:rPr>
                <a:t>và lưu trữ thông tin.</a:t>
              </a:r>
              <a:endPara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#9Slide02 Noi dung rat dai" panose="02000000000000000000" pitchFamily="2" charset="0"/>
                <a:ea typeface="#9Slide02 Noi dung rat dai" panose="02000000000000000000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A84102-0F01-CA94-84A5-B6247BFA8E9E}"/>
                </a:ext>
              </a:extLst>
            </p:cNvPr>
            <p:cNvSpPr txBox="1"/>
            <p:nvPr/>
          </p:nvSpPr>
          <p:spPr>
            <a:xfrm>
              <a:off x="384298" y="3560090"/>
              <a:ext cx="5825517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just">
                <a:defRPr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#9Slide02 Noi dung rat dai" panose="02000000000000000000" pitchFamily="2" charset="0"/>
                  <a:ea typeface="#9Slide02 Noi dung rat dai" panose="02000000000000000000" pitchFamily="2" charset="0"/>
                </a:defRPr>
              </a:lvl1pPr>
            </a:lstStyle>
            <a:p>
              <a:r>
                <a:rPr lang="vi-VN"/>
                <a:t>Số hóa tài liệu không chỉ giúp bảo quản tài liệu lâu dài mà còn</a:t>
              </a:r>
              <a:r>
                <a:rPr lang="en-US"/>
                <a:t> </a:t>
              </a:r>
              <a:r>
                <a:rPr lang="vi-VN"/>
                <a:t>tạo điều kiện thuận lợi cho việc tìm kiếm, truy cập và chia sẻ thông tin</a:t>
              </a:r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83DF5D9-44EA-464B-B156-5F9D6A168A6E}"/>
                </a:ext>
              </a:extLst>
            </p:cNvPr>
            <p:cNvSpPr txBox="1"/>
            <p:nvPr/>
          </p:nvSpPr>
          <p:spPr>
            <a:xfrm>
              <a:off x="384298" y="4772240"/>
              <a:ext cx="5825517" cy="14773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just">
                <a:defRPr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#9Slide02 Noi dung rat dai" panose="02000000000000000000" pitchFamily="2" charset="0"/>
                  <a:ea typeface="#9Slide02 Noi dung rat dai" panose="02000000000000000000" pitchFamily="2" charset="0"/>
                </a:defRPr>
              </a:lvl1pPr>
            </a:lstStyle>
            <a:p>
              <a:r>
                <a:rPr lang="vi-VN"/>
                <a:t>Các công</a:t>
              </a:r>
              <a:r>
                <a:rPr lang="en-US"/>
                <a:t> </a:t>
              </a:r>
              <a:r>
                <a:rPr lang="vi-VN"/>
                <a:t>nghệ xử lý ảnh và nhận dạng ký tự quang học (OCR) đóng vai trò quan trọng trong</a:t>
              </a:r>
              <a:r>
                <a:rPr lang="en-US"/>
                <a:t> </a:t>
              </a:r>
              <a:r>
                <a:rPr lang="vi-VN"/>
                <a:t>việc chuyển đổi các tài liệu giấy sang định dạng số</a:t>
              </a:r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DFF7093-AECA-5516-C050-CC9E0F0F640E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6553200" y="1207282"/>
            <a:ext cx="5410200" cy="4964506"/>
          </a:xfrm>
          <a:prstGeom prst="rect">
            <a:avLst/>
          </a:prstGeom>
          <a:blipFill dpi="0" rotWithShape="0"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128" r="-37644" b="-12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3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Hộp Văn bản 13">
            <a:extLst>
              <a:ext uri="{FF2B5EF4-FFF2-40B4-BE49-F238E27FC236}">
                <a16:creationId xmlns:a16="http://schemas.microsoft.com/office/drawing/2014/main" id="{9BEBBD0F-155F-DE03-6CBA-1717A2869F52}"/>
              </a:ext>
            </a:extLst>
          </p:cNvPr>
          <p:cNvSpPr txBox="1"/>
          <p:nvPr/>
        </p:nvSpPr>
        <p:spPr>
          <a:xfrm>
            <a:off x="457200" y="791207"/>
            <a:ext cx="3315331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6000">
                <a:solidFill>
                  <a:srgbClr val="1488DB"/>
                </a:solidFill>
                <a:latin typeface="+mj-lt"/>
                <a:ea typeface="#9Slide02 Tieu de dai" panose="02000000000000000000" pitchFamily="2" charset="0"/>
                <a:cs typeface="Arial"/>
                <a:sym typeface="Arial"/>
              </a:rPr>
              <a:t>OUTLINE</a:t>
            </a:r>
            <a:endParaRPr lang="en-US" sz="600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#9Slide02 Tieu de dai" panose="02000000000000000000" pitchFamily="2" charset="0"/>
              <a:cs typeface="Arial"/>
              <a:sym typeface="Arial"/>
            </a:endParaRPr>
          </a:p>
        </p:txBody>
      </p:sp>
      <p:sp>
        <p:nvSpPr>
          <p:cNvPr id="27" name="Hộp Văn bản 13">
            <a:extLst>
              <a:ext uri="{FF2B5EF4-FFF2-40B4-BE49-F238E27FC236}">
                <a16:creationId xmlns:a16="http://schemas.microsoft.com/office/drawing/2014/main" id="{F988D911-3CC8-EFDD-ADCD-0FCC0A7D0C7B}"/>
              </a:ext>
            </a:extLst>
          </p:cNvPr>
          <p:cNvSpPr txBox="1"/>
          <p:nvPr/>
        </p:nvSpPr>
        <p:spPr>
          <a:xfrm>
            <a:off x="457200" y="1906760"/>
            <a:ext cx="11774377" cy="39703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  <a:cs typeface="Arial"/>
                <a:sym typeface="Arial"/>
              </a:rPr>
              <a:t>GIỚI THIỆU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  <a:cs typeface="Arial"/>
                <a:sym typeface="Arial"/>
              </a:rPr>
              <a:t>THIẾT KẾ HỆ THỐNG VÀ LƯU ĐỒ GIẢI THUẬT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  <a:cs typeface="Arial"/>
                <a:sym typeface="Arial"/>
              </a:rPr>
              <a:t>main.py:</a:t>
            </a:r>
            <a:r>
              <a:rPr 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  <a:cs typeface="Arial"/>
                <a:sym typeface="Arial"/>
              </a:rPr>
              <a:t> Tích hợp và thực hiện quá trình quét tài liệu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  <a:cs typeface="Arial"/>
                <a:sym typeface="Arial"/>
              </a:rPr>
              <a:t>Manual_Detect.py:</a:t>
            </a:r>
            <a:r>
              <a:rPr 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  <a:cs typeface="Arial"/>
                <a:sym typeface="Arial"/>
              </a:rPr>
              <a:t> Phát hiện tài liệu thủ công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  <a:cs typeface="Arial"/>
                <a:sym typeface="Arial"/>
              </a:rPr>
              <a:t>Auto_Detect.py:</a:t>
            </a:r>
            <a:r>
              <a:rPr 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  <a:cs typeface="Arial"/>
                <a:sym typeface="Arial"/>
              </a:rPr>
              <a:t> Phát hiện tài liệu tự động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  <a:cs typeface="Arial"/>
                <a:sym typeface="Arial"/>
              </a:rPr>
              <a:t>GUI.py:</a:t>
            </a:r>
            <a:r>
              <a:rPr 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  <a:cs typeface="Arial"/>
                <a:sym typeface="Arial"/>
              </a:rPr>
              <a:t> Quản lý giao diện đồ họa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  <a:cs typeface="Arial"/>
                <a:sym typeface="Arial"/>
              </a:rPr>
              <a:t>KẾT QUẢ &amp; DEMO</a:t>
            </a:r>
          </a:p>
        </p:txBody>
      </p:sp>
      <p:sp>
        <p:nvSpPr>
          <p:cNvPr id="153" name="Google Shape;15;p12">
            <a:extLst>
              <a:ext uri="{FF2B5EF4-FFF2-40B4-BE49-F238E27FC236}">
                <a16:creationId xmlns:a16="http://schemas.microsoft.com/office/drawing/2014/main" id="{0A0A3F7D-9FEA-E14F-D87E-189A4F14DB9E}"/>
              </a:ext>
            </a:extLst>
          </p:cNvPr>
          <p:cNvSpPr/>
          <p:nvPr/>
        </p:nvSpPr>
        <p:spPr>
          <a:xfrm>
            <a:off x="0" y="6553201"/>
            <a:ext cx="12192001" cy="304799"/>
          </a:xfrm>
          <a:custGeom>
            <a:avLst/>
            <a:gdLst/>
            <a:ahLst/>
            <a:cxnLst/>
            <a:rect l="l" t="t" r="r" b="b"/>
            <a:pathLst>
              <a:path w="7772400" h="520700" extrusionOk="0">
                <a:moveTo>
                  <a:pt x="0" y="520700"/>
                </a:moveTo>
                <a:lnTo>
                  <a:pt x="7772400" y="520700"/>
                </a:lnTo>
                <a:lnTo>
                  <a:pt x="7772400" y="0"/>
                </a:lnTo>
                <a:lnTo>
                  <a:pt x="0" y="0"/>
                </a:lnTo>
                <a:lnTo>
                  <a:pt x="0" y="520700"/>
                </a:lnTo>
                <a:close/>
              </a:path>
            </a:pathLst>
          </a:custGeom>
          <a:solidFill>
            <a:srgbClr val="3376C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#9Slide01 Tieu de ngan" panose="00000800000000000000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6;p12">
            <a:extLst>
              <a:ext uri="{FF2B5EF4-FFF2-40B4-BE49-F238E27FC236}">
                <a16:creationId xmlns:a16="http://schemas.microsoft.com/office/drawing/2014/main" id="{A97168F3-BB22-0240-D91D-20936A8D57EF}"/>
              </a:ext>
            </a:extLst>
          </p:cNvPr>
          <p:cNvSpPr txBox="1"/>
          <p:nvPr/>
        </p:nvSpPr>
        <p:spPr>
          <a:xfrm>
            <a:off x="1" y="6648644"/>
            <a:ext cx="12191999" cy="29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#9Slide01 Tieu de ngan" panose="00000800000000000000" pitchFamily="2" charset="0"/>
                <a:ea typeface="Arial Rounded"/>
                <a:cs typeface="Arial Rounded"/>
                <a:sym typeface="Arial Rounded"/>
              </a:rPr>
              <a:t>3</a:t>
            </a:fld>
            <a:endParaRPr sz="1200" b="1" i="0" u="none" strike="noStrike" cap="none">
              <a:solidFill>
                <a:schemeClr val="lt1"/>
              </a:solidFill>
              <a:latin typeface="#9Slide01 Tieu de ngan" panose="00000800000000000000" pitchFamily="2" charset="0"/>
              <a:ea typeface="Arial Rounded"/>
              <a:cs typeface="Arial Rounded"/>
              <a:sym typeface="Arial Round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lt1"/>
              </a:solidFill>
              <a:latin typeface="#9Slide01 Tieu de ngan" panose="00000800000000000000" pitchFamily="2" charset="0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55" name="Google Shape;22;p12">
            <a:extLst>
              <a:ext uri="{FF2B5EF4-FFF2-40B4-BE49-F238E27FC236}">
                <a16:creationId xmlns:a16="http://schemas.microsoft.com/office/drawing/2014/main" id="{90915CC4-FCC1-A681-E204-3E0D45E82556}"/>
              </a:ext>
            </a:extLst>
          </p:cNvPr>
          <p:cNvSpPr txBox="1"/>
          <p:nvPr/>
        </p:nvSpPr>
        <p:spPr>
          <a:xfrm>
            <a:off x="1" y="6553200"/>
            <a:ext cx="221054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© 2024</a:t>
            </a:r>
            <a:r>
              <a:rPr lang="vi-VN" sz="1200" b="1" i="0" u="none" strike="noStrike" cap="none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 HCMUT</a:t>
            </a:r>
            <a:endParaRPr sz="1200" b="1" i="0" u="none" strike="noStrike" cap="none">
              <a:solidFill>
                <a:srgbClr val="FFFFFF"/>
              </a:solidFill>
              <a:latin typeface="#9Slide01 Tieu de ngan" panose="00000800000000000000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23;p12">
            <a:extLst>
              <a:ext uri="{FF2B5EF4-FFF2-40B4-BE49-F238E27FC236}">
                <a16:creationId xmlns:a16="http://schemas.microsoft.com/office/drawing/2014/main" id="{DAC771B9-1D41-A09C-7110-0B27DDC34106}"/>
              </a:ext>
            </a:extLst>
          </p:cNvPr>
          <p:cNvSpPr txBox="1"/>
          <p:nvPr/>
        </p:nvSpPr>
        <p:spPr>
          <a:xfrm>
            <a:off x="10776521" y="6550223"/>
            <a:ext cx="14154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Học kỳ</a:t>
            </a:r>
            <a:r>
              <a:rPr lang="vi-VN" sz="1200" b="1" i="0" u="none" strike="noStrike" cap="none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 23</a:t>
            </a:r>
            <a:r>
              <a:rPr lang="en-US" sz="1200" b="1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3</a:t>
            </a:r>
            <a:endParaRPr sz="1200" b="1" i="0" u="none" strike="noStrike" cap="none">
              <a:solidFill>
                <a:srgbClr val="FFFFFF"/>
              </a:solidFill>
              <a:latin typeface="#9Slide01 Tieu de ngan" panose="00000800000000000000" pitchFamily="2" charset="0"/>
              <a:ea typeface="Arial"/>
              <a:cs typeface="Arial"/>
              <a:sym typeface="Arial"/>
            </a:endParaRPr>
          </a:p>
        </p:txBody>
      </p:sp>
      <p:grpSp>
        <p:nvGrpSpPr>
          <p:cNvPr id="5" name="Google Shape;19;p12">
            <a:extLst>
              <a:ext uri="{FF2B5EF4-FFF2-40B4-BE49-F238E27FC236}">
                <a16:creationId xmlns:a16="http://schemas.microsoft.com/office/drawing/2014/main" id="{DF622D47-CA33-18C5-CE2E-F0EE37115542}"/>
              </a:ext>
            </a:extLst>
          </p:cNvPr>
          <p:cNvGrpSpPr/>
          <p:nvPr/>
        </p:nvGrpSpPr>
        <p:grpSpPr>
          <a:xfrm>
            <a:off x="0" y="0"/>
            <a:ext cx="12191999" cy="711516"/>
            <a:chOff x="-1" y="-14888"/>
            <a:chExt cx="7772401" cy="711516"/>
          </a:xfrm>
        </p:grpSpPr>
        <p:sp>
          <p:nvSpPr>
            <p:cNvPr id="6" name="Google Shape;20;p12">
              <a:extLst>
                <a:ext uri="{FF2B5EF4-FFF2-40B4-BE49-F238E27FC236}">
                  <a16:creationId xmlns:a16="http://schemas.microsoft.com/office/drawing/2014/main" id="{5DF25088-84C3-A9B3-A7FE-9FB98E5C2061}"/>
                </a:ext>
              </a:extLst>
            </p:cNvPr>
            <p:cNvSpPr/>
            <p:nvPr/>
          </p:nvSpPr>
          <p:spPr>
            <a:xfrm>
              <a:off x="0" y="64803"/>
              <a:ext cx="7772400" cy="631825"/>
            </a:xfrm>
            <a:custGeom>
              <a:avLst/>
              <a:gdLst/>
              <a:ahLst/>
              <a:cxnLst/>
              <a:rect l="l" t="t" r="r" b="b"/>
              <a:pathLst>
                <a:path w="7772400" h="631825" extrusionOk="0">
                  <a:moveTo>
                    <a:pt x="0" y="631812"/>
                  </a:moveTo>
                  <a:lnTo>
                    <a:pt x="7772400" y="631812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31812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1;p12">
              <a:extLst>
                <a:ext uri="{FF2B5EF4-FFF2-40B4-BE49-F238E27FC236}">
                  <a16:creationId xmlns:a16="http://schemas.microsoft.com/office/drawing/2014/main" id="{FE7BC3A9-84B6-8497-CD70-1EBD0D856792}"/>
                </a:ext>
              </a:extLst>
            </p:cNvPr>
            <p:cNvSpPr/>
            <p:nvPr/>
          </p:nvSpPr>
          <p:spPr>
            <a:xfrm>
              <a:off x="-1" y="-14888"/>
              <a:ext cx="7772400" cy="109855"/>
            </a:xfrm>
            <a:custGeom>
              <a:avLst/>
              <a:gdLst/>
              <a:ahLst/>
              <a:cxnLst/>
              <a:rect l="l" t="t" r="r" b="b"/>
              <a:pathLst>
                <a:path w="7772400" h="109854" extrusionOk="0">
                  <a:moveTo>
                    <a:pt x="0" y="109600"/>
                  </a:moveTo>
                  <a:lnTo>
                    <a:pt x="7772400" y="1096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10960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534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;p12">
            <a:extLst>
              <a:ext uri="{FF2B5EF4-FFF2-40B4-BE49-F238E27FC236}">
                <a16:creationId xmlns:a16="http://schemas.microsoft.com/office/drawing/2014/main" id="{D597E922-4D67-B6FE-FD9A-BCB0DE206D41}"/>
              </a:ext>
            </a:extLst>
          </p:cNvPr>
          <p:cNvSpPr/>
          <p:nvPr/>
        </p:nvSpPr>
        <p:spPr>
          <a:xfrm>
            <a:off x="0" y="6553201"/>
            <a:ext cx="12192001" cy="304799"/>
          </a:xfrm>
          <a:custGeom>
            <a:avLst/>
            <a:gdLst/>
            <a:ahLst/>
            <a:cxnLst/>
            <a:rect l="l" t="t" r="r" b="b"/>
            <a:pathLst>
              <a:path w="7772400" h="520700" extrusionOk="0">
                <a:moveTo>
                  <a:pt x="0" y="520700"/>
                </a:moveTo>
                <a:lnTo>
                  <a:pt x="7772400" y="520700"/>
                </a:lnTo>
                <a:lnTo>
                  <a:pt x="7772400" y="0"/>
                </a:lnTo>
                <a:lnTo>
                  <a:pt x="0" y="0"/>
                </a:lnTo>
                <a:lnTo>
                  <a:pt x="0" y="520700"/>
                </a:lnTo>
                <a:close/>
              </a:path>
            </a:pathLst>
          </a:custGeom>
          <a:solidFill>
            <a:srgbClr val="3376C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#9Slide01 Tieu de ngan" panose="00000800000000000000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;p12">
            <a:extLst>
              <a:ext uri="{FF2B5EF4-FFF2-40B4-BE49-F238E27FC236}">
                <a16:creationId xmlns:a16="http://schemas.microsoft.com/office/drawing/2014/main" id="{C8B6E31C-E006-729E-828D-2CA0D1BE3D74}"/>
              </a:ext>
            </a:extLst>
          </p:cNvPr>
          <p:cNvSpPr txBox="1"/>
          <p:nvPr/>
        </p:nvSpPr>
        <p:spPr>
          <a:xfrm>
            <a:off x="1" y="6648644"/>
            <a:ext cx="12191999" cy="29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#9Slide01 Tieu de ngan" panose="00000800000000000000" pitchFamily="2" charset="0"/>
                <a:ea typeface="Arial Rounded"/>
                <a:cs typeface="Arial Rounded"/>
                <a:sym typeface="Arial Rounded"/>
              </a:rPr>
              <a:t>4</a:t>
            </a:fld>
            <a:endParaRPr sz="1200" b="1" i="0" u="none" strike="noStrike" cap="none">
              <a:solidFill>
                <a:schemeClr val="lt1"/>
              </a:solidFill>
              <a:latin typeface="#9Slide01 Tieu de ngan" panose="00000800000000000000" pitchFamily="2" charset="0"/>
              <a:ea typeface="Arial Rounded"/>
              <a:cs typeface="Arial Rounded"/>
              <a:sym typeface="Arial Round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lt1"/>
              </a:solidFill>
              <a:latin typeface="#9Slide01 Tieu de ngan" panose="00000800000000000000" pitchFamily="2" charset="0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4" name="Google Shape;22;p12">
            <a:extLst>
              <a:ext uri="{FF2B5EF4-FFF2-40B4-BE49-F238E27FC236}">
                <a16:creationId xmlns:a16="http://schemas.microsoft.com/office/drawing/2014/main" id="{3DE3C976-CF55-320D-6ECE-90601E16688E}"/>
              </a:ext>
            </a:extLst>
          </p:cNvPr>
          <p:cNvSpPr txBox="1"/>
          <p:nvPr/>
        </p:nvSpPr>
        <p:spPr>
          <a:xfrm>
            <a:off x="1" y="6553200"/>
            <a:ext cx="221054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© 2024</a:t>
            </a:r>
            <a:r>
              <a:rPr lang="vi-VN" sz="1200" b="1" i="0" u="none" strike="noStrike" cap="none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 HCMUT</a:t>
            </a:r>
            <a:endParaRPr sz="1200" b="1" i="0" u="none" strike="noStrike" cap="none">
              <a:solidFill>
                <a:srgbClr val="FFFFFF"/>
              </a:solidFill>
              <a:latin typeface="#9Slide01 Tieu de ngan" panose="00000800000000000000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5" name="Google Shape;23;p12">
            <a:extLst>
              <a:ext uri="{FF2B5EF4-FFF2-40B4-BE49-F238E27FC236}">
                <a16:creationId xmlns:a16="http://schemas.microsoft.com/office/drawing/2014/main" id="{B7D7DBF0-D2AD-F21E-6D02-3D8141AAAC23}"/>
              </a:ext>
            </a:extLst>
          </p:cNvPr>
          <p:cNvSpPr txBox="1"/>
          <p:nvPr/>
        </p:nvSpPr>
        <p:spPr>
          <a:xfrm>
            <a:off x="10776521" y="6550223"/>
            <a:ext cx="14154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Học kỳ</a:t>
            </a:r>
            <a:r>
              <a:rPr lang="vi-VN" sz="1200" b="1" i="0" u="none" strike="noStrike" cap="none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 23</a:t>
            </a:r>
            <a:r>
              <a:rPr lang="en-US" sz="1200" b="1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3</a:t>
            </a:r>
            <a:endParaRPr sz="1200" b="1" i="0" u="none" strike="noStrike" cap="none">
              <a:solidFill>
                <a:srgbClr val="FFFFFF"/>
              </a:solidFill>
              <a:latin typeface="#9Slide01 Tieu de ngan" panose="00000800000000000000" pitchFamily="2" charset="0"/>
              <a:ea typeface="Arial"/>
              <a:cs typeface="Arial"/>
              <a:sym typeface="Arial"/>
            </a:endParaRPr>
          </a:p>
        </p:txBody>
      </p:sp>
      <p:grpSp>
        <p:nvGrpSpPr>
          <p:cNvPr id="6" name="Google Shape;19;p12">
            <a:extLst>
              <a:ext uri="{FF2B5EF4-FFF2-40B4-BE49-F238E27FC236}">
                <a16:creationId xmlns:a16="http://schemas.microsoft.com/office/drawing/2014/main" id="{FDB8C99A-7EE7-45E1-3D42-9A4DCA6C1A48}"/>
              </a:ext>
            </a:extLst>
          </p:cNvPr>
          <p:cNvGrpSpPr/>
          <p:nvPr/>
        </p:nvGrpSpPr>
        <p:grpSpPr>
          <a:xfrm>
            <a:off x="0" y="0"/>
            <a:ext cx="12191999" cy="711516"/>
            <a:chOff x="-1" y="-14888"/>
            <a:chExt cx="7772401" cy="711516"/>
          </a:xfrm>
        </p:grpSpPr>
        <p:sp>
          <p:nvSpPr>
            <p:cNvPr id="8" name="Google Shape;20;p12">
              <a:extLst>
                <a:ext uri="{FF2B5EF4-FFF2-40B4-BE49-F238E27FC236}">
                  <a16:creationId xmlns:a16="http://schemas.microsoft.com/office/drawing/2014/main" id="{8497BC7A-BF6E-4FC2-A304-BB9E17E89BDB}"/>
                </a:ext>
              </a:extLst>
            </p:cNvPr>
            <p:cNvSpPr/>
            <p:nvPr/>
          </p:nvSpPr>
          <p:spPr>
            <a:xfrm>
              <a:off x="0" y="64803"/>
              <a:ext cx="7772400" cy="631825"/>
            </a:xfrm>
            <a:custGeom>
              <a:avLst/>
              <a:gdLst/>
              <a:ahLst/>
              <a:cxnLst/>
              <a:rect l="l" t="t" r="r" b="b"/>
              <a:pathLst>
                <a:path w="7772400" h="631825" extrusionOk="0">
                  <a:moveTo>
                    <a:pt x="0" y="631812"/>
                  </a:moveTo>
                  <a:lnTo>
                    <a:pt x="7772400" y="631812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31812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;p12">
              <a:extLst>
                <a:ext uri="{FF2B5EF4-FFF2-40B4-BE49-F238E27FC236}">
                  <a16:creationId xmlns:a16="http://schemas.microsoft.com/office/drawing/2014/main" id="{2E0010BF-F41B-B289-3029-3DAA9E4CAC37}"/>
                </a:ext>
              </a:extLst>
            </p:cNvPr>
            <p:cNvSpPr/>
            <p:nvPr/>
          </p:nvSpPr>
          <p:spPr>
            <a:xfrm>
              <a:off x="-1" y="-14888"/>
              <a:ext cx="7772400" cy="109855"/>
            </a:xfrm>
            <a:custGeom>
              <a:avLst/>
              <a:gdLst/>
              <a:ahLst/>
              <a:cxnLst/>
              <a:rect l="l" t="t" r="r" b="b"/>
              <a:pathLst>
                <a:path w="7772400" h="109854" extrusionOk="0">
                  <a:moveTo>
                    <a:pt x="0" y="109600"/>
                  </a:moveTo>
                  <a:lnTo>
                    <a:pt x="7772400" y="1096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10960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Hộp Văn bản 13">
            <a:extLst>
              <a:ext uri="{FF2B5EF4-FFF2-40B4-BE49-F238E27FC236}">
                <a16:creationId xmlns:a16="http://schemas.microsoft.com/office/drawing/2014/main" id="{2E03E46D-93CF-A38C-8010-195B57257177}"/>
              </a:ext>
            </a:extLst>
          </p:cNvPr>
          <p:cNvSpPr txBox="1"/>
          <p:nvPr/>
        </p:nvSpPr>
        <p:spPr>
          <a:xfrm>
            <a:off x="-2" y="87520"/>
            <a:ext cx="284565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#9Slide01 Tieu de ngan" panose="00000800000000000000" pitchFamily="2" charset="0"/>
                <a:ea typeface="#9Slide02 Tieu de dai" panose="02000000000000000000" pitchFamily="2" charset="0"/>
                <a:cs typeface="Arial"/>
                <a:sym typeface="Arial"/>
              </a:rPr>
              <a:t>GIỚI THIỆU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AEC104-F199-3DB1-A372-A23AA3817EA6}"/>
              </a:ext>
            </a:extLst>
          </p:cNvPr>
          <p:cNvCxnSpPr>
            <a:cxnSpLocks/>
          </p:cNvCxnSpPr>
          <p:nvPr/>
        </p:nvCxnSpPr>
        <p:spPr>
          <a:xfrm>
            <a:off x="5181600" y="952747"/>
            <a:ext cx="0" cy="266700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45D53AA-F165-2E5B-74DF-B8FC6F32C4C4}"/>
              </a:ext>
            </a:extLst>
          </p:cNvPr>
          <p:cNvGrpSpPr/>
          <p:nvPr/>
        </p:nvGrpSpPr>
        <p:grpSpPr>
          <a:xfrm>
            <a:off x="5561798" y="900494"/>
            <a:ext cx="5440227" cy="553998"/>
            <a:chOff x="5561798" y="900494"/>
            <a:chExt cx="5440227" cy="55399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83B886-7321-20C1-4BF1-EA3C8E1608F2}"/>
                </a:ext>
              </a:extLst>
            </p:cNvPr>
            <p:cNvSpPr txBox="1"/>
            <p:nvPr/>
          </p:nvSpPr>
          <p:spPr>
            <a:xfrm>
              <a:off x="5715000" y="900494"/>
              <a:ext cx="5287025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vi-VN" sz="3000" b="1" ker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Times New Roman" panose="02020603050405020304" pitchFamily="18" charset="0"/>
                </a:rPr>
                <a:t>Thư viện NumPy: Xử lý số học</a:t>
              </a:r>
              <a:endParaRPr lang="en-US" sz="3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F06A082-2B18-4EDC-A872-95D1AD022219}"/>
                </a:ext>
              </a:extLst>
            </p:cNvPr>
            <p:cNvSpPr/>
            <p:nvPr/>
          </p:nvSpPr>
          <p:spPr>
            <a:xfrm flipV="1">
              <a:off x="5561798" y="1101293"/>
              <a:ext cx="152400" cy="1524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497CDB1-E332-2433-6245-936352CAA7D9}"/>
              </a:ext>
            </a:extLst>
          </p:cNvPr>
          <p:cNvGrpSpPr/>
          <p:nvPr/>
        </p:nvGrpSpPr>
        <p:grpSpPr>
          <a:xfrm>
            <a:off x="5561798" y="1589237"/>
            <a:ext cx="6630202" cy="1015663"/>
            <a:chOff x="5561798" y="1727737"/>
            <a:chExt cx="6630202" cy="10156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D91F66-231E-4566-D107-5599D6069786}"/>
                </a:ext>
              </a:extLst>
            </p:cNvPr>
            <p:cNvSpPr txBox="1"/>
            <p:nvPr/>
          </p:nvSpPr>
          <p:spPr>
            <a:xfrm>
              <a:off x="5715000" y="1727737"/>
              <a:ext cx="6477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3000" b="1" ker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Times New Roman" panose="02020603050405020304" pitchFamily="18" charset="0"/>
                </a:rPr>
                <a:t>Thư viện OpenCV: Thực hiện các tác vụ xử lý ảnh</a:t>
              </a:r>
              <a:endParaRPr lang="en-US" sz="3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CEEF15B-55D7-1258-E6CC-5FF05F3EBFE0}"/>
                </a:ext>
              </a:extLst>
            </p:cNvPr>
            <p:cNvSpPr/>
            <p:nvPr/>
          </p:nvSpPr>
          <p:spPr>
            <a:xfrm flipV="1">
              <a:off x="5561798" y="1960913"/>
              <a:ext cx="152400" cy="1524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5572CA9-750B-3F7E-6E5E-714959198772}"/>
              </a:ext>
            </a:extLst>
          </p:cNvPr>
          <p:cNvGrpSpPr/>
          <p:nvPr/>
        </p:nvGrpSpPr>
        <p:grpSpPr>
          <a:xfrm>
            <a:off x="5561798" y="2739646"/>
            <a:ext cx="6630201" cy="1015663"/>
            <a:chOff x="5561798" y="2739646"/>
            <a:chExt cx="6630201" cy="101566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FB09369-3059-2F38-0D16-87EB691AE104}"/>
                </a:ext>
              </a:extLst>
            </p:cNvPr>
            <p:cNvSpPr txBox="1"/>
            <p:nvPr/>
          </p:nvSpPr>
          <p:spPr>
            <a:xfrm>
              <a:off x="5715000" y="2739646"/>
              <a:ext cx="6476999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3000" b="1" ker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Times New Roman" panose="02020603050405020304" pitchFamily="18" charset="0"/>
                </a:rPr>
                <a:t>Thư việnTkinter: Xây dựng giao diện người dùng</a:t>
              </a:r>
              <a:endParaRPr lang="en-US" sz="3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42DD8B9-2B3D-3BCC-747A-5EC77C3F64DF}"/>
                </a:ext>
              </a:extLst>
            </p:cNvPr>
            <p:cNvSpPr/>
            <p:nvPr/>
          </p:nvSpPr>
          <p:spPr>
            <a:xfrm flipV="1">
              <a:off x="5561798" y="2940445"/>
              <a:ext cx="152400" cy="1524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61C83B-82FD-EC47-A33D-ECC0E72FCD99}"/>
              </a:ext>
            </a:extLst>
          </p:cNvPr>
          <p:cNvCxnSpPr>
            <a:cxnSpLocks/>
          </p:cNvCxnSpPr>
          <p:nvPr/>
        </p:nvCxnSpPr>
        <p:spPr>
          <a:xfrm>
            <a:off x="7467600" y="4038600"/>
            <a:ext cx="0" cy="213360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01">
            <a:extLst>
              <a:ext uri="{FF2B5EF4-FFF2-40B4-BE49-F238E27FC236}">
                <a16:creationId xmlns:a16="http://schemas.microsoft.com/office/drawing/2014/main" id="{A71E0345-4059-E8FE-0AE9-C5471A0EB9C6}"/>
              </a:ext>
            </a:extLst>
          </p:cNvPr>
          <p:cNvSpPr/>
          <p:nvPr/>
        </p:nvSpPr>
        <p:spPr>
          <a:xfrm>
            <a:off x="8764148" y="3689439"/>
            <a:ext cx="2653290" cy="175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5400">
                <a:solidFill>
                  <a:schemeClr val="accent6"/>
                </a:solidFill>
                <a:latin typeface="#9Slide01 Tieu de ngan" panose="00000800000000000000" pitchFamily="2" charset="0"/>
              </a:rPr>
              <a:t>IDE</a:t>
            </a:r>
          </a:p>
          <a:p>
            <a:pPr algn="ctr"/>
            <a:r>
              <a:rPr lang="en-US" sz="5400">
                <a:solidFill>
                  <a:schemeClr val="accent6"/>
                </a:solidFill>
                <a:latin typeface="#9Slide01 Tieu de ngan" panose="00000800000000000000" pitchFamily="2" charset="0"/>
              </a:rPr>
              <a:t>&amp;NNLT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2A45BC0-BB1C-3B73-3090-DA1032935F8C}"/>
              </a:ext>
            </a:extLst>
          </p:cNvPr>
          <p:cNvGrpSpPr/>
          <p:nvPr/>
        </p:nvGrpSpPr>
        <p:grpSpPr>
          <a:xfrm>
            <a:off x="748737" y="1220250"/>
            <a:ext cx="3690433" cy="2131994"/>
            <a:chOff x="748737" y="914895"/>
            <a:chExt cx="3690433" cy="2131994"/>
          </a:xfrm>
        </p:grpSpPr>
        <p:sp>
          <p:nvSpPr>
            <p:cNvPr id="22" name="01">
              <a:extLst>
                <a:ext uri="{FF2B5EF4-FFF2-40B4-BE49-F238E27FC236}">
                  <a16:creationId xmlns:a16="http://schemas.microsoft.com/office/drawing/2014/main" id="{DEC003AA-9B9C-82FD-F246-D96645A14818}"/>
                </a:ext>
              </a:extLst>
            </p:cNvPr>
            <p:cNvSpPr/>
            <p:nvPr/>
          </p:nvSpPr>
          <p:spPr>
            <a:xfrm>
              <a:off x="748737" y="2123559"/>
              <a:ext cx="3690433" cy="9233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5400">
                  <a:solidFill>
                    <a:schemeClr val="accent6"/>
                  </a:solidFill>
                  <a:latin typeface="#9Slide01 Tieu de ngan" panose="00000800000000000000" pitchFamily="2" charset="0"/>
                </a:rPr>
                <a:t>THƯ VIỆN</a:t>
              </a:r>
            </a:p>
          </p:txBody>
        </p:sp>
        <p:pic>
          <p:nvPicPr>
            <p:cNvPr id="33" name="Graphic 32" descr="Books on shelf with solid fill">
              <a:extLst>
                <a:ext uri="{FF2B5EF4-FFF2-40B4-BE49-F238E27FC236}">
                  <a16:creationId xmlns:a16="http://schemas.microsoft.com/office/drawing/2014/main" id="{16023FBB-E409-2528-17D9-1B1052517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33616" y="914895"/>
              <a:ext cx="1320674" cy="1320674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5E11272-35B7-9B2D-8951-626E1C540FEA}"/>
              </a:ext>
            </a:extLst>
          </p:cNvPr>
          <p:cNvGrpSpPr/>
          <p:nvPr/>
        </p:nvGrpSpPr>
        <p:grpSpPr>
          <a:xfrm>
            <a:off x="748737" y="4561705"/>
            <a:ext cx="2620544" cy="553998"/>
            <a:chOff x="5561798" y="900494"/>
            <a:chExt cx="2620544" cy="55399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5E3352-B4C0-5B47-E921-A7C4E577079B}"/>
                </a:ext>
              </a:extLst>
            </p:cNvPr>
            <p:cNvSpPr txBox="1"/>
            <p:nvPr/>
          </p:nvSpPr>
          <p:spPr>
            <a:xfrm>
              <a:off x="5715000" y="900494"/>
              <a:ext cx="2467342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vi-VN" sz="3000" b="1" ker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Times New Roman" panose="02020603050405020304" pitchFamily="18" charset="0"/>
                </a:rPr>
                <a:t>IDE: </a:t>
              </a:r>
              <a:r>
                <a:rPr lang="en-US" sz="3000" b="1" kern="0">
                  <a:solidFill>
                    <a:schemeClr val="tx1">
                      <a:lumMod val="50000"/>
                      <a:lumOff val="50000"/>
                    </a:schemeClr>
                  </a:solidFill>
                  <a:ea typeface="Times New Roman" panose="02020603050405020304" pitchFamily="18" charset="0"/>
                </a:rPr>
                <a:t>Pycharm</a:t>
              </a:r>
              <a:endParaRPr lang="en-US" sz="3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BFAAC66-73CE-0658-683E-5225F20D5D73}"/>
                </a:ext>
              </a:extLst>
            </p:cNvPr>
            <p:cNvSpPr/>
            <p:nvPr/>
          </p:nvSpPr>
          <p:spPr>
            <a:xfrm flipV="1">
              <a:off x="5561798" y="1101293"/>
              <a:ext cx="152400" cy="1524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CF6F1D0-471D-7A50-9EC5-1F1E769A402E}"/>
              </a:ext>
            </a:extLst>
          </p:cNvPr>
          <p:cNvGrpSpPr/>
          <p:nvPr/>
        </p:nvGrpSpPr>
        <p:grpSpPr>
          <a:xfrm>
            <a:off x="748737" y="5399224"/>
            <a:ext cx="4900014" cy="553998"/>
            <a:chOff x="5561798" y="900494"/>
            <a:chExt cx="4900014" cy="55399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D35F9B7-0A32-063C-C2FF-02BB08661CA8}"/>
                </a:ext>
              </a:extLst>
            </p:cNvPr>
            <p:cNvSpPr txBox="1"/>
            <p:nvPr/>
          </p:nvSpPr>
          <p:spPr>
            <a:xfrm>
              <a:off x="5715000" y="900494"/>
              <a:ext cx="4746812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3000" b="1" ker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Times New Roman" panose="02020603050405020304" pitchFamily="18" charset="0"/>
                </a:rPr>
                <a:t>Ngôn ngữ lập trình:</a:t>
              </a:r>
              <a:r>
                <a:rPr lang="vi-VN" sz="3000" b="1" ker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Times New Roman" panose="02020603050405020304" pitchFamily="18" charset="0"/>
                </a:rPr>
                <a:t> </a:t>
              </a:r>
              <a:r>
                <a:rPr lang="en-US" sz="3000" b="1" kern="0">
                  <a:solidFill>
                    <a:schemeClr val="tx1">
                      <a:lumMod val="50000"/>
                      <a:lumOff val="50000"/>
                    </a:schemeClr>
                  </a:solidFill>
                  <a:ea typeface="Times New Roman" panose="02020603050405020304" pitchFamily="18" charset="0"/>
                </a:rPr>
                <a:t>Python</a:t>
              </a:r>
              <a:endParaRPr lang="en-US" sz="3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96D9CE4-8B45-015E-658F-DA19CA19DAB3}"/>
                </a:ext>
              </a:extLst>
            </p:cNvPr>
            <p:cNvSpPr/>
            <p:nvPr/>
          </p:nvSpPr>
          <p:spPr>
            <a:xfrm flipV="1">
              <a:off x="5561798" y="1101293"/>
              <a:ext cx="152400" cy="1524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7" name="Graphic 46" descr="Television with solid fill">
            <a:extLst>
              <a:ext uri="{FF2B5EF4-FFF2-40B4-BE49-F238E27FC236}">
                <a16:creationId xmlns:a16="http://schemas.microsoft.com/office/drawing/2014/main" id="{F796F1EA-2FD3-4C46-D9CF-BE40EDF2F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57396" y="5327770"/>
            <a:ext cx="1066794" cy="106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3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;p12">
            <a:extLst>
              <a:ext uri="{FF2B5EF4-FFF2-40B4-BE49-F238E27FC236}">
                <a16:creationId xmlns:a16="http://schemas.microsoft.com/office/drawing/2014/main" id="{D597E922-4D67-B6FE-FD9A-BCB0DE206D41}"/>
              </a:ext>
            </a:extLst>
          </p:cNvPr>
          <p:cNvSpPr/>
          <p:nvPr/>
        </p:nvSpPr>
        <p:spPr>
          <a:xfrm>
            <a:off x="0" y="6553201"/>
            <a:ext cx="12192001" cy="304799"/>
          </a:xfrm>
          <a:custGeom>
            <a:avLst/>
            <a:gdLst/>
            <a:ahLst/>
            <a:cxnLst/>
            <a:rect l="l" t="t" r="r" b="b"/>
            <a:pathLst>
              <a:path w="7772400" h="520700" extrusionOk="0">
                <a:moveTo>
                  <a:pt x="0" y="520700"/>
                </a:moveTo>
                <a:lnTo>
                  <a:pt x="7772400" y="520700"/>
                </a:lnTo>
                <a:lnTo>
                  <a:pt x="7772400" y="0"/>
                </a:lnTo>
                <a:lnTo>
                  <a:pt x="0" y="0"/>
                </a:lnTo>
                <a:lnTo>
                  <a:pt x="0" y="520700"/>
                </a:lnTo>
                <a:close/>
              </a:path>
            </a:pathLst>
          </a:custGeom>
          <a:solidFill>
            <a:srgbClr val="3376C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#9Slide01 Tieu de ngan" panose="00000800000000000000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;p12">
            <a:extLst>
              <a:ext uri="{FF2B5EF4-FFF2-40B4-BE49-F238E27FC236}">
                <a16:creationId xmlns:a16="http://schemas.microsoft.com/office/drawing/2014/main" id="{C8B6E31C-E006-729E-828D-2CA0D1BE3D74}"/>
              </a:ext>
            </a:extLst>
          </p:cNvPr>
          <p:cNvSpPr txBox="1"/>
          <p:nvPr/>
        </p:nvSpPr>
        <p:spPr>
          <a:xfrm>
            <a:off x="1" y="6648644"/>
            <a:ext cx="12191999" cy="29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#9Slide01 Tieu de ngan" panose="00000800000000000000" pitchFamily="2" charset="0"/>
                <a:ea typeface="Arial Rounded"/>
                <a:cs typeface="Arial Rounded"/>
                <a:sym typeface="Arial Rounded"/>
              </a:rPr>
              <a:t>5</a:t>
            </a:fld>
            <a:endParaRPr sz="1200" b="1" i="0" u="none" strike="noStrike" cap="none">
              <a:solidFill>
                <a:schemeClr val="lt1"/>
              </a:solidFill>
              <a:latin typeface="#9Slide01 Tieu de ngan" panose="00000800000000000000" pitchFamily="2" charset="0"/>
              <a:ea typeface="Arial Rounded"/>
              <a:cs typeface="Arial Rounded"/>
              <a:sym typeface="Arial Round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lt1"/>
              </a:solidFill>
              <a:latin typeface="#9Slide01 Tieu de ngan" panose="00000800000000000000" pitchFamily="2" charset="0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4" name="Google Shape;22;p12">
            <a:extLst>
              <a:ext uri="{FF2B5EF4-FFF2-40B4-BE49-F238E27FC236}">
                <a16:creationId xmlns:a16="http://schemas.microsoft.com/office/drawing/2014/main" id="{3DE3C976-CF55-320D-6ECE-90601E16688E}"/>
              </a:ext>
            </a:extLst>
          </p:cNvPr>
          <p:cNvSpPr txBox="1"/>
          <p:nvPr/>
        </p:nvSpPr>
        <p:spPr>
          <a:xfrm>
            <a:off x="1" y="6553200"/>
            <a:ext cx="221054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© 2024</a:t>
            </a:r>
            <a:r>
              <a:rPr lang="vi-VN" sz="1200" b="1" i="0" u="none" strike="noStrike" cap="none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 HCMUT</a:t>
            </a:r>
            <a:endParaRPr sz="1200" b="1" i="0" u="none" strike="noStrike" cap="none">
              <a:solidFill>
                <a:srgbClr val="FFFFFF"/>
              </a:solidFill>
              <a:latin typeface="#9Slide01 Tieu de ngan" panose="00000800000000000000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5" name="Google Shape;23;p12">
            <a:extLst>
              <a:ext uri="{FF2B5EF4-FFF2-40B4-BE49-F238E27FC236}">
                <a16:creationId xmlns:a16="http://schemas.microsoft.com/office/drawing/2014/main" id="{B7D7DBF0-D2AD-F21E-6D02-3D8141AAAC23}"/>
              </a:ext>
            </a:extLst>
          </p:cNvPr>
          <p:cNvSpPr txBox="1"/>
          <p:nvPr/>
        </p:nvSpPr>
        <p:spPr>
          <a:xfrm>
            <a:off x="10776521" y="6550223"/>
            <a:ext cx="14154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Học kỳ</a:t>
            </a:r>
            <a:r>
              <a:rPr lang="vi-VN" sz="1200" b="1" i="0" u="none" strike="noStrike" cap="none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 23</a:t>
            </a:r>
            <a:r>
              <a:rPr lang="en-US" sz="1200" b="1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3</a:t>
            </a:r>
            <a:endParaRPr sz="1200" b="1" i="0" u="none" strike="noStrike" cap="none">
              <a:solidFill>
                <a:srgbClr val="FFFFFF"/>
              </a:solidFill>
              <a:latin typeface="#9Slide01 Tieu de ngan" panose="00000800000000000000" pitchFamily="2" charset="0"/>
              <a:ea typeface="Arial"/>
              <a:cs typeface="Arial"/>
              <a:sym typeface="Arial"/>
            </a:endParaRPr>
          </a:p>
        </p:txBody>
      </p:sp>
      <p:grpSp>
        <p:nvGrpSpPr>
          <p:cNvPr id="6" name="Google Shape;19;p12">
            <a:extLst>
              <a:ext uri="{FF2B5EF4-FFF2-40B4-BE49-F238E27FC236}">
                <a16:creationId xmlns:a16="http://schemas.microsoft.com/office/drawing/2014/main" id="{FDB8C99A-7EE7-45E1-3D42-9A4DCA6C1A48}"/>
              </a:ext>
            </a:extLst>
          </p:cNvPr>
          <p:cNvGrpSpPr/>
          <p:nvPr/>
        </p:nvGrpSpPr>
        <p:grpSpPr>
          <a:xfrm>
            <a:off x="0" y="0"/>
            <a:ext cx="12191999" cy="711516"/>
            <a:chOff x="-1" y="-14888"/>
            <a:chExt cx="7772401" cy="711516"/>
          </a:xfrm>
        </p:grpSpPr>
        <p:sp>
          <p:nvSpPr>
            <p:cNvPr id="8" name="Google Shape;20;p12">
              <a:extLst>
                <a:ext uri="{FF2B5EF4-FFF2-40B4-BE49-F238E27FC236}">
                  <a16:creationId xmlns:a16="http://schemas.microsoft.com/office/drawing/2014/main" id="{8497BC7A-BF6E-4FC2-A304-BB9E17E89BDB}"/>
                </a:ext>
              </a:extLst>
            </p:cNvPr>
            <p:cNvSpPr/>
            <p:nvPr/>
          </p:nvSpPr>
          <p:spPr>
            <a:xfrm>
              <a:off x="0" y="64803"/>
              <a:ext cx="7772400" cy="631825"/>
            </a:xfrm>
            <a:custGeom>
              <a:avLst/>
              <a:gdLst/>
              <a:ahLst/>
              <a:cxnLst/>
              <a:rect l="l" t="t" r="r" b="b"/>
              <a:pathLst>
                <a:path w="7772400" h="631825" extrusionOk="0">
                  <a:moveTo>
                    <a:pt x="0" y="631812"/>
                  </a:moveTo>
                  <a:lnTo>
                    <a:pt x="7772400" y="631812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31812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;p12">
              <a:extLst>
                <a:ext uri="{FF2B5EF4-FFF2-40B4-BE49-F238E27FC236}">
                  <a16:creationId xmlns:a16="http://schemas.microsoft.com/office/drawing/2014/main" id="{2E0010BF-F41B-B289-3029-3DAA9E4CAC37}"/>
                </a:ext>
              </a:extLst>
            </p:cNvPr>
            <p:cNvSpPr/>
            <p:nvPr/>
          </p:nvSpPr>
          <p:spPr>
            <a:xfrm>
              <a:off x="-1" y="-14888"/>
              <a:ext cx="7772400" cy="109855"/>
            </a:xfrm>
            <a:custGeom>
              <a:avLst/>
              <a:gdLst/>
              <a:ahLst/>
              <a:cxnLst/>
              <a:rect l="l" t="t" r="r" b="b"/>
              <a:pathLst>
                <a:path w="7772400" h="109854" extrusionOk="0">
                  <a:moveTo>
                    <a:pt x="0" y="109600"/>
                  </a:moveTo>
                  <a:lnTo>
                    <a:pt x="7772400" y="1096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10960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Hộp Văn bản 13">
            <a:extLst>
              <a:ext uri="{FF2B5EF4-FFF2-40B4-BE49-F238E27FC236}">
                <a16:creationId xmlns:a16="http://schemas.microsoft.com/office/drawing/2014/main" id="{2E03E46D-93CF-A38C-8010-195B57257177}"/>
              </a:ext>
            </a:extLst>
          </p:cNvPr>
          <p:cNvSpPr txBox="1"/>
          <p:nvPr/>
        </p:nvSpPr>
        <p:spPr>
          <a:xfrm>
            <a:off x="-25400" y="113346"/>
            <a:ext cx="1091516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vi-VN" sz="3600">
                <a:solidFill>
                  <a:schemeClr val="bg1"/>
                </a:solidFill>
                <a:latin typeface="#9Slide01 Tieu de ngan" panose="00000800000000000000" pitchFamily="2" charset="0"/>
                <a:ea typeface="#9Slide02 Tieu de dai" panose="02000000000000000000" pitchFamily="2" charset="0"/>
                <a:cs typeface="Arial"/>
                <a:sym typeface="Arial"/>
              </a:rPr>
              <a:t>THIẾT KẾ HỆ THỐNG VÀ LƯU ĐỒ GIẢI THUẬT</a:t>
            </a:r>
          </a:p>
        </p:txBody>
      </p:sp>
      <p:pic>
        <p:nvPicPr>
          <p:cNvPr id="7" name="Picture 6" descr="A diagram of a user&#10;&#10;Description automatically generated">
            <a:extLst>
              <a:ext uri="{FF2B5EF4-FFF2-40B4-BE49-F238E27FC236}">
                <a16:creationId xmlns:a16="http://schemas.microsoft.com/office/drawing/2014/main" id="{3736F311-8703-A87A-F81D-27D5DA46F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757871"/>
            <a:ext cx="8839196" cy="565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2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;p12">
            <a:extLst>
              <a:ext uri="{FF2B5EF4-FFF2-40B4-BE49-F238E27FC236}">
                <a16:creationId xmlns:a16="http://schemas.microsoft.com/office/drawing/2014/main" id="{D597E922-4D67-B6FE-FD9A-BCB0DE206D41}"/>
              </a:ext>
            </a:extLst>
          </p:cNvPr>
          <p:cNvSpPr/>
          <p:nvPr/>
        </p:nvSpPr>
        <p:spPr>
          <a:xfrm>
            <a:off x="0" y="6553201"/>
            <a:ext cx="12192001" cy="304799"/>
          </a:xfrm>
          <a:custGeom>
            <a:avLst/>
            <a:gdLst/>
            <a:ahLst/>
            <a:cxnLst/>
            <a:rect l="l" t="t" r="r" b="b"/>
            <a:pathLst>
              <a:path w="7772400" h="520700" extrusionOk="0">
                <a:moveTo>
                  <a:pt x="0" y="520700"/>
                </a:moveTo>
                <a:lnTo>
                  <a:pt x="7772400" y="520700"/>
                </a:lnTo>
                <a:lnTo>
                  <a:pt x="7772400" y="0"/>
                </a:lnTo>
                <a:lnTo>
                  <a:pt x="0" y="0"/>
                </a:lnTo>
                <a:lnTo>
                  <a:pt x="0" y="520700"/>
                </a:lnTo>
                <a:close/>
              </a:path>
            </a:pathLst>
          </a:custGeom>
          <a:solidFill>
            <a:srgbClr val="3376C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#9Slide01 Tieu de ngan" panose="00000800000000000000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;p12">
            <a:extLst>
              <a:ext uri="{FF2B5EF4-FFF2-40B4-BE49-F238E27FC236}">
                <a16:creationId xmlns:a16="http://schemas.microsoft.com/office/drawing/2014/main" id="{C8B6E31C-E006-729E-828D-2CA0D1BE3D74}"/>
              </a:ext>
            </a:extLst>
          </p:cNvPr>
          <p:cNvSpPr txBox="1"/>
          <p:nvPr/>
        </p:nvSpPr>
        <p:spPr>
          <a:xfrm>
            <a:off x="1" y="6648644"/>
            <a:ext cx="12191999" cy="29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#9Slide01 Tieu de ngan" panose="00000800000000000000" pitchFamily="2" charset="0"/>
                <a:ea typeface="Arial Rounded"/>
                <a:cs typeface="Arial Rounded"/>
                <a:sym typeface="Arial Rounded"/>
              </a:rPr>
              <a:t>6</a:t>
            </a:fld>
            <a:endParaRPr sz="1200" b="1" i="0" u="none" strike="noStrike" cap="none">
              <a:solidFill>
                <a:schemeClr val="lt1"/>
              </a:solidFill>
              <a:latin typeface="#9Slide01 Tieu de ngan" panose="00000800000000000000" pitchFamily="2" charset="0"/>
              <a:ea typeface="Arial Rounded"/>
              <a:cs typeface="Arial Rounded"/>
              <a:sym typeface="Arial Round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lt1"/>
              </a:solidFill>
              <a:latin typeface="#9Slide01 Tieu de ngan" panose="00000800000000000000" pitchFamily="2" charset="0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4" name="Google Shape;22;p12">
            <a:extLst>
              <a:ext uri="{FF2B5EF4-FFF2-40B4-BE49-F238E27FC236}">
                <a16:creationId xmlns:a16="http://schemas.microsoft.com/office/drawing/2014/main" id="{3DE3C976-CF55-320D-6ECE-90601E16688E}"/>
              </a:ext>
            </a:extLst>
          </p:cNvPr>
          <p:cNvSpPr txBox="1"/>
          <p:nvPr/>
        </p:nvSpPr>
        <p:spPr>
          <a:xfrm>
            <a:off x="1" y="6553200"/>
            <a:ext cx="221054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© 2024</a:t>
            </a:r>
            <a:r>
              <a:rPr lang="vi-VN" sz="1200" b="1" i="0" u="none" strike="noStrike" cap="none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 HCMUT</a:t>
            </a:r>
            <a:endParaRPr sz="1200" b="1" i="0" u="none" strike="noStrike" cap="none">
              <a:solidFill>
                <a:srgbClr val="FFFFFF"/>
              </a:solidFill>
              <a:latin typeface="#9Slide01 Tieu de ngan" panose="00000800000000000000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5" name="Google Shape;23;p12">
            <a:extLst>
              <a:ext uri="{FF2B5EF4-FFF2-40B4-BE49-F238E27FC236}">
                <a16:creationId xmlns:a16="http://schemas.microsoft.com/office/drawing/2014/main" id="{B7D7DBF0-D2AD-F21E-6D02-3D8141AAAC23}"/>
              </a:ext>
            </a:extLst>
          </p:cNvPr>
          <p:cNvSpPr txBox="1"/>
          <p:nvPr/>
        </p:nvSpPr>
        <p:spPr>
          <a:xfrm>
            <a:off x="10776521" y="6550223"/>
            <a:ext cx="14154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Học kỳ</a:t>
            </a:r>
            <a:r>
              <a:rPr lang="vi-VN" sz="1200" b="1" i="0" u="none" strike="noStrike" cap="none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 23</a:t>
            </a:r>
            <a:r>
              <a:rPr lang="en-US" sz="1200" b="1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3</a:t>
            </a:r>
            <a:endParaRPr sz="1200" b="1" i="0" u="none" strike="noStrike" cap="none">
              <a:solidFill>
                <a:srgbClr val="FFFFFF"/>
              </a:solidFill>
              <a:latin typeface="#9Slide01 Tieu de ngan" panose="00000800000000000000" pitchFamily="2" charset="0"/>
              <a:ea typeface="Arial"/>
              <a:cs typeface="Arial"/>
              <a:sym typeface="Arial"/>
            </a:endParaRPr>
          </a:p>
        </p:txBody>
      </p:sp>
      <p:grpSp>
        <p:nvGrpSpPr>
          <p:cNvPr id="6" name="Google Shape;19;p12">
            <a:extLst>
              <a:ext uri="{FF2B5EF4-FFF2-40B4-BE49-F238E27FC236}">
                <a16:creationId xmlns:a16="http://schemas.microsoft.com/office/drawing/2014/main" id="{FDB8C99A-7EE7-45E1-3D42-9A4DCA6C1A48}"/>
              </a:ext>
            </a:extLst>
          </p:cNvPr>
          <p:cNvGrpSpPr/>
          <p:nvPr/>
        </p:nvGrpSpPr>
        <p:grpSpPr>
          <a:xfrm>
            <a:off x="0" y="0"/>
            <a:ext cx="12191999" cy="711516"/>
            <a:chOff x="-1" y="-14888"/>
            <a:chExt cx="7772401" cy="711516"/>
          </a:xfrm>
        </p:grpSpPr>
        <p:sp>
          <p:nvSpPr>
            <p:cNvPr id="8" name="Google Shape;20;p12">
              <a:extLst>
                <a:ext uri="{FF2B5EF4-FFF2-40B4-BE49-F238E27FC236}">
                  <a16:creationId xmlns:a16="http://schemas.microsoft.com/office/drawing/2014/main" id="{8497BC7A-BF6E-4FC2-A304-BB9E17E89BDB}"/>
                </a:ext>
              </a:extLst>
            </p:cNvPr>
            <p:cNvSpPr/>
            <p:nvPr/>
          </p:nvSpPr>
          <p:spPr>
            <a:xfrm>
              <a:off x="0" y="64803"/>
              <a:ext cx="7772400" cy="631825"/>
            </a:xfrm>
            <a:custGeom>
              <a:avLst/>
              <a:gdLst/>
              <a:ahLst/>
              <a:cxnLst/>
              <a:rect l="l" t="t" r="r" b="b"/>
              <a:pathLst>
                <a:path w="7772400" h="631825" extrusionOk="0">
                  <a:moveTo>
                    <a:pt x="0" y="631812"/>
                  </a:moveTo>
                  <a:lnTo>
                    <a:pt x="7772400" y="631812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31812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;p12">
              <a:extLst>
                <a:ext uri="{FF2B5EF4-FFF2-40B4-BE49-F238E27FC236}">
                  <a16:creationId xmlns:a16="http://schemas.microsoft.com/office/drawing/2014/main" id="{2E0010BF-F41B-B289-3029-3DAA9E4CAC37}"/>
                </a:ext>
              </a:extLst>
            </p:cNvPr>
            <p:cNvSpPr/>
            <p:nvPr/>
          </p:nvSpPr>
          <p:spPr>
            <a:xfrm>
              <a:off x="-1" y="-14888"/>
              <a:ext cx="7772400" cy="109855"/>
            </a:xfrm>
            <a:custGeom>
              <a:avLst/>
              <a:gdLst/>
              <a:ahLst/>
              <a:cxnLst/>
              <a:rect l="l" t="t" r="r" b="b"/>
              <a:pathLst>
                <a:path w="7772400" h="109854" extrusionOk="0">
                  <a:moveTo>
                    <a:pt x="0" y="109600"/>
                  </a:moveTo>
                  <a:lnTo>
                    <a:pt x="7772400" y="1096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10960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Hộp Văn bản 13">
            <a:extLst>
              <a:ext uri="{FF2B5EF4-FFF2-40B4-BE49-F238E27FC236}">
                <a16:creationId xmlns:a16="http://schemas.microsoft.com/office/drawing/2014/main" id="{2E03E46D-93CF-A38C-8010-195B57257177}"/>
              </a:ext>
            </a:extLst>
          </p:cNvPr>
          <p:cNvSpPr txBox="1"/>
          <p:nvPr/>
        </p:nvSpPr>
        <p:spPr>
          <a:xfrm>
            <a:off x="0" y="75662"/>
            <a:ext cx="992290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#9Slide02 Tieu de rat dai 01" panose="02000000000000000000" pitchFamily="2" charset="0"/>
                <a:ea typeface="#9Slide02 Tieu de rat dai 01" panose="02000000000000000000" pitchFamily="2" charset="0"/>
                <a:cs typeface="Arial"/>
                <a:sym typeface="Arial"/>
              </a:rPr>
              <a:t>main.py: Tích hợp và thực hiện quá trình quét tài liệu</a:t>
            </a:r>
          </a:p>
        </p:txBody>
      </p:sp>
      <p:pic>
        <p:nvPicPr>
          <p:cNvPr id="7" name="Picture 6" descr="A diagram of a company&#10;&#10;Description automatically generated">
            <a:extLst>
              <a:ext uri="{FF2B5EF4-FFF2-40B4-BE49-F238E27FC236}">
                <a16:creationId xmlns:a16="http://schemas.microsoft.com/office/drawing/2014/main" id="{E0ECBEF5-52F5-3FFB-FED1-1912F8DA2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622" y="785686"/>
            <a:ext cx="4675724" cy="55619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B26AFC-CA49-A377-BD0E-0860D1B5E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55" y="838200"/>
            <a:ext cx="4856312" cy="559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2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;p12">
            <a:extLst>
              <a:ext uri="{FF2B5EF4-FFF2-40B4-BE49-F238E27FC236}">
                <a16:creationId xmlns:a16="http://schemas.microsoft.com/office/drawing/2014/main" id="{D597E922-4D67-B6FE-FD9A-BCB0DE206D41}"/>
              </a:ext>
            </a:extLst>
          </p:cNvPr>
          <p:cNvSpPr/>
          <p:nvPr/>
        </p:nvSpPr>
        <p:spPr>
          <a:xfrm>
            <a:off x="0" y="6553201"/>
            <a:ext cx="12192001" cy="304799"/>
          </a:xfrm>
          <a:custGeom>
            <a:avLst/>
            <a:gdLst/>
            <a:ahLst/>
            <a:cxnLst/>
            <a:rect l="l" t="t" r="r" b="b"/>
            <a:pathLst>
              <a:path w="7772400" h="520700" extrusionOk="0">
                <a:moveTo>
                  <a:pt x="0" y="520700"/>
                </a:moveTo>
                <a:lnTo>
                  <a:pt x="7772400" y="520700"/>
                </a:lnTo>
                <a:lnTo>
                  <a:pt x="7772400" y="0"/>
                </a:lnTo>
                <a:lnTo>
                  <a:pt x="0" y="0"/>
                </a:lnTo>
                <a:lnTo>
                  <a:pt x="0" y="520700"/>
                </a:lnTo>
                <a:close/>
              </a:path>
            </a:pathLst>
          </a:custGeom>
          <a:solidFill>
            <a:srgbClr val="3376C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#9Slide01 Tieu de ngan" panose="00000800000000000000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;p12">
            <a:extLst>
              <a:ext uri="{FF2B5EF4-FFF2-40B4-BE49-F238E27FC236}">
                <a16:creationId xmlns:a16="http://schemas.microsoft.com/office/drawing/2014/main" id="{C8B6E31C-E006-729E-828D-2CA0D1BE3D74}"/>
              </a:ext>
            </a:extLst>
          </p:cNvPr>
          <p:cNvSpPr txBox="1"/>
          <p:nvPr/>
        </p:nvSpPr>
        <p:spPr>
          <a:xfrm>
            <a:off x="1" y="6648644"/>
            <a:ext cx="12191999" cy="29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#9Slide01 Tieu de ngan" panose="00000800000000000000" pitchFamily="2" charset="0"/>
                <a:ea typeface="Arial Rounded"/>
                <a:cs typeface="Arial Rounded"/>
                <a:sym typeface="Arial Rounded"/>
              </a:rPr>
              <a:t>7</a:t>
            </a:fld>
            <a:endParaRPr sz="1200" b="1" i="0" u="none" strike="noStrike" cap="none">
              <a:solidFill>
                <a:schemeClr val="lt1"/>
              </a:solidFill>
              <a:latin typeface="#9Slide01 Tieu de ngan" panose="00000800000000000000" pitchFamily="2" charset="0"/>
              <a:ea typeface="Arial Rounded"/>
              <a:cs typeface="Arial Rounded"/>
              <a:sym typeface="Arial Round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lt1"/>
              </a:solidFill>
              <a:latin typeface="#9Slide01 Tieu de ngan" panose="00000800000000000000" pitchFamily="2" charset="0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4" name="Google Shape;22;p12">
            <a:extLst>
              <a:ext uri="{FF2B5EF4-FFF2-40B4-BE49-F238E27FC236}">
                <a16:creationId xmlns:a16="http://schemas.microsoft.com/office/drawing/2014/main" id="{3DE3C976-CF55-320D-6ECE-90601E16688E}"/>
              </a:ext>
            </a:extLst>
          </p:cNvPr>
          <p:cNvSpPr txBox="1"/>
          <p:nvPr/>
        </p:nvSpPr>
        <p:spPr>
          <a:xfrm>
            <a:off x="1" y="6553200"/>
            <a:ext cx="221054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© 2024</a:t>
            </a:r>
            <a:r>
              <a:rPr lang="vi-VN" sz="1200" b="1" i="0" u="none" strike="noStrike" cap="none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 HCMUT</a:t>
            </a:r>
            <a:endParaRPr sz="1200" b="1" i="0" u="none" strike="noStrike" cap="none">
              <a:solidFill>
                <a:srgbClr val="FFFFFF"/>
              </a:solidFill>
              <a:latin typeface="#9Slide01 Tieu de ngan" panose="00000800000000000000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5" name="Google Shape;23;p12">
            <a:extLst>
              <a:ext uri="{FF2B5EF4-FFF2-40B4-BE49-F238E27FC236}">
                <a16:creationId xmlns:a16="http://schemas.microsoft.com/office/drawing/2014/main" id="{B7D7DBF0-D2AD-F21E-6D02-3D8141AAAC23}"/>
              </a:ext>
            </a:extLst>
          </p:cNvPr>
          <p:cNvSpPr txBox="1"/>
          <p:nvPr/>
        </p:nvSpPr>
        <p:spPr>
          <a:xfrm>
            <a:off x="10776521" y="6550223"/>
            <a:ext cx="14154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Học kỳ</a:t>
            </a:r>
            <a:r>
              <a:rPr lang="vi-VN" sz="1200" b="1" i="0" u="none" strike="noStrike" cap="none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 23</a:t>
            </a:r>
            <a:r>
              <a:rPr lang="en-US" sz="1200" b="1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3</a:t>
            </a:r>
            <a:endParaRPr sz="1200" b="1" i="0" u="none" strike="noStrike" cap="none">
              <a:solidFill>
                <a:srgbClr val="FFFFFF"/>
              </a:solidFill>
              <a:latin typeface="#9Slide01 Tieu de ngan" panose="00000800000000000000" pitchFamily="2" charset="0"/>
              <a:ea typeface="Arial"/>
              <a:cs typeface="Arial"/>
              <a:sym typeface="Arial"/>
            </a:endParaRPr>
          </a:p>
        </p:txBody>
      </p:sp>
      <p:grpSp>
        <p:nvGrpSpPr>
          <p:cNvPr id="6" name="Google Shape;19;p12">
            <a:extLst>
              <a:ext uri="{FF2B5EF4-FFF2-40B4-BE49-F238E27FC236}">
                <a16:creationId xmlns:a16="http://schemas.microsoft.com/office/drawing/2014/main" id="{FDB8C99A-7EE7-45E1-3D42-9A4DCA6C1A48}"/>
              </a:ext>
            </a:extLst>
          </p:cNvPr>
          <p:cNvGrpSpPr/>
          <p:nvPr/>
        </p:nvGrpSpPr>
        <p:grpSpPr>
          <a:xfrm>
            <a:off x="0" y="0"/>
            <a:ext cx="12191999" cy="711516"/>
            <a:chOff x="-1" y="-14888"/>
            <a:chExt cx="7772401" cy="711516"/>
          </a:xfrm>
        </p:grpSpPr>
        <p:sp>
          <p:nvSpPr>
            <p:cNvPr id="8" name="Google Shape;20;p12">
              <a:extLst>
                <a:ext uri="{FF2B5EF4-FFF2-40B4-BE49-F238E27FC236}">
                  <a16:creationId xmlns:a16="http://schemas.microsoft.com/office/drawing/2014/main" id="{8497BC7A-BF6E-4FC2-A304-BB9E17E89BDB}"/>
                </a:ext>
              </a:extLst>
            </p:cNvPr>
            <p:cNvSpPr/>
            <p:nvPr/>
          </p:nvSpPr>
          <p:spPr>
            <a:xfrm>
              <a:off x="0" y="64803"/>
              <a:ext cx="7772400" cy="631825"/>
            </a:xfrm>
            <a:custGeom>
              <a:avLst/>
              <a:gdLst/>
              <a:ahLst/>
              <a:cxnLst/>
              <a:rect l="l" t="t" r="r" b="b"/>
              <a:pathLst>
                <a:path w="7772400" h="631825" extrusionOk="0">
                  <a:moveTo>
                    <a:pt x="0" y="631812"/>
                  </a:moveTo>
                  <a:lnTo>
                    <a:pt x="7772400" y="631812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31812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;p12">
              <a:extLst>
                <a:ext uri="{FF2B5EF4-FFF2-40B4-BE49-F238E27FC236}">
                  <a16:creationId xmlns:a16="http://schemas.microsoft.com/office/drawing/2014/main" id="{2E0010BF-F41B-B289-3029-3DAA9E4CAC37}"/>
                </a:ext>
              </a:extLst>
            </p:cNvPr>
            <p:cNvSpPr/>
            <p:nvPr/>
          </p:nvSpPr>
          <p:spPr>
            <a:xfrm>
              <a:off x="-1" y="-14888"/>
              <a:ext cx="7772400" cy="109855"/>
            </a:xfrm>
            <a:custGeom>
              <a:avLst/>
              <a:gdLst/>
              <a:ahLst/>
              <a:cxnLst/>
              <a:rect l="l" t="t" r="r" b="b"/>
              <a:pathLst>
                <a:path w="7772400" h="109854" extrusionOk="0">
                  <a:moveTo>
                    <a:pt x="0" y="109600"/>
                  </a:moveTo>
                  <a:lnTo>
                    <a:pt x="7772400" y="1096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10960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Hộp Văn bản 13">
            <a:extLst>
              <a:ext uri="{FF2B5EF4-FFF2-40B4-BE49-F238E27FC236}">
                <a16:creationId xmlns:a16="http://schemas.microsoft.com/office/drawing/2014/main" id="{2E03E46D-93CF-A38C-8010-195B57257177}"/>
              </a:ext>
            </a:extLst>
          </p:cNvPr>
          <p:cNvSpPr txBox="1"/>
          <p:nvPr/>
        </p:nvSpPr>
        <p:spPr>
          <a:xfrm>
            <a:off x="0" y="75662"/>
            <a:ext cx="992290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#9Slide02 Tieu de rat dai 01" panose="02000000000000000000" pitchFamily="2" charset="0"/>
                <a:ea typeface="#9Slide02 Tieu de rat dai 01" panose="02000000000000000000" pitchFamily="2" charset="0"/>
                <a:cs typeface="Arial"/>
                <a:sym typeface="Arial"/>
              </a:rPr>
              <a:t>main.py: Tích hợp và thực hiện quá trình quét tài liệu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B0D7D2-0644-37D6-F9E7-E5AE15C70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6" y="950521"/>
            <a:ext cx="10515604" cy="495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;p12">
            <a:extLst>
              <a:ext uri="{FF2B5EF4-FFF2-40B4-BE49-F238E27FC236}">
                <a16:creationId xmlns:a16="http://schemas.microsoft.com/office/drawing/2014/main" id="{D597E922-4D67-B6FE-FD9A-BCB0DE206D41}"/>
              </a:ext>
            </a:extLst>
          </p:cNvPr>
          <p:cNvSpPr/>
          <p:nvPr/>
        </p:nvSpPr>
        <p:spPr>
          <a:xfrm>
            <a:off x="0" y="6553201"/>
            <a:ext cx="12192001" cy="304799"/>
          </a:xfrm>
          <a:custGeom>
            <a:avLst/>
            <a:gdLst/>
            <a:ahLst/>
            <a:cxnLst/>
            <a:rect l="l" t="t" r="r" b="b"/>
            <a:pathLst>
              <a:path w="7772400" h="520700" extrusionOk="0">
                <a:moveTo>
                  <a:pt x="0" y="520700"/>
                </a:moveTo>
                <a:lnTo>
                  <a:pt x="7772400" y="520700"/>
                </a:lnTo>
                <a:lnTo>
                  <a:pt x="7772400" y="0"/>
                </a:lnTo>
                <a:lnTo>
                  <a:pt x="0" y="0"/>
                </a:lnTo>
                <a:lnTo>
                  <a:pt x="0" y="520700"/>
                </a:lnTo>
                <a:close/>
              </a:path>
            </a:pathLst>
          </a:custGeom>
          <a:solidFill>
            <a:srgbClr val="3376C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#9Slide01 Tieu de ngan" panose="00000800000000000000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;p12">
            <a:extLst>
              <a:ext uri="{FF2B5EF4-FFF2-40B4-BE49-F238E27FC236}">
                <a16:creationId xmlns:a16="http://schemas.microsoft.com/office/drawing/2014/main" id="{C8B6E31C-E006-729E-828D-2CA0D1BE3D74}"/>
              </a:ext>
            </a:extLst>
          </p:cNvPr>
          <p:cNvSpPr txBox="1"/>
          <p:nvPr/>
        </p:nvSpPr>
        <p:spPr>
          <a:xfrm>
            <a:off x="1" y="6648644"/>
            <a:ext cx="12191999" cy="29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#9Slide01 Tieu de ngan" panose="00000800000000000000" pitchFamily="2" charset="0"/>
                <a:ea typeface="Arial Rounded"/>
                <a:cs typeface="Arial Rounded"/>
                <a:sym typeface="Arial Rounded"/>
              </a:rPr>
              <a:t>8</a:t>
            </a:fld>
            <a:endParaRPr sz="1200" b="1" i="0" u="none" strike="noStrike" cap="none">
              <a:solidFill>
                <a:schemeClr val="lt1"/>
              </a:solidFill>
              <a:latin typeface="#9Slide01 Tieu de ngan" panose="00000800000000000000" pitchFamily="2" charset="0"/>
              <a:ea typeface="Arial Rounded"/>
              <a:cs typeface="Arial Rounded"/>
              <a:sym typeface="Arial Round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lt1"/>
              </a:solidFill>
              <a:latin typeface="#9Slide01 Tieu de ngan" panose="00000800000000000000" pitchFamily="2" charset="0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4" name="Google Shape;22;p12">
            <a:extLst>
              <a:ext uri="{FF2B5EF4-FFF2-40B4-BE49-F238E27FC236}">
                <a16:creationId xmlns:a16="http://schemas.microsoft.com/office/drawing/2014/main" id="{3DE3C976-CF55-320D-6ECE-90601E16688E}"/>
              </a:ext>
            </a:extLst>
          </p:cNvPr>
          <p:cNvSpPr txBox="1"/>
          <p:nvPr/>
        </p:nvSpPr>
        <p:spPr>
          <a:xfrm>
            <a:off x="1" y="6553200"/>
            <a:ext cx="221054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© 2024</a:t>
            </a:r>
            <a:r>
              <a:rPr lang="vi-VN" sz="1200" b="1" i="0" u="none" strike="noStrike" cap="none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 HCMUT</a:t>
            </a:r>
            <a:endParaRPr sz="1200" b="1" i="0" u="none" strike="noStrike" cap="none">
              <a:solidFill>
                <a:srgbClr val="FFFFFF"/>
              </a:solidFill>
              <a:latin typeface="#9Slide01 Tieu de ngan" panose="00000800000000000000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5" name="Google Shape;23;p12">
            <a:extLst>
              <a:ext uri="{FF2B5EF4-FFF2-40B4-BE49-F238E27FC236}">
                <a16:creationId xmlns:a16="http://schemas.microsoft.com/office/drawing/2014/main" id="{B7D7DBF0-D2AD-F21E-6D02-3D8141AAAC23}"/>
              </a:ext>
            </a:extLst>
          </p:cNvPr>
          <p:cNvSpPr txBox="1"/>
          <p:nvPr/>
        </p:nvSpPr>
        <p:spPr>
          <a:xfrm>
            <a:off x="10776521" y="6550223"/>
            <a:ext cx="14154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Học kỳ</a:t>
            </a:r>
            <a:r>
              <a:rPr lang="vi-VN" sz="1200" b="1" i="0" u="none" strike="noStrike" cap="none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 23</a:t>
            </a:r>
            <a:r>
              <a:rPr lang="en-US" sz="1200" b="1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3</a:t>
            </a:r>
            <a:endParaRPr sz="1200" b="1" i="0" u="none" strike="noStrike" cap="none">
              <a:solidFill>
                <a:srgbClr val="FFFFFF"/>
              </a:solidFill>
              <a:latin typeface="#9Slide01 Tieu de ngan" panose="00000800000000000000" pitchFamily="2" charset="0"/>
              <a:ea typeface="Arial"/>
              <a:cs typeface="Arial"/>
              <a:sym typeface="Arial"/>
            </a:endParaRPr>
          </a:p>
        </p:txBody>
      </p:sp>
      <p:grpSp>
        <p:nvGrpSpPr>
          <p:cNvPr id="6" name="Google Shape;19;p12">
            <a:extLst>
              <a:ext uri="{FF2B5EF4-FFF2-40B4-BE49-F238E27FC236}">
                <a16:creationId xmlns:a16="http://schemas.microsoft.com/office/drawing/2014/main" id="{FDB8C99A-7EE7-45E1-3D42-9A4DCA6C1A48}"/>
              </a:ext>
            </a:extLst>
          </p:cNvPr>
          <p:cNvGrpSpPr/>
          <p:nvPr/>
        </p:nvGrpSpPr>
        <p:grpSpPr>
          <a:xfrm>
            <a:off x="0" y="0"/>
            <a:ext cx="12191999" cy="711516"/>
            <a:chOff x="-1" y="-14888"/>
            <a:chExt cx="7772401" cy="711516"/>
          </a:xfrm>
        </p:grpSpPr>
        <p:sp>
          <p:nvSpPr>
            <p:cNvPr id="8" name="Google Shape;20;p12">
              <a:extLst>
                <a:ext uri="{FF2B5EF4-FFF2-40B4-BE49-F238E27FC236}">
                  <a16:creationId xmlns:a16="http://schemas.microsoft.com/office/drawing/2014/main" id="{8497BC7A-BF6E-4FC2-A304-BB9E17E89BDB}"/>
                </a:ext>
              </a:extLst>
            </p:cNvPr>
            <p:cNvSpPr/>
            <p:nvPr/>
          </p:nvSpPr>
          <p:spPr>
            <a:xfrm>
              <a:off x="0" y="64803"/>
              <a:ext cx="7772400" cy="631825"/>
            </a:xfrm>
            <a:custGeom>
              <a:avLst/>
              <a:gdLst/>
              <a:ahLst/>
              <a:cxnLst/>
              <a:rect l="l" t="t" r="r" b="b"/>
              <a:pathLst>
                <a:path w="7772400" h="631825" extrusionOk="0">
                  <a:moveTo>
                    <a:pt x="0" y="631812"/>
                  </a:moveTo>
                  <a:lnTo>
                    <a:pt x="7772400" y="631812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31812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;p12">
              <a:extLst>
                <a:ext uri="{FF2B5EF4-FFF2-40B4-BE49-F238E27FC236}">
                  <a16:creationId xmlns:a16="http://schemas.microsoft.com/office/drawing/2014/main" id="{2E0010BF-F41B-B289-3029-3DAA9E4CAC37}"/>
                </a:ext>
              </a:extLst>
            </p:cNvPr>
            <p:cNvSpPr/>
            <p:nvPr/>
          </p:nvSpPr>
          <p:spPr>
            <a:xfrm>
              <a:off x="-1" y="-14888"/>
              <a:ext cx="7772400" cy="109855"/>
            </a:xfrm>
            <a:custGeom>
              <a:avLst/>
              <a:gdLst/>
              <a:ahLst/>
              <a:cxnLst/>
              <a:rect l="l" t="t" r="r" b="b"/>
              <a:pathLst>
                <a:path w="7772400" h="109854" extrusionOk="0">
                  <a:moveTo>
                    <a:pt x="0" y="109600"/>
                  </a:moveTo>
                  <a:lnTo>
                    <a:pt x="7772400" y="1096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10960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Hộp Văn bản 13">
            <a:extLst>
              <a:ext uri="{FF2B5EF4-FFF2-40B4-BE49-F238E27FC236}">
                <a16:creationId xmlns:a16="http://schemas.microsoft.com/office/drawing/2014/main" id="{2E03E46D-93CF-A38C-8010-195B57257177}"/>
              </a:ext>
            </a:extLst>
          </p:cNvPr>
          <p:cNvSpPr txBox="1"/>
          <p:nvPr/>
        </p:nvSpPr>
        <p:spPr>
          <a:xfrm>
            <a:off x="0" y="72437"/>
            <a:ext cx="85555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#9Slide02 Tieu de rat dai 01" panose="02000000000000000000" pitchFamily="2" charset="0"/>
                <a:ea typeface="#9Slide02 Tieu de rat dai 01" panose="02000000000000000000" pitchFamily="2" charset="0"/>
                <a:cs typeface="Arial"/>
                <a:sym typeface="Arial"/>
              </a:rPr>
              <a:t>Manual_Detect.py: Phát hiện tài liệu thủ công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3FD2B0-9537-5FD6-B02A-0A6298D11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77" y="1189404"/>
            <a:ext cx="5927012" cy="4882930"/>
          </a:xfrm>
          <a:prstGeom prst="rect">
            <a:avLst/>
          </a:prstGeom>
        </p:spPr>
      </p:pic>
      <p:pic>
        <p:nvPicPr>
          <p:cNvPr id="11" name="Picture 10" descr="A diagram of a flowchart&#10;&#10;Description automatically generated">
            <a:extLst>
              <a:ext uri="{FF2B5EF4-FFF2-40B4-BE49-F238E27FC236}">
                <a16:creationId xmlns:a16="http://schemas.microsoft.com/office/drawing/2014/main" id="{7EAB08CA-13E1-AEEC-1DF8-0831DD47D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966" y="780016"/>
            <a:ext cx="3244058" cy="572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6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;p12">
            <a:extLst>
              <a:ext uri="{FF2B5EF4-FFF2-40B4-BE49-F238E27FC236}">
                <a16:creationId xmlns:a16="http://schemas.microsoft.com/office/drawing/2014/main" id="{D597E922-4D67-B6FE-FD9A-BCB0DE206D41}"/>
              </a:ext>
            </a:extLst>
          </p:cNvPr>
          <p:cNvSpPr/>
          <p:nvPr/>
        </p:nvSpPr>
        <p:spPr>
          <a:xfrm>
            <a:off x="0" y="6553201"/>
            <a:ext cx="12192001" cy="304799"/>
          </a:xfrm>
          <a:custGeom>
            <a:avLst/>
            <a:gdLst/>
            <a:ahLst/>
            <a:cxnLst/>
            <a:rect l="l" t="t" r="r" b="b"/>
            <a:pathLst>
              <a:path w="7772400" h="520700" extrusionOk="0">
                <a:moveTo>
                  <a:pt x="0" y="520700"/>
                </a:moveTo>
                <a:lnTo>
                  <a:pt x="7772400" y="520700"/>
                </a:lnTo>
                <a:lnTo>
                  <a:pt x="7772400" y="0"/>
                </a:lnTo>
                <a:lnTo>
                  <a:pt x="0" y="0"/>
                </a:lnTo>
                <a:lnTo>
                  <a:pt x="0" y="520700"/>
                </a:lnTo>
                <a:close/>
              </a:path>
            </a:pathLst>
          </a:custGeom>
          <a:solidFill>
            <a:srgbClr val="3376C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#9Slide01 Tieu de ngan" panose="00000800000000000000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;p12">
            <a:extLst>
              <a:ext uri="{FF2B5EF4-FFF2-40B4-BE49-F238E27FC236}">
                <a16:creationId xmlns:a16="http://schemas.microsoft.com/office/drawing/2014/main" id="{C8B6E31C-E006-729E-828D-2CA0D1BE3D74}"/>
              </a:ext>
            </a:extLst>
          </p:cNvPr>
          <p:cNvSpPr txBox="1"/>
          <p:nvPr/>
        </p:nvSpPr>
        <p:spPr>
          <a:xfrm>
            <a:off x="1" y="6648644"/>
            <a:ext cx="12191999" cy="29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#9Slide01 Tieu de ngan" panose="00000800000000000000" pitchFamily="2" charset="0"/>
                <a:ea typeface="Arial Rounded"/>
                <a:cs typeface="Arial Rounded"/>
                <a:sym typeface="Arial Rounded"/>
              </a:rPr>
              <a:t>9</a:t>
            </a:fld>
            <a:endParaRPr sz="1200" b="1" i="0" u="none" strike="noStrike" cap="none">
              <a:solidFill>
                <a:schemeClr val="lt1"/>
              </a:solidFill>
              <a:latin typeface="#9Slide01 Tieu de ngan" panose="00000800000000000000" pitchFamily="2" charset="0"/>
              <a:ea typeface="Arial Rounded"/>
              <a:cs typeface="Arial Rounded"/>
              <a:sym typeface="Arial Round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lt1"/>
              </a:solidFill>
              <a:latin typeface="#9Slide01 Tieu de ngan" panose="00000800000000000000" pitchFamily="2" charset="0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4" name="Google Shape;22;p12">
            <a:extLst>
              <a:ext uri="{FF2B5EF4-FFF2-40B4-BE49-F238E27FC236}">
                <a16:creationId xmlns:a16="http://schemas.microsoft.com/office/drawing/2014/main" id="{3DE3C976-CF55-320D-6ECE-90601E16688E}"/>
              </a:ext>
            </a:extLst>
          </p:cNvPr>
          <p:cNvSpPr txBox="1"/>
          <p:nvPr/>
        </p:nvSpPr>
        <p:spPr>
          <a:xfrm>
            <a:off x="1" y="6553200"/>
            <a:ext cx="221054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© 2024</a:t>
            </a:r>
            <a:r>
              <a:rPr lang="vi-VN" sz="1200" b="1" i="0" u="none" strike="noStrike" cap="none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 HCMUT</a:t>
            </a:r>
            <a:endParaRPr sz="1200" b="1" i="0" u="none" strike="noStrike" cap="none">
              <a:solidFill>
                <a:srgbClr val="FFFFFF"/>
              </a:solidFill>
              <a:latin typeface="#9Slide01 Tieu de ngan" panose="00000800000000000000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5" name="Google Shape;23;p12">
            <a:extLst>
              <a:ext uri="{FF2B5EF4-FFF2-40B4-BE49-F238E27FC236}">
                <a16:creationId xmlns:a16="http://schemas.microsoft.com/office/drawing/2014/main" id="{B7D7DBF0-D2AD-F21E-6D02-3D8141AAAC23}"/>
              </a:ext>
            </a:extLst>
          </p:cNvPr>
          <p:cNvSpPr txBox="1"/>
          <p:nvPr/>
        </p:nvSpPr>
        <p:spPr>
          <a:xfrm>
            <a:off x="10776521" y="6550223"/>
            <a:ext cx="14154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Học kỳ</a:t>
            </a:r>
            <a:r>
              <a:rPr lang="vi-VN" sz="1200" b="1" i="0" u="none" strike="noStrike" cap="none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 23</a:t>
            </a:r>
            <a:r>
              <a:rPr lang="en-US" sz="1200" b="1">
                <a:solidFill>
                  <a:srgbClr val="FFFFFF"/>
                </a:solidFill>
                <a:latin typeface="#9Slide01 Tieu de ngan" panose="00000800000000000000" pitchFamily="2" charset="0"/>
                <a:ea typeface="Arial"/>
                <a:cs typeface="Arial"/>
                <a:sym typeface="Arial"/>
              </a:rPr>
              <a:t>3</a:t>
            </a:r>
            <a:endParaRPr sz="1200" b="1" i="0" u="none" strike="noStrike" cap="none">
              <a:solidFill>
                <a:srgbClr val="FFFFFF"/>
              </a:solidFill>
              <a:latin typeface="#9Slide01 Tieu de ngan" panose="00000800000000000000" pitchFamily="2" charset="0"/>
              <a:ea typeface="Arial"/>
              <a:cs typeface="Arial"/>
              <a:sym typeface="Arial"/>
            </a:endParaRPr>
          </a:p>
        </p:txBody>
      </p:sp>
      <p:grpSp>
        <p:nvGrpSpPr>
          <p:cNvPr id="6" name="Google Shape;19;p12">
            <a:extLst>
              <a:ext uri="{FF2B5EF4-FFF2-40B4-BE49-F238E27FC236}">
                <a16:creationId xmlns:a16="http://schemas.microsoft.com/office/drawing/2014/main" id="{FDB8C99A-7EE7-45E1-3D42-9A4DCA6C1A48}"/>
              </a:ext>
            </a:extLst>
          </p:cNvPr>
          <p:cNvGrpSpPr/>
          <p:nvPr/>
        </p:nvGrpSpPr>
        <p:grpSpPr>
          <a:xfrm>
            <a:off x="0" y="0"/>
            <a:ext cx="12191999" cy="711516"/>
            <a:chOff x="-1" y="-14888"/>
            <a:chExt cx="7772401" cy="711516"/>
          </a:xfrm>
        </p:grpSpPr>
        <p:sp>
          <p:nvSpPr>
            <p:cNvPr id="8" name="Google Shape;20;p12">
              <a:extLst>
                <a:ext uri="{FF2B5EF4-FFF2-40B4-BE49-F238E27FC236}">
                  <a16:creationId xmlns:a16="http://schemas.microsoft.com/office/drawing/2014/main" id="{8497BC7A-BF6E-4FC2-A304-BB9E17E89BDB}"/>
                </a:ext>
              </a:extLst>
            </p:cNvPr>
            <p:cNvSpPr/>
            <p:nvPr/>
          </p:nvSpPr>
          <p:spPr>
            <a:xfrm>
              <a:off x="0" y="64803"/>
              <a:ext cx="7772400" cy="631825"/>
            </a:xfrm>
            <a:custGeom>
              <a:avLst/>
              <a:gdLst/>
              <a:ahLst/>
              <a:cxnLst/>
              <a:rect l="l" t="t" r="r" b="b"/>
              <a:pathLst>
                <a:path w="7772400" h="631825" extrusionOk="0">
                  <a:moveTo>
                    <a:pt x="0" y="631812"/>
                  </a:moveTo>
                  <a:lnTo>
                    <a:pt x="7772400" y="631812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31812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;p12">
              <a:extLst>
                <a:ext uri="{FF2B5EF4-FFF2-40B4-BE49-F238E27FC236}">
                  <a16:creationId xmlns:a16="http://schemas.microsoft.com/office/drawing/2014/main" id="{2E0010BF-F41B-B289-3029-3DAA9E4CAC37}"/>
                </a:ext>
              </a:extLst>
            </p:cNvPr>
            <p:cNvSpPr/>
            <p:nvPr/>
          </p:nvSpPr>
          <p:spPr>
            <a:xfrm>
              <a:off x="-1" y="-14888"/>
              <a:ext cx="7772400" cy="109855"/>
            </a:xfrm>
            <a:custGeom>
              <a:avLst/>
              <a:gdLst/>
              <a:ahLst/>
              <a:cxnLst/>
              <a:rect l="l" t="t" r="r" b="b"/>
              <a:pathLst>
                <a:path w="7772400" h="109854" extrusionOk="0">
                  <a:moveTo>
                    <a:pt x="0" y="109600"/>
                  </a:moveTo>
                  <a:lnTo>
                    <a:pt x="7772400" y="1096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10960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Hộp Văn bản 13">
            <a:extLst>
              <a:ext uri="{FF2B5EF4-FFF2-40B4-BE49-F238E27FC236}">
                <a16:creationId xmlns:a16="http://schemas.microsoft.com/office/drawing/2014/main" id="{2E03E46D-93CF-A38C-8010-195B57257177}"/>
              </a:ext>
            </a:extLst>
          </p:cNvPr>
          <p:cNvSpPr txBox="1"/>
          <p:nvPr/>
        </p:nvSpPr>
        <p:spPr>
          <a:xfrm>
            <a:off x="-2" y="65185"/>
            <a:ext cx="471956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#9Slide02 Tieu de rat dai 01" panose="02000000000000000000" pitchFamily="2" charset="0"/>
                <a:ea typeface="#9Slide02 Tieu de rat dai 01" panose="02000000000000000000" pitchFamily="2" charset="0"/>
                <a:cs typeface="Arial"/>
                <a:sym typeface="Arial"/>
              </a:rPr>
              <a:t>Auto_Detect.py &amp; GUI.py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7641188-37FE-3B9C-6DE8-32413D627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38" y="1571981"/>
            <a:ext cx="5612730" cy="4114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E42EBA-9A04-3E9E-45F3-F5B06D7E7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406" y="955781"/>
            <a:ext cx="4559256" cy="53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4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9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L" val="a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L" val="a1"/>
</p:tagLst>
</file>

<file path=ppt/theme/theme1.xml><?xml version="1.0" encoding="utf-8"?>
<a:theme xmlns:a="http://schemas.openxmlformats.org/drawingml/2006/main" name="Office Theme">
  <a:themeElements>
    <a:clrScheme name="BK_Logo">
      <a:dk1>
        <a:sysClr val="windowText" lastClr="000000"/>
      </a:dk1>
      <a:lt1>
        <a:sysClr val="window" lastClr="FFFFFF"/>
      </a:lt1>
      <a:dk2>
        <a:srgbClr val="092D6C"/>
      </a:dk2>
      <a:lt2>
        <a:srgbClr val="FCECD0"/>
      </a:lt2>
      <a:accent1>
        <a:srgbClr val="021A57"/>
      </a:accent1>
      <a:accent2>
        <a:srgbClr val="022274"/>
      </a:accent2>
      <a:accent3>
        <a:srgbClr val="032B91"/>
      </a:accent3>
      <a:accent4>
        <a:srgbClr val="0C5283"/>
      </a:accent4>
      <a:accent5>
        <a:srgbClr val="106DAF"/>
      </a:accent5>
      <a:accent6>
        <a:srgbClr val="1488DB"/>
      </a:accent6>
      <a:hlink>
        <a:srgbClr val="5D9CEC"/>
      </a:hlink>
      <a:folHlink>
        <a:srgbClr val="AC92EC"/>
      </a:folHlink>
    </a:clrScheme>
    <a:fontScheme name="9Slide Fonts">
      <a:majorFont>
        <a:latin typeface="#9Slide02 Tieu de dai"/>
        <a:ea typeface=""/>
        <a:cs typeface=""/>
      </a:majorFont>
      <a:minorFont>
        <a:latin typeface="#9Slide02 Noi dung da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4C410E64-73D4-4894-A16A-B0A564A2C1B3}" vid="{BD11DD77-7AB8-40E7-98B4-F754939C4E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355</TotalTime>
  <Words>422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#9Slide02 Noi dung dai</vt:lpstr>
      <vt:lpstr>#9Slide02 Tieu de dai</vt:lpstr>
      <vt:lpstr>#9Slide02 Tieu de rat dai 01</vt:lpstr>
      <vt:lpstr>#9Slide02 Noi dung rat dai</vt:lpstr>
      <vt:lpstr>Times New Roman</vt:lpstr>
      <vt:lpstr>Wingdings</vt:lpstr>
      <vt:lpstr>#9Slide01 Tieu de ngan</vt:lpstr>
      <vt:lpstr>Arial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buithanh_binh27</dc:creator>
  <cp:keywords>9Slide</cp:keywords>
  <dc:description>9Slide.vn</dc:description>
  <cp:lastModifiedBy>Bình Bùi Thanh</cp:lastModifiedBy>
  <cp:revision>1</cp:revision>
  <dcterms:created xsi:type="dcterms:W3CDTF">2024-08-02T05:28:45Z</dcterms:created>
  <dcterms:modified xsi:type="dcterms:W3CDTF">2024-08-16T16:53:50Z</dcterms:modified>
  <cp:category>9Slide.vn</cp:category>
  <cp:contentStatus>9Slide</cp:contentStatus>
</cp:coreProperties>
</file>