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3" r:id="rId8"/>
    <p:sldId id="274" r:id="rId9"/>
    <p:sldId id="275" r:id="rId10"/>
    <p:sldId id="261" r:id="rId11"/>
    <p:sldId id="262" r:id="rId12"/>
    <p:sldId id="263" r:id="rId13"/>
    <p:sldId id="264" r:id="rId14"/>
    <p:sldId id="276" r:id="rId15"/>
    <p:sldId id="27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upul2912@outlook.com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83" d="100"/>
          <a:sy n="83" d="100"/>
        </p:scale>
        <p:origin x="-9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3DAF-7AB9-4F65-BED1-2EA19C49B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3FA54-75D0-4441-9E91-6327BC95CE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934" y="1572246"/>
            <a:ext cx="9144000" cy="406492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CẤU TRÚC DỮ </a:t>
            </a: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&amp; GIẢI </a:t>
            </a:r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b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STACK ĐỂ XÂY DỰNG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THÁP HÀ NỘI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GVHD:Trần Công Tú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1507067" y="3907766"/>
            <a:ext cx="88820" cy="14306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3" y="27433"/>
            <a:ext cx="1507670" cy="138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61" y="-22859"/>
            <a:ext cx="1214774" cy="1214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9664" y="5084064"/>
            <a:ext cx="9464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Phương  MSSV: 18110179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Cao Cường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18110087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68" y="257908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3551"/>
            <a:ext cx="10747716" cy="5704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334365" y="1367301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5361372" y="4655917"/>
            <a:ext cx="2954215" cy="178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134792" y="1514387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nhập vào số đĩa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91473" y="4397482"/>
            <a:ext cx="2799472" cy="178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>
            <a:off x="4536831" y="2044699"/>
            <a:ext cx="837028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/>
          <p:cNvSpPr/>
          <p:nvPr/>
        </p:nvSpPr>
        <p:spPr>
          <a:xfrm>
            <a:off x="3879959" y="5009273"/>
            <a:ext cx="703384" cy="422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7489113" y="3639243"/>
            <a:ext cx="489973" cy="7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9" grpId="0" animBg="1"/>
      <p:bldP spid="10" grpId="0" animBg="1"/>
      <p:bldP spid="12" grpId="0" animBg="1"/>
      <p:bldP spid="19" grpId="0" animBg="1"/>
      <p:bldP spid="21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66" y="121725"/>
            <a:ext cx="8596668" cy="151457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581409" y="1363579"/>
            <a:ext cx="248326" cy="2566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42" y="2679454"/>
            <a:ext cx="6001174" cy="283075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3" y="251326"/>
            <a:ext cx="8596668" cy="15747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chính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695493" y="1481901"/>
            <a:ext cx="240631" cy="2406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016760"/>
            <a:ext cx="8645525" cy="436118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27" y="609600"/>
            <a:ext cx="8874991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hướng dẫn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7" y="1847088"/>
            <a:ext cx="8236664" cy="4361688"/>
          </a:xfrm>
        </p:spPr>
      </p:pic>
      <p:sp>
        <p:nvSpPr>
          <p:cNvPr id="5" name="Smiley Face 4"/>
          <p:cNvSpPr/>
          <p:nvPr/>
        </p:nvSpPr>
        <p:spPr>
          <a:xfrm>
            <a:off x="581409" y="1454290"/>
            <a:ext cx="248326" cy="2566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72" y="634112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72" y="143671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hướng dẫn giải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miley Face 3"/>
          <p:cNvSpPr/>
          <p:nvPr/>
        </p:nvSpPr>
        <p:spPr>
          <a:xfrm>
            <a:off x="581409" y="1509154"/>
            <a:ext cx="248326" cy="2566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68" y="1954912"/>
            <a:ext cx="6620256" cy="413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26" y="47244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sản phẩm của đồ 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0" y="1822243"/>
            <a:ext cx="5095961" cy="38470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8" y="1630219"/>
            <a:ext cx="3915624" cy="2153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2" y="4114801"/>
            <a:ext cx="3914409" cy="2258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02" y="6096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03177" y="1413669"/>
            <a:ext cx="4185623" cy="5762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9862" y="2115188"/>
            <a:ext cx="4467538" cy="352666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 thích được tư duy của người chơi.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8072" y="3727101"/>
            <a:ext cx="4185618" cy="576262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92842" y="4364612"/>
            <a:ext cx="4618319" cy="3874132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 giới hạn ở mức giải được Tháp Hà Nội với tối đa 8 đĩa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 bể hình khi di chuyển đĩa,đã khắc phục được nhưng làm giao điện trở nên đơn giản hóa,bớt đi độ bắt mắt.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 lỗi lặt vặt khác.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95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“Stop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(Object)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debug, fix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_The end_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1931962"/>
            <a:ext cx="8243667" cy="2443090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“Thanks for watching!”</a:t>
            </a:r>
            <a:endParaRPr lang="en-US" sz="8000" b="1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 descr="cxvdv&#10;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2876845"/>
            <a:ext cx="3981155" cy="3981155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06" y="893064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10" y="1355917"/>
            <a:ext cx="8596668" cy="3880773"/>
          </a:xfrm>
          <a:ln>
            <a:noFill/>
          </a:ln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án.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đồ án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phương hướng phát triển.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537252"/>
            <a:ext cx="10238508" cy="5320747"/>
          </a:xfrm>
        </p:spPr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1.1: Lịch sử hình thành và lý do chọn đề tài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 Hà  Nội là một trò chơi có thể đã xuất hiện  ở Đông Á từ thế kỉ 19 hoặc trước đó. Và được đưa sang phương tây bởi người Pháp Năm 1883.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" y="3242310"/>
            <a:ext cx="8189595" cy="2705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1465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 về đồ án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663"/>
            <a:ext cx="8596668" cy="51871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đồ án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-Vận dụng các kiến thức đã học vào đề tài.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-Tìm hiểu cách viết một ứng dụng cụ thể.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-Áp dụng ngôn ngữ trình, bài học ứng dụng vào giải quyết bài toán.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-Người dùng có thể tương tác trực tiếp với sản phẩm đã thi công.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-Hoàng thành kế hoạch đề ra.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xây dựng game: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game đơn giản dễ sử dụng.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dụng các chứng năng Play, Game over, chọn đĩa, Rule, Conduction,…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người dùng xem được thời gian chơi và số lần mình đã thực hiện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 thích sự tư duy suy nghĩ của người dùng, không dựa vào trình hướng dẫn có sẵn.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Xây dựng đồ 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dirty="0" smtClean="0"/>
              <a:t>Xây dựng bài toán là quá trình thiết kế và thi công để hoàn thiện sản phẩm.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2398" y="2410690"/>
            <a:ext cx="2665711" cy="1429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Kịch bản do người dùng cấp.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25994" y="2365319"/>
            <a:ext cx="2520142" cy="1378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Xây dựng thuật toán.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6790" y="4847567"/>
            <a:ext cx="2381319" cy="133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Giao diện tương tác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25994" y="4924458"/>
            <a:ext cx="2466109" cy="12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Dựng hình ảnh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29891" y="2857779"/>
            <a:ext cx="1409193" cy="39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531448" y="3890831"/>
            <a:ext cx="309234" cy="72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3629891" y="5352000"/>
            <a:ext cx="1409193" cy="4056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24" y="3780986"/>
            <a:ext cx="6470072" cy="266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Xây Dựng hàm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Xây dựng </a:t>
            </a:r>
            <a:r>
              <a:rPr lang="en-US" sz="2000" dirty="0" smtClean="0">
                <a:solidFill>
                  <a:srgbClr val="FF0000"/>
                </a:solidFill>
              </a:rPr>
              <a:t>Stack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i="1" dirty="0" smtClean="0"/>
              <a:t> IsEmpty(): Kiểm tra stack có rỗng không</a:t>
            </a:r>
            <a:endParaRPr lang="en-US" sz="2000" i="1" dirty="0" smtClean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Stack-sv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7745" y="1316990"/>
            <a:ext cx="4352925" cy="2940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677334" y="563881"/>
            <a:ext cx="85966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7092" y="637309"/>
            <a:ext cx="4584278" cy="5404052"/>
          </a:xfrm>
        </p:spPr>
        <p:txBody>
          <a:bodyPr/>
          <a:lstStyle/>
          <a:p>
            <a:r>
              <a:rPr lang="en-US" dirty="0" smtClean="0"/>
              <a:t>Push():Thêm phần tử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07089" y="628165"/>
            <a:ext cx="4594357" cy="5404053"/>
          </a:xfrm>
        </p:spPr>
        <p:txBody>
          <a:bodyPr/>
          <a:lstStyle/>
          <a:p>
            <a:r>
              <a:rPr lang="en-US" dirty="0" smtClean="0"/>
              <a:t>Top():Lấy Phần tử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" y="1337762"/>
            <a:ext cx="3620312" cy="4155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08" y="1334068"/>
            <a:ext cx="3516268" cy="374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832" y="763109"/>
            <a:ext cx="8596668" cy="53763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Xây dựng giao diện </a:t>
            </a:r>
            <a:r>
              <a:rPr lang="en-US" sz="3200" b="1" dirty="0" smtClean="0">
                <a:solidFill>
                  <a:schemeClr val="accent1"/>
                </a:solidFill>
              </a:rPr>
              <a:t>Game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Sử dụng 5 ngăn xếp để tạo giao diện game và để người dùng có thể tương tác: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Stack&lt;PictureBox</a:t>
            </a:r>
            <a:r>
              <a:rPr lang="en-US" dirty="0"/>
              <a:t>&gt; diskA, diskB, diskC, Firstclick, Secondclick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Khởi tạo các </a:t>
            </a:r>
            <a:r>
              <a:rPr lang="en-US" dirty="0" smtClean="0"/>
              <a:t>Picture: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    for </a:t>
            </a:r>
            <a:r>
              <a:rPr lang="en-US" dirty="0"/>
              <a:t>(int i = (int)nudllevel.Value - 1; i &gt;= 0; i--, y -= Diskhight)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{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disks[i].Location = new Point(x, y);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disks[i].Visible = true;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diskA.Push(disks[i]);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}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Người dùng tương tác thông qua Click chuột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563881"/>
            <a:ext cx="8596668" cy="45719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651164"/>
            <a:ext cx="8844511" cy="5985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thuật toán hướng dẫn giải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39" y="1554203"/>
            <a:ext cx="4978669" cy="4837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7" y="1343891"/>
            <a:ext cx="4710527" cy="465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3113</Words>
  <Application>WPS Presentation</Application>
  <PresentationFormat>Custom</PresentationFormat>
  <Paragraphs>134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Times New Roman</vt:lpstr>
      <vt:lpstr>Courier New</vt:lpstr>
      <vt:lpstr>Agency FB</vt:lpstr>
      <vt:lpstr>Trebuchet MS</vt:lpstr>
      <vt:lpstr>Microsoft YaHei</vt:lpstr>
      <vt:lpstr>Arial Unicode MS</vt:lpstr>
      <vt:lpstr>Calibri</vt:lpstr>
      <vt:lpstr>Wingdings</vt:lpstr>
      <vt:lpstr>Facet</vt:lpstr>
      <vt:lpstr>MÔN CẤU TRÚC DỮ LIỆU &amp; GIẢI THUẬT  BÁO CÁO ĐỒ ÁN ỨNG DỤNG STACK ĐỂ XÂY DỰNG GAME THÁP HÀ NỘI                                         GVHD:Trần Công Tú </vt:lpstr>
      <vt:lpstr>NỘI DUNG CHÍNH</vt:lpstr>
      <vt:lpstr>I. Tổng quan về đồ án</vt:lpstr>
      <vt:lpstr>I. Tổng quan về đồ án</vt:lpstr>
      <vt:lpstr>II. Xây dựng đồ án</vt:lpstr>
      <vt:lpstr>Xây Dựng hàm StackCustom</vt:lpstr>
      <vt:lpstr>PowerPoint 演示文稿</vt:lpstr>
      <vt:lpstr>PowerPoint 演示文稿</vt:lpstr>
      <vt:lpstr>PowerPoint 演示文稿</vt:lpstr>
      <vt:lpstr>Cách thức hoạt động của chương trình</vt:lpstr>
      <vt:lpstr>Thiết kế giao diện  	Form đăng nhập </vt:lpstr>
      <vt:lpstr>Thiết kế giao diện  	  Form chính </vt:lpstr>
      <vt:lpstr>Thiết kế giao diện      Form hướng dẫn</vt:lpstr>
      <vt:lpstr>Thiết kế giao diện</vt:lpstr>
      <vt:lpstr>Chương trình sản phẩm của đồ án</vt:lpstr>
      <vt:lpstr>II. Kết luận và hướng phát triển</vt:lpstr>
      <vt:lpstr>V. Kết luận và hướng phát triển</vt:lpstr>
      <vt:lpstr>“Thanks for watching!”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pyupul2912@outlook.com</dc:creator>
  <cp:lastModifiedBy>google1557839638</cp:lastModifiedBy>
  <cp:revision>70</cp:revision>
  <dcterms:created xsi:type="dcterms:W3CDTF">2018-11-24T13:36:00Z</dcterms:created>
  <dcterms:modified xsi:type="dcterms:W3CDTF">2019-12-12T02:40:38Z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