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30" r:id="rId1"/>
  </p:sldMasterIdLst>
  <p:notesMasterIdLst>
    <p:notesMasterId r:id="rId30"/>
  </p:notesMasterIdLst>
  <p:sldIdLst>
    <p:sldId id="256" r:id="rId2"/>
    <p:sldId id="304" r:id="rId3"/>
    <p:sldId id="258" r:id="rId4"/>
    <p:sldId id="259" r:id="rId5"/>
    <p:sldId id="260" r:id="rId6"/>
    <p:sldId id="261" r:id="rId7"/>
    <p:sldId id="305" r:id="rId8"/>
    <p:sldId id="306" r:id="rId9"/>
    <p:sldId id="266" r:id="rId10"/>
    <p:sldId id="262" r:id="rId11"/>
    <p:sldId id="263" r:id="rId12"/>
    <p:sldId id="291" r:id="rId13"/>
    <p:sldId id="292" r:id="rId14"/>
    <p:sldId id="293" r:id="rId15"/>
    <p:sldId id="294" r:id="rId16"/>
    <p:sldId id="295" r:id="rId17"/>
    <p:sldId id="296" r:id="rId18"/>
    <p:sldId id="297" r:id="rId19"/>
    <p:sldId id="264" r:id="rId20"/>
    <p:sldId id="298" r:id="rId21"/>
    <p:sldId id="299" r:id="rId22"/>
    <p:sldId id="272" r:id="rId23"/>
    <p:sldId id="280" r:id="rId24"/>
    <p:sldId id="300" r:id="rId25"/>
    <p:sldId id="301" r:id="rId26"/>
    <p:sldId id="302" r:id="rId27"/>
    <p:sldId id="303" r:id="rId28"/>
    <p:sldId id="307" r:id="rId29"/>
  </p:sldIdLst>
  <p:sldSz cx="9144000" cy="5143500" type="screen16x9"/>
  <p:notesSz cx="6858000" cy="9144000"/>
  <p:embeddedFontLst>
    <p:embeddedFont>
      <p:font typeface="Montserrat" panose="00000500000000000000" pitchFamily="2" charset="0"/>
      <p:regular r:id="rId31"/>
      <p:bold r:id="rId32"/>
      <p:italic r:id="rId33"/>
      <p:boldItalic r:id="rId34"/>
    </p:embeddedFont>
    <p:embeddedFont>
      <p:font typeface="Montserrat Black" panose="00000A00000000000000" pitchFamily="2" charset="0"/>
      <p:bold r:id="rId35"/>
      <p:boldItalic r:id="rId36"/>
    </p:embeddedFont>
    <p:embeddedFont>
      <p:font typeface="Quicksand" panose="020B0604020202020204" charset="0"/>
      <p:regular r:id="rId37"/>
      <p:bold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B6F8667-9BDE-44DF-859A-A0E0A148CC88}">
  <a:tblStyle styleId="{7B6F8667-9BDE-44DF-859A-A0E0A148CC8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60"/>
  </p:normalViewPr>
  <p:slideViewPr>
    <p:cSldViewPr snapToGrid="0">
      <p:cViewPr varScale="1">
        <p:scale>
          <a:sx n="78" d="100"/>
          <a:sy n="78" d="100"/>
        </p:scale>
        <p:origin x="1200"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p:cNvGrpSpPr/>
        <p:nvPr/>
      </p:nvGrpSpPr>
      <p:grpSpPr>
        <a:xfrm>
          <a:off x="0" y="0"/>
          <a:ext cx="0" cy="0"/>
          <a:chOff x="0" y="0"/>
          <a:chExt cx="0" cy="0"/>
        </a:xfrm>
      </p:grpSpPr>
      <p:sp>
        <p:nvSpPr>
          <p:cNvPr id="1264" name="Google Shape;1264;gf0673c716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5" name="Google Shape;1265;gf0673c716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4">
          <a:extLst>
            <a:ext uri="{FF2B5EF4-FFF2-40B4-BE49-F238E27FC236}">
              <a16:creationId xmlns:a16="http://schemas.microsoft.com/office/drawing/2014/main" id="{AF700D69-F73A-6B6C-7C92-171B71FC1AAF}"/>
            </a:ext>
          </a:extLst>
        </p:cNvPr>
        <p:cNvGrpSpPr/>
        <p:nvPr/>
      </p:nvGrpSpPr>
      <p:grpSpPr>
        <a:xfrm>
          <a:off x="0" y="0"/>
          <a:ext cx="0" cy="0"/>
          <a:chOff x="0" y="0"/>
          <a:chExt cx="0" cy="0"/>
        </a:xfrm>
      </p:grpSpPr>
      <p:sp>
        <p:nvSpPr>
          <p:cNvPr id="1585" name="Google Shape;1585;gd279b9a442_0_1835:notes">
            <a:extLst>
              <a:ext uri="{FF2B5EF4-FFF2-40B4-BE49-F238E27FC236}">
                <a16:creationId xmlns:a16="http://schemas.microsoft.com/office/drawing/2014/main" id="{77471F50-60DA-3ACC-FE2B-C4EF45C7519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6" name="Google Shape;1586;gd279b9a442_0_1835:notes">
            <a:extLst>
              <a:ext uri="{FF2B5EF4-FFF2-40B4-BE49-F238E27FC236}">
                <a16:creationId xmlns:a16="http://schemas.microsoft.com/office/drawing/2014/main" id="{BD89AB04-27C8-C8C8-129B-B9E27A2CBB3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69117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4">
          <a:extLst>
            <a:ext uri="{FF2B5EF4-FFF2-40B4-BE49-F238E27FC236}">
              <a16:creationId xmlns:a16="http://schemas.microsoft.com/office/drawing/2014/main" id="{6EEBA063-92D8-392D-A593-B1A292035DFB}"/>
            </a:ext>
          </a:extLst>
        </p:cNvPr>
        <p:cNvGrpSpPr/>
        <p:nvPr/>
      </p:nvGrpSpPr>
      <p:grpSpPr>
        <a:xfrm>
          <a:off x="0" y="0"/>
          <a:ext cx="0" cy="0"/>
          <a:chOff x="0" y="0"/>
          <a:chExt cx="0" cy="0"/>
        </a:xfrm>
      </p:grpSpPr>
      <p:sp>
        <p:nvSpPr>
          <p:cNvPr id="1585" name="Google Shape;1585;gd279b9a442_0_1835:notes">
            <a:extLst>
              <a:ext uri="{FF2B5EF4-FFF2-40B4-BE49-F238E27FC236}">
                <a16:creationId xmlns:a16="http://schemas.microsoft.com/office/drawing/2014/main" id="{A5F25429-A473-A21D-1A62-227BFAFEAE1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6" name="Google Shape;1586;gd279b9a442_0_1835:notes">
            <a:extLst>
              <a:ext uri="{FF2B5EF4-FFF2-40B4-BE49-F238E27FC236}">
                <a16:creationId xmlns:a16="http://schemas.microsoft.com/office/drawing/2014/main" id="{A266AC79-D621-50F5-2824-73E76B1E374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52006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4">
          <a:extLst>
            <a:ext uri="{FF2B5EF4-FFF2-40B4-BE49-F238E27FC236}">
              <a16:creationId xmlns:a16="http://schemas.microsoft.com/office/drawing/2014/main" id="{962C4A15-50DF-1F55-DBA9-256A2900B565}"/>
            </a:ext>
          </a:extLst>
        </p:cNvPr>
        <p:cNvGrpSpPr/>
        <p:nvPr/>
      </p:nvGrpSpPr>
      <p:grpSpPr>
        <a:xfrm>
          <a:off x="0" y="0"/>
          <a:ext cx="0" cy="0"/>
          <a:chOff x="0" y="0"/>
          <a:chExt cx="0" cy="0"/>
        </a:xfrm>
      </p:grpSpPr>
      <p:sp>
        <p:nvSpPr>
          <p:cNvPr id="1585" name="Google Shape;1585;gd279b9a442_0_1835:notes">
            <a:extLst>
              <a:ext uri="{FF2B5EF4-FFF2-40B4-BE49-F238E27FC236}">
                <a16:creationId xmlns:a16="http://schemas.microsoft.com/office/drawing/2014/main" id="{596F2C7E-946A-FDC2-0C52-90DD14DB662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6" name="Google Shape;1586;gd279b9a442_0_1835:notes">
            <a:extLst>
              <a:ext uri="{FF2B5EF4-FFF2-40B4-BE49-F238E27FC236}">
                <a16:creationId xmlns:a16="http://schemas.microsoft.com/office/drawing/2014/main" id="{57F15051-641D-1DBE-46DA-601377BAEEC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67918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4">
          <a:extLst>
            <a:ext uri="{FF2B5EF4-FFF2-40B4-BE49-F238E27FC236}">
              <a16:creationId xmlns:a16="http://schemas.microsoft.com/office/drawing/2014/main" id="{65963951-A51B-E475-1B5E-6CDE9C217F34}"/>
            </a:ext>
          </a:extLst>
        </p:cNvPr>
        <p:cNvGrpSpPr/>
        <p:nvPr/>
      </p:nvGrpSpPr>
      <p:grpSpPr>
        <a:xfrm>
          <a:off x="0" y="0"/>
          <a:ext cx="0" cy="0"/>
          <a:chOff x="0" y="0"/>
          <a:chExt cx="0" cy="0"/>
        </a:xfrm>
      </p:grpSpPr>
      <p:sp>
        <p:nvSpPr>
          <p:cNvPr id="1585" name="Google Shape;1585;gd279b9a442_0_1835:notes">
            <a:extLst>
              <a:ext uri="{FF2B5EF4-FFF2-40B4-BE49-F238E27FC236}">
                <a16:creationId xmlns:a16="http://schemas.microsoft.com/office/drawing/2014/main" id="{6FDF4BAD-EA7C-13D6-6ACD-22CFF99999A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6" name="Google Shape;1586;gd279b9a442_0_1835:notes">
            <a:extLst>
              <a:ext uri="{FF2B5EF4-FFF2-40B4-BE49-F238E27FC236}">
                <a16:creationId xmlns:a16="http://schemas.microsoft.com/office/drawing/2014/main" id="{8914B0CF-2501-E8CC-0435-A0DFCFD2411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14930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4">
          <a:extLst>
            <a:ext uri="{FF2B5EF4-FFF2-40B4-BE49-F238E27FC236}">
              <a16:creationId xmlns:a16="http://schemas.microsoft.com/office/drawing/2014/main" id="{7E068EFC-E72D-6E16-B41A-DFFE5A382E68}"/>
            </a:ext>
          </a:extLst>
        </p:cNvPr>
        <p:cNvGrpSpPr/>
        <p:nvPr/>
      </p:nvGrpSpPr>
      <p:grpSpPr>
        <a:xfrm>
          <a:off x="0" y="0"/>
          <a:ext cx="0" cy="0"/>
          <a:chOff x="0" y="0"/>
          <a:chExt cx="0" cy="0"/>
        </a:xfrm>
      </p:grpSpPr>
      <p:sp>
        <p:nvSpPr>
          <p:cNvPr id="1585" name="Google Shape;1585;gd279b9a442_0_1835:notes">
            <a:extLst>
              <a:ext uri="{FF2B5EF4-FFF2-40B4-BE49-F238E27FC236}">
                <a16:creationId xmlns:a16="http://schemas.microsoft.com/office/drawing/2014/main" id="{0F3A40FB-7052-729E-432C-E1994501D31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6" name="Google Shape;1586;gd279b9a442_0_1835:notes">
            <a:extLst>
              <a:ext uri="{FF2B5EF4-FFF2-40B4-BE49-F238E27FC236}">
                <a16:creationId xmlns:a16="http://schemas.microsoft.com/office/drawing/2014/main" id="{C9C933E3-DEA0-4393-19F3-781CF74483B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27869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4">
          <a:extLst>
            <a:ext uri="{FF2B5EF4-FFF2-40B4-BE49-F238E27FC236}">
              <a16:creationId xmlns:a16="http://schemas.microsoft.com/office/drawing/2014/main" id="{7397BC3F-AAC7-84C6-F2B0-291A36FAD26A}"/>
            </a:ext>
          </a:extLst>
        </p:cNvPr>
        <p:cNvGrpSpPr/>
        <p:nvPr/>
      </p:nvGrpSpPr>
      <p:grpSpPr>
        <a:xfrm>
          <a:off x="0" y="0"/>
          <a:ext cx="0" cy="0"/>
          <a:chOff x="0" y="0"/>
          <a:chExt cx="0" cy="0"/>
        </a:xfrm>
      </p:grpSpPr>
      <p:sp>
        <p:nvSpPr>
          <p:cNvPr id="1585" name="Google Shape;1585;gd279b9a442_0_1835:notes">
            <a:extLst>
              <a:ext uri="{FF2B5EF4-FFF2-40B4-BE49-F238E27FC236}">
                <a16:creationId xmlns:a16="http://schemas.microsoft.com/office/drawing/2014/main" id="{7C9A4342-C774-83B1-6168-E2826B83793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6" name="Google Shape;1586;gd279b9a442_0_1835:notes">
            <a:extLst>
              <a:ext uri="{FF2B5EF4-FFF2-40B4-BE49-F238E27FC236}">
                <a16:creationId xmlns:a16="http://schemas.microsoft.com/office/drawing/2014/main" id="{733643D1-6FA8-5F4A-A3ED-B8B076621F0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21977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1"/>
        <p:cNvGrpSpPr/>
        <p:nvPr/>
      </p:nvGrpSpPr>
      <p:grpSpPr>
        <a:xfrm>
          <a:off x="0" y="0"/>
          <a:ext cx="0" cy="0"/>
          <a:chOff x="0" y="0"/>
          <a:chExt cx="0" cy="0"/>
        </a:xfrm>
      </p:grpSpPr>
      <p:sp>
        <p:nvSpPr>
          <p:cNvPr id="1632" name="Google Shape;1632;gf097fbd9fd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3" name="Google Shape;1633;gf097fbd9fd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1"/>
        <p:cNvGrpSpPr/>
        <p:nvPr/>
      </p:nvGrpSpPr>
      <p:grpSpPr>
        <a:xfrm>
          <a:off x="0" y="0"/>
          <a:ext cx="0" cy="0"/>
          <a:chOff x="0" y="0"/>
          <a:chExt cx="0" cy="0"/>
        </a:xfrm>
      </p:grpSpPr>
      <p:sp>
        <p:nvSpPr>
          <p:cNvPr id="1862" name="Google Shape;1862;gf21e462cf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3" name="Google Shape;1863;gf21e462cf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7"/>
        <p:cNvGrpSpPr/>
        <p:nvPr/>
      </p:nvGrpSpPr>
      <p:grpSpPr>
        <a:xfrm>
          <a:off x="0" y="0"/>
          <a:ext cx="0" cy="0"/>
          <a:chOff x="0" y="0"/>
          <a:chExt cx="0" cy="0"/>
        </a:xfrm>
      </p:grpSpPr>
      <p:sp>
        <p:nvSpPr>
          <p:cNvPr id="2078" name="Google Shape;2078;gf097fbd9fd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9" name="Google Shape;2079;gf097fbd9fd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7">
          <a:extLst>
            <a:ext uri="{FF2B5EF4-FFF2-40B4-BE49-F238E27FC236}">
              <a16:creationId xmlns:a16="http://schemas.microsoft.com/office/drawing/2014/main" id="{FD55FFE9-DB8B-25C0-F65A-A3F00FDEA00E}"/>
            </a:ext>
          </a:extLst>
        </p:cNvPr>
        <p:cNvGrpSpPr/>
        <p:nvPr/>
      </p:nvGrpSpPr>
      <p:grpSpPr>
        <a:xfrm>
          <a:off x="0" y="0"/>
          <a:ext cx="0" cy="0"/>
          <a:chOff x="0" y="0"/>
          <a:chExt cx="0" cy="0"/>
        </a:xfrm>
      </p:grpSpPr>
      <p:sp>
        <p:nvSpPr>
          <p:cNvPr id="2078" name="Google Shape;2078;gf097fbd9fd_0_141:notes">
            <a:extLst>
              <a:ext uri="{FF2B5EF4-FFF2-40B4-BE49-F238E27FC236}">
                <a16:creationId xmlns:a16="http://schemas.microsoft.com/office/drawing/2014/main" id="{EA92533C-E76C-14E2-3C8A-98D6E7D849A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9" name="Google Shape;2079;gf097fbd9fd_0_141:notes">
            <a:extLst>
              <a:ext uri="{FF2B5EF4-FFF2-40B4-BE49-F238E27FC236}">
                <a16:creationId xmlns:a16="http://schemas.microsoft.com/office/drawing/2014/main" id="{EAB04992-A28A-45D1-4287-43797E523E3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1469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4"/>
        <p:cNvGrpSpPr/>
        <p:nvPr/>
      </p:nvGrpSpPr>
      <p:grpSpPr>
        <a:xfrm>
          <a:off x="0" y="0"/>
          <a:ext cx="0" cy="0"/>
          <a:chOff x="0" y="0"/>
          <a:chExt cx="0" cy="0"/>
        </a:xfrm>
      </p:grpSpPr>
      <p:sp>
        <p:nvSpPr>
          <p:cNvPr id="1355" name="Google Shape;1355;gcd47b15857_0_9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6" name="Google Shape;1356;gcd47b15857_0_9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1">
          <a:extLst>
            <a:ext uri="{FF2B5EF4-FFF2-40B4-BE49-F238E27FC236}">
              <a16:creationId xmlns:a16="http://schemas.microsoft.com/office/drawing/2014/main" id="{DB549AA8-EFFD-4918-7F97-D2AB40244B0F}"/>
            </a:ext>
          </a:extLst>
        </p:cNvPr>
        <p:cNvGrpSpPr/>
        <p:nvPr/>
      </p:nvGrpSpPr>
      <p:grpSpPr>
        <a:xfrm>
          <a:off x="0" y="0"/>
          <a:ext cx="0" cy="0"/>
          <a:chOff x="0" y="0"/>
          <a:chExt cx="0" cy="0"/>
        </a:xfrm>
      </p:grpSpPr>
      <p:sp>
        <p:nvSpPr>
          <p:cNvPr id="1862" name="Google Shape;1862;gf21e462cfb_0_15:notes">
            <a:extLst>
              <a:ext uri="{FF2B5EF4-FFF2-40B4-BE49-F238E27FC236}">
                <a16:creationId xmlns:a16="http://schemas.microsoft.com/office/drawing/2014/main" id="{8B0A0979-DA80-1C0B-694B-2AB7404601A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3" name="Google Shape;1863;gf21e462cfb_0_15:notes">
            <a:extLst>
              <a:ext uri="{FF2B5EF4-FFF2-40B4-BE49-F238E27FC236}">
                <a16:creationId xmlns:a16="http://schemas.microsoft.com/office/drawing/2014/main" id="{72895F0A-6E23-C9E6-AF06-6CA383E65AD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14882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7">
          <a:extLst>
            <a:ext uri="{FF2B5EF4-FFF2-40B4-BE49-F238E27FC236}">
              <a16:creationId xmlns:a16="http://schemas.microsoft.com/office/drawing/2014/main" id="{4EA837BD-7C7E-D249-1670-4FCB5FFD60FF}"/>
            </a:ext>
          </a:extLst>
        </p:cNvPr>
        <p:cNvGrpSpPr/>
        <p:nvPr/>
      </p:nvGrpSpPr>
      <p:grpSpPr>
        <a:xfrm>
          <a:off x="0" y="0"/>
          <a:ext cx="0" cy="0"/>
          <a:chOff x="0" y="0"/>
          <a:chExt cx="0" cy="0"/>
        </a:xfrm>
      </p:grpSpPr>
      <p:sp>
        <p:nvSpPr>
          <p:cNvPr id="2078" name="Google Shape;2078;gf097fbd9fd_0_141:notes">
            <a:extLst>
              <a:ext uri="{FF2B5EF4-FFF2-40B4-BE49-F238E27FC236}">
                <a16:creationId xmlns:a16="http://schemas.microsoft.com/office/drawing/2014/main" id="{CC628212-4D1D-9003-8AAA-5A529F0B7E9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9" name="Google Shape;2079;gf097fbd9fd_0_141:notes">
            <a:extLst>
              <a:ext uri="{FF2B5EF4-FFF2-40B4-BE49-F238E27FC236}">
                <a16:creationId xmlns:a16="http://schemas.microsoft.com/office/drawing/2014/main" id="{1403008D-0681-D60A-D199-CF750C383B2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00643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7">
          <a:extLst>
            <a:ext uri="{FF2B5EF4-FFF2-40B4-BE49-F238E27FC236}">
              <a16:creationId xmlns:a16="http://schemas.microsoft.com/office/drawing/2014/main" id="{447202CC-A9B2-50B4-5D1C-824A91F6ABB9}"/>
            </a:ext>
          </a:extLst>
        </p:cNvPr>
        <p:cNvGrpSpPr/>
        <p:nvPr/>
      </p:nvGrpSpPr>
      <p:grpSpPr>
        <a:xfrm>
          <a:off x="0" y="0"/>
          <a:ext cx="0" cy="0"/>
          <a:chOff x="0" y="0"/>
          <a:chExt cx="0" cy="0"/>
        </a:xfrm>
      </p:grpSpPr>
      <p:sp>
        <p:nvSpPr>
          <p:cNvPr id="2078" name="Google Shape;2078;gf097fbd9fd_0_141:notes">
            <a:extLst>
              <a:ext uri="{FF2B5EF4-FFF2-40B4-BE49-F238E27FC236}">
                <a16:creationId xmlns:a16="http://schemas.microsoft.com/office/drawing/2014/main" id="{E0CDF308-1162-F934-8114-F6B332B43AD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9" name="Google Shape;2079;gf097fbd9fd_0_141:notes">
            <a:extLst>
              <a:ext uri="{FF2B5EF4-FFF2-40B4-BE49-F238E27FC236}">
                <a16:creationId xmlns:a16="http://schemas.microsoft.com/office/drawing/2014/main" id="{9A28F5BC-7CE2-F053-28D5-B7D57DBB20E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45434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3"/>
        <p:cNvGrpSpPr/>
        <p:nvPr/>
      </p:nvGrpSpPr>
      <p:grpSpPr>
        <a:xfrm>
          <a:off x="0" y="0"/>
          <a:ext cx="0" cy="0"/>
          <a:chOff x="0" y="0"/>
          <a:chExt cx="0" cy="0"/>
        </a:xfrm>
      </p:grpSpPr>
      <p:sp>
        <p:nvSpPr>
          <p:cNvPr id="1384" name="Google Shape;1384;gd279b9a442_0_16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5" name="Google Shape;1385;gd279b9a442_0_16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0"/>
        <p:cNvGrpSpPr/>
        <p:nvPr/>
      </p:nvGrpSpPr>
      <p:grpSpPr>
        <a:xfrm>
          <a:off x="0" y="0"/>
          <a:ext cx="0" cy="0"/>
          <a:chOff x="0" y="0"/>
          <a:chExt cx="0" cy="0"/>
        </a:xfrm>
      </p:grpSpPr>
      <p:sp>
        <p:nvSpPr>
          <p:cNvPr id="1401" name="Google Shape;1401;gf0a9b0f80f_1_14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2" name="Google Shape;1402;gf0a9b0f80f_1_1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0"/>
        <p:cNvGrpSpPr/>
        <p:nvPr/>
      </p:nvGrpSpPr>
      <p:grpSpPr>
        <a:xfrm>
          <a:off x="0" y="0"/>
          <a:ext cx="0" cy="0"/>
          <a:chOff x="0" y="0"/>
          <a:chExt cx="0" cy="0"/>
        </a:xfrm>
      </p:grpSpPr>
      <p:sp>
        <p:nvSpPr>
          <p:cNvPr id="1491" name="Google Shape;1491;gf097fbd9fd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2" name="Google Shape;1492;gf097fbd9fd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0"/>
        <p:cNvGrpSpPr/>
        <p:nvPr/>
      </p:nvGrpSpPr>
      <p:grpSpPr>
        <a:xfrm>
          <a:off x="0" y="0"/>
          <a:ext cx="0" cy="0"/>
          <a:chOff x="0" y="0"/>
          <a:chExt cx="0" cy="0"/>
        </a:xfrm>
      </p:grpSpPr>
      <p:sp>
        <p:nvSpPr>
          <p:cNvPr id="1691" name="Google Shape;1691;gf097fbd9fd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2" name="Google Shape;1692;gf097fbd9fd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7"/>
        <p:cNvGrpSpPr/>
        <p:nvPr/>
      </p:nvGrpSpPr>
      <p:grpSpPr>
        <a:xfrm>
          <a:off x="0" y="0"/>
          <a:ext cx="0" cy="0"/>
          <a:chOff x="0" y="0"/>
          <a:chExt cx="0" cy="0"/>
        </a:xfrm>
      </p:grpSpPr>
      <p:sp>
        <p:nvSpPr>
          <p:cNvPr id="1498" name="Google Shape;1498;gd279b9a442_0_14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9" name="Google Shape;1499;gd279b9a442_0_14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4"/>
        <p:cNvGrpSpPr/>
        <p:nvPr/>
      </p:nvGrpSpPr>
      <p:grpSpPr>
        <a:xfrm>
          <a:off x="0" y="0"/>
          <a:ext cx="0" cy="0"/>
          <a:chOff x="0" y="0"/>
          <a:chExt cx="0" cy="0"/>
        </a:xfrm>
      </p:grpSpPr>
      <p:sp>
        <p:nvSpPr>
          <p:cNvPr id="1585" name="Google Shape;1585;gd279b9a442_0_18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6" name="Google Shape;1586;gd279b9a442_0_18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4">
          <a:extLst>
            <a:ext uri="{FF2B5EF4-FFF2-40B4-BE49-F238E27FC236}">
              <a16:creationId xmlns:a16="http://schemas.microsoft.com/office/drawing/2014/main" id="{31CC91C2-A758-6BD5-FDF0-36FA78C2E939}"/>
            </a:ext>
          </a:extLst>
        </p:cNvPr>
        <p:cNvGrpSpPr/>
        <p:nvPr/>
      </p:nvGrpSpPr>
      <p:grpSpPr>
        <a:xfrm>
          <a:off x="0" y="0"/>
          <a:ext cx="0" cy="0"/>
          <a:chOff x="0" y="0"/>
          <a:chExt cx="0" cy="0"/>
        </a:xfrm>
      </p:grpSpPr>
      <p:sp>
        <p:nvSpPr>
          <p:cNvPr id="1585" name="Google Shape;1585;gd279b9a442_0_1835:notes">
            <a:extLst>
              <a:ext uri="{FF2B5EF4-FFF2-40B4-BE49-F238E27FC236}">
                <a16:creationId xmlns:a16="http://schemas.microsoft.com/office/drawing/2014/main" id="{7B4FF562-78A7-21CF-8C93-4558479D375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6" name="Google Shape;1586;gd279b9a442_0_1835:notes">
            <a:extLst>
              <a:ext uri="{FF2B5EF4-FFF2-40B4-BE49-F238E27FC236}">
                <a16:creationId xmlns:a16="http://schemas.microsoft.com/office/drawing/2014/main" id="{8A70ECCF-80F2-8E85-E093-05103D7D2AA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5111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sp>
        <p:nvSpPr>
          <p:cNvPr id="9" name="Google Shape;9;p2"/>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2831375" y="-141300"/>
            <a:ext cx="6411366" cy="6132485"/>
          </a:xfrm>
          <a:custGeom>
            <a:avLst/>
            <a:gdLst/>
            <a:ahLst/>
            <a:cxnLst/>
            <a:rect l="l" t="t" r="r" b="b"/>
            <a:pathLst>
              <a:path w="183878" h="208517" extrusionOk="0">
                <a:moveTo>
                  <a:pt x="159240" y="0"/>
                </a:moveTo>
                <a:cubicBezTo>
                  <a:pt x="153253" y="2843"/>
                  <a:pt x="147568" y="6332"/>
                  <a:pt x="142356" y="10381"/>
                </a:cubicBezTo>
                <a:cubicBezTo>
                  <a:pt x="135249" y="16066"/>
                  <a:pt x="129778" y="21795"/>
                  <a:pt x="124868" y="30237"/>
                </a:cubicBezTo>
                <a:cubicBezTo>
                  <a:pt x="119958" y="38723"/>
                  <a:pt x="117460" y="49663"/>
                  <a:pt x="115134" y="59139"/>
                </a:cubicBezTo>
                <a:cubicBezTo>
                  <a:pt x="114057" y="63446"/>
                  <a:pt x="112980" y="67840"/>
                  <a:pt x="110826" y="71760"/>
                </a:cubicBezTo>
                <a:cubicBezTo>
                  <a:pt x="103159" y="85931"/>
                  <a:pt x="84853" y="89678"/>
                  <a:pt x="71630" y="98852"/>
                </a:cubicBezTo>
                <a:cubicBezTo>
                  <a:pt x="61982" y="105572"/>
                  <a:pt x="54918" y="115306"/>
                  <a:pt x="51515" y="126505"/>
                </a:cubicBezTo>
                <a:cubicBezTo>
                  <a:pt x="47423" y="140116"/>
                  <a:pt x="48500" y="156269"/>
                  <a:pt x="38550" y="166391"/>
                </a:cubicBezTo>
                <a:cubicBezTo>
                  <a:pt x="32520" y="172593"/>
                  <a:pt x="23647" y="174962"/>
                  <a:pt x="16454" y="179787"/>
                </a:cubicBezTo>
                <a:cubicBezTo>
                  <a:pt x="7064" y="186032"/>
                  <a:pt x="991" y="197274"/>
                  <a:pt x="0" y="208516"/>
                </a:cubicBezTo>
                <a:lnTo>
                  <a:pt x="183878" y="208516"/>
                </a:lnTo>
                <a:lnTo>
                  <a:pt x="183878" y="0"/>
                </a:ln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550750" y="1138875"/>
            <a:ext cx="3718200" cy="2041200"/>
          </a:xfrm>
          <a:prstGeom prst="rect">
            <a:avLst/>
          </a:prstGeom>
        </p:spPr>
        <p:txBody>
          <a:bodyPr spcFirstLastPara="1" wrap="square" lIns="91425" tIns="91425" rIns="91425" bIns="91425" anchor="ctr" anchorCtr="0">
            <a:noAutofit/>
          </a:bodyPr>
          <a:lstStyle>
            <a:lvl1pPr lvl="0" algn="l">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550750" y="3391100"/>
            <a:ext cx="3718200" cy="6372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20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p:nvPr/>
        </p:nvSpPr>
        <p:spPr>
          <a:xfrm>
            <a:off x="7166761" y="3224384"/>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467773" y="185829"/>
            <a:ext cx="451678" cy="451717"/>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250460" y="4528504"/>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20489" y="-687154"/>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362285" y="2854866"/>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2"/>
          <p:cNvGrpSpPr/>
          <p:nvPr/>
        </p:nvGrpSpPr>
        <p:grpSpPr>
          <a:xfrm>
            <a:off x="3414750" y="81650"/>
            <a:ext cx="947533" cy="947533"/>
            <a:chOff x="3912750" y="637550"/>
            <a:chExt cx="947533" cy="947533"/>
          </a:xfrm>
        </p:grpSpPr>
        <p:sp>
          <p:nvSpPr>
            <p:cNvPr id="19" name="Google Shape;19;p2"/>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2877525" y="4755200"/>
            <a:ext cx="693132" cy="694353"/>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2">
  <p:cSld name="CUSTOM_31">
    <p:spTree>
      <p:nvGrpSpPr>
        <p:cNvPr id="1" name="Shape 300"/>
        <p:cNvGrpSpPr/>
        <p:nvPr/>
      </p:nvGrpSpPr>
      <p:grpSpPr>
        <a:xfrm>
          <a:off x="0" y="0"/>
          <a:ext cx="0" cy="0"/>
          <a:chOff x="0" y="0"/>
          <a:chExt cx="0" cy="0"/>
        </a:xfrm>
      </p:grpSpPr>
      <p:sp>
        <p:nvSpPr>
          <p:cNvPr id="301" name="Google Shape;301;p21"/>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1"/>
          <p:cNvSpPr/>
          <p:nvPr/>
        </p:nvSpPr>
        <p:spPr>
          <a:xfrm rot="152678" flipH="1">
            <a:off x="423099" y="-382664"/>
            <a:ext cx="9221569" cy="6057697"/>
          </a:xfrm>
          <a:custGeom>
            <a:avLst/>
            <a:gdLst/>
            <a:ahLst/>
            <a:cxnLst/>
            <a:rect l="l" t="t" r="r" b="b"/>
            <a:pathLst>
              <a:path w="102546" h="67363" extrusionOk="0">
                <a:moveTo>
                  <a:pt x="0" y="1"/>
                </a:moveTo>
                <a:lnTo>
                  <a:pt x="0" y="67363"/>
                </a:lnTo>
                <a:lnTo>
                  <a:pt x="102546" y="67363"/>
                </a:lnTo>
                <a:cubicBezTo>
                  <a:pt x="102322" y="66357"/>
                  <a:pt x="98937" y="50201"/>
                  <a:pt x="91384" y="46414"/>
                </a:cubicBezTo>
                <a:cubicBezTo>
                  <a:pt x="83563" y="42503"/>
                  <a:pt x="70848" y="43341"/>
                  <a:pt x="57720" y="39576"/>
                </a:cubicBezTo>
                <a:cubicBezTo>
                  <a:pt x="44592" y="35799"/>
                  <a:pt x="41664" y="21978"/>
                  <a:pt x="33284" y="13174"/>
                </a:cubicBezTo>
                <a:cubicBezTo>
                  <a:pt x="24905" y="4381"/>
                  <a:pt x="17642" y="2984"/>
                  <a:pt x="8559" y="2425"/>
                </a:cubicBezTo>
                <a:cubicBezTo>
                  <a:pt x="4693" y="2180"/>
                  <a:pt x="2034" y="1129"/>
                  <a:pt x="0"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1"/>
          <p:cNvSpPr txBox="1">
            <a:spLocks noGrp="1"/>
          </p:cNvSpPr>
          <p:nvPr>
            <p:ph type="title"/>
          </p:nvPr>
        </p:nvSpPr>
        <p:spPr>
          <a:xfrm>
            <a:off x="3622990" y="1807388"/>
            <a:ext cx="4981200" cy="841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04" name="Google Shape;304;p21"/>
          <p:cNvSpPr txBox="1">
            <a:spLocks noGrp="1"/>
          </p:cNvSpPr>
          <p:nvPr>
            <p:ph type="title" idx="2" hasCustomPrompt="1"/>
          </p:nvPr>
        </p:nvSpPr>
        <p:spPr>
          <a:xfrm>
            <a:off x="876150" y="1963501"/>
            <a:ext cx="2505600" cy="1216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2000">
                <a:solidFill>
                  <a:schemeClr val="dk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05" name="Google Shape;305;p21"/>
          <p:cNvSpPr txBox="1">
            <a:spLocks noGrp="1"/>
          </p:cNvSpPr>
          <p:nvPr>
            <p:ph type="subTitle" idx="1"/>
          </p:nvPr>
        </p:nvSpPr>
        <p:spPr>
          <a:xfrm>
            <a:off x="3622990" y="2712713"/>
            <a:ext cx="4981200" cy="62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200"/>
              <a:buNone/>
              <a:defRPr/>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a:endParaRPr/>
          </a:p>
        </p:txBody>
      </p:sp>
      <p:sp>
        <p:nvSpPr>
          <p:cNvPr id="306" name="Google Shape;306;p21"/>
          <p:cNvSpPr/>
          <p:nvPr/>
        </p:nvSpPr>
        <p:spPr>
          <a:xfrm>
            <a:off x="205428" y="265022"/>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1"/>
          <p:cNvSpPr/>
          <p:nvPr/>
        </p:nvSpPr>
        <p:spPr>
          <a:xfrm>
            <a:off x="8033415" y="2791322"/>
            <a:ext cx="451678" cy="451717"/>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1"/>
          <p:cNvSpPr/>
          <p:nvPr/>
        </p:nvSpPr>
        <p:spPr>
          <a:xfrm>
            <a:off x="4783537" y="-584379"/>
            <a:ext cx="1144520" cy="1145687"/>
          </a:xfrm>
          <a:custGeom>
            <a:avLst/>
            <a:gdLst/>
            <a:ahLst/>
            <a:cxnLst/>
            <a:rect l="l" t="t" r="r" b="b"/>
            <a:pathLst>
              <a:path w="29424" h="29454" fill="none" extrusionOk="0">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1"/>
          <p:cNvSpPr/>
          <p:nvPr/>
        </p:nvSpPr>
        <p:spPr>
          <a:xfrm>
            <a:off x="4493304" y="4548814"/>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1"/>
          <p:cNvSpPr/>
          <p:nvPr/>
        </p:nvSpPr>
        <p:spPr>
          <a:xfrm flipH="1">
            <a:off x="7662222" y="4772218"/>
            <a:ext cx="822888" cy="824337"/>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1" name="Google Shape;311;p21"/>
          <p:cNvGrpSpPr/>
          <p:nvPr/>
        </p:nvGrpSpPr>
        <p:grpSpPr>
          <a:xfrm flipH="1">
            <a:off x="1123410" y="-420787"/>
            <a:ext cx="1265051" cy="1265051"/>
            <a:chOff x="3912750" y="637550"/>
            <a:chExt cx="947533" cy="947533"/>
          </a:xfrm>
        </p:grpSpPr>
        <p:sp>
          <p:nvSpPr>
            <p:cNvPr id="312" name="Google Shape;312;p21"/>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1"/>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p:cSld name="CUSTOM_21">
    <p:spTree>
      <p:nvGrpSpPr>
        <p:cNvPr id="1" name="Shape 436"/>
        <p:cNvGrpSpPr/>
        <p:nvPr/>
      </p:nvGrpSpPr>
      <p:grpSpPr>
        <a:xfrm>
          <a:off x="0" y="0"/>
          <a:ext cx="0" cy="0"/>
          <a:chOff x="0" y="0"/>
          <a:chExt cx="0" cy="0"/>
        </a:xfrm>
      </p:grpSpPr>
      <p:sp>
        <p:nvSpPr>
          <p:cNvPr id="437" name="Google Shape;437;p31"/>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1"/>
          <p:cNvSpPr/>
          <p:nvPr/>
        </p:nvSpPr>
        <p:spPr>
          <a:xfrm>
            <a:off x="424202" y="578141"/>
            <a:ext cx="9143923" cy="4832675"/>
          </a:xfrm>
          <a:custGeom>
            <a:avLst/>
            <a:gdLst/>
            <a:ahLst/>
            <a:cxnLst/>
            <a:rect l="l" t="t" r="r" b="b"/>
            <a:pathLst>
              <a:path w="92592" h="48936" extrusionOk="0">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1"/>
          <p:cNvSpPr txBox="1">
            <a:spLocks noGrp="1"/>
          </p:cNvSpPr>
          <p:nvPr>
            <p:ph type="subTitle" idx="1"/>
          </p:nvPr>
        </p:nvSpPr>
        <p:spPr>
          <a:xfrm>
            <a:off x="4732850" y="2230325"/>
            <a:ext cx="3139200" cy="123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40" name="Google Shape;440;p31"/>
          <p:cNvSpPr/>
          <p:nvPr/>
        </p:nvSpPr>
        <p:spPr>
          <a:xfrm rot="10800000" flipH="1">
            <a:off x="424203" y="4681948"/>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1"/>
          <p:cNvSpPr/>
          <p:nvPr/>
        </p:nvSpPr>
        <p:spPr>
          <a:xfrm rot="10800000" flipH="1">
            <a:off x="6492490" y="4623991"/>
            <a:ext cx="451678" cy="451717"/>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1"/>
          <p:cNvSpPr/>
          <p:nvPr/>
        </p:nvSpPr>
        <p:spPr>
          <a:xfrm rot="10800000" flipH="1">
            <a:off x="4282437" y="4426659"/>
            <a:ext cx="1144520" cy="1145687"/>
          </a:xfrm>
          <a:custGeom>
            <a:avLst/>
            <a:gdLst/>
            <a:ahLst/>
            <a:cxnLst/>
            <a:rect l="l" t="t" r="r" b="b"/>
            <a:pathLst>
              <a:path w="29424" h="29454" fill="none" extrusionOk="0">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1"/>
          <p:cNvSpPr/>
          <p:nvPr/>
        </p:nvSpPr>
        <p:spPr>
          <a:xfrm rot="10800000" flipH="1">
            <a:off x="3479854" y="-605841"/>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1"/>
          <p:cNvSpPr/>
          <p:nvPr/>
        </p:nvSpPr>
        <p:spPr>
          <a:xfrm rot="10800000">
            <a:off x="7959072" y="-66001"/>
            <a:ext cx="822888" cy="824337"/>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5" name="Google Shape;445;p31"/>
          <p:cNvGrpSpPr/>
          <p:nvPr/>
        </p:nvGrpSpPr>
        <p:grpSpPr>
          <a:xfrm rot="10800000">
            <a:off x="-840840" y="229829"/>
            <a:ext cx="1265051" cy="1265051"/>
            <a:chOff x="3912750" y="637550"/>
            <a:chExt cx="947533" cy="947533"/>
          </a:xfrm>
        </p:grpSpPr>
        <p:sp>
          <p:nvSpPr>
            <p:cNvPr id="446" name="Google Shape;446;p31"/>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1"/>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 name="Google Shape;448;p31"/>
          <p:cNvSpPr txBox="1">
            <a:spLocks noGrp="1"/>
          </p:cNvSpPr>
          <p:nvPr>
            <p:ph type="title"/>
          </p:nvPr>
        </p:nvSpPr>
        <p:spPr>
          <a:xfrm>
            <a:off x="713225" y="657995"/>
            <a:ext cx="7717500" cy="3630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3">
  <p:cSld name="CUSTOM_10">
    <p:spTree>
      <p:nvGrpSpPr>
        <p:cNvPr id="1" name="Shape 475"/>
        <p:cNvGrpSpPr/>
        <p:nvPr/>
      </p:nvGrpSpPr>
      <p:grpSpPr>
        <a:xfrm>
          <a:off x="0" y="0"/>
          <a:ext cx="0" cy="0"/>
          <a:chOff x="0" y="0"/>
          <a:chExt cx="0" cy="0"/>
        </a:xfrm>
      </p:grpSpPr>
      <p:sp>
        <p:nvSpPr>
          <p:cNvPr id="476" name="Google Shape;476;p34"/>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4"/>
          <p:cNvSpPr/>
          <p:nvPr/>
        </p:nvSpPr>
        <p:spPr>
          <a:xfrm rot="10800000">
            <a:off x="-1695388" y="-1501822"/>
            <a:ext cx="10924738" cy="7653447"/>
          </a:xfrm>
          <a:custGeom>
            <a:avLst/>
            <a:gdLst/>
            <a:ahLst/>
            <a:cxnLst/>
            <a:rect l="l" t="t" r="r" b="b"/>
            <a:pathLst>
              <a:path w="102546" h="67363" extrusionOk="0">
                <a:moveTo>
                  <a:pt x="0" y="1"/>
                </a:moveTo>
                <a:lnTo>
                  <a:pt x="0" y="67363"/>
                </a:lnTo>
                <a:lnTo>
                  <a:pt x="102546" y="67363"/>
                </a:lnTo>
                <a:cubicBezTo>
                  <a:pt x="102322" y="66357"/>
                  <a:pt x="98937" y="50201"/>
                  <a:pt x="91384" y="46414"/>
                </a:cubicBezTo>
                <a:cubicBezTo>
                  <a:pt x="83563" y="42503"/>
                  <a:pt x="70848" y="43341"/>
                  <a:pt x="57720" y="39576"/>
                </a:cubicBezTo>
                <a:cubicBezTo>
                  <a:pt x="44592" y="35799"/>
                  <a:pt x="41664" y="21978"/>
                  <a:pt x="33284" y="13174"/>
                </a:cubicBezTo>
                <a:cubicBezTo>
                  <a:pt x="24905" y="4381"/>
                  <a:pt x="17642" y="2984"/>
                  <a:pt x="8559" y="2425"/>
                </a:cubicBezTo>
                <a:cubicBezTo>
                  <a:pt x="4693" y="2180"/>
                  <a:pt x="2034" y="1129"/>
                  <a:pt x="0"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4"/>
          <p:cNvSpPr txBox="1">
            <a:spLocks noGrp="1"/>
          </p:cNvSpPr>
          <p:nvPr>
            <p:ph type="title"/>
          </p:nvPr>
        </p:nvSpPr>
        <p:spPr>
          <a:xfrm>
            <a:off x="5128006" y="1802863"/>
            <a:ext cx="3483900" cy="959400"/>
          </a:xfrm>
          <a:prstGeom prst="rect">
            <a:avLst/>
          </a:prstGeom>
        </p:spPr>
        <p:txBody>
          <a:bodyPr spcFirstLastPara="1" wrap="square" lIns="91425" tIns="91425" rIns="91425" bIns="91425" anchor="ctr" anchorCtr="0">
            <a:noAutofit/>
          </a:bodyPr>
          <a:lstStyle>
            <a:lvl1pPr lvl="0" rtl="0">
              <a:spcBef>
                <a:spcPts val="0"/>
              </a:spcBef>
              <a:spcAft>
                <a:spcPts val="0"/>
              </a:spcAft>
              <a:buSzPts val="22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79" name="Google Shape;479;p34"/>
          <p:cNvSpPr txBox="1">
            <a:spLocks noGrp="1"/>
          </p:cNvSpPr>
          <p:nvPr>
            <p:ph type="body" idx="1"/>
          </p:nvPr>
        </p:nvSpPr>
        <p:spPr>
          <a:xfrm>
            <a:off x="5128006" y="2941438"/>
            <a:ext cx="3483900" cy="1229700"/>
          </a:xfrm>
          <a:prstGeom prst="rect">
            <a:avLst/>
          </a:prstGeom>
        </p:spPr>
        <p:txBody>
          <a:bodyPr spcFirstLastPara="1" wrap="square" lIns="91425" tIns="91425" rIns="91425" bIns="91425" anchor="t" anchorCtr="0">
            <a:noAutofit/>
          </a:bodyPr>
          <a:lstStyle>
            <a:lvl1pPr marL="457200" lvl="0" indent="-330200" algn="ctr" rtl="0">
              <a:spcBef>
                <a:spcPts val="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480" name="Google Shape;480;p34"/>
          <p:cNvSpPr/>
          <p:nvPr/>
        </p:nvSpPr>
        <p:spPr>
          <a:xfrm rot="9619136" flipH="1">
            <a:off x="4221920" y="24507"/>
            <a:ext cx="1423564" cy="1423525"/>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4"/>
          <p:cNvSpPr/>
          <p:nvPr/>
        </p:nvSpPr>
        <p:spPr>
          <a:xfrm rot="10800000" flipH="1">
            <a:off x="-346021" y="4728100"/>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4"/>
          <p:cNvSpPr/>
          <p:nvPr/>
        </p:nvSpPr>
        <p:spPr>
          <a:xfrm rot="9619136" flipH="1">
            <a:off x="3915839" y="329659"/>
            <a:ext cx="451676" cy="451714"/>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4"/>
          <p:cNvSpPr/>
          <p:nvPr/>
        </p:nvSpPr>
        <p:spPr>
          <a:xfrm rot="10800000">
            <a:off x="-524953" y="597515"/>
            <a:ext cx="822888" cy="824337"/>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4" name="Google Shape;484;p34"/>
          <p:cNvGrpSpPr/>
          <p:nvPr/>
        </p:nvGrpSpPr>
        <p:grpSpPr>
          <a:xfrm rot="10800000">
            <a:off x="7663085" y="-250805"/>
            <a:ext cx="1265051" cy="1265051"/>
            <a:chOff x="3912750" y="637550"/>
            <a:chExt cx="947533" cy="947533"/>
          </a:xfrm>
        </p:grpSpPr>
        <p:sp>
          <p:nvSpPr>
            <p:cNvPr id="485" name="Google Shape;485;p34"/>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4"/>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5">
  <p:cSld name="CUSTOM_27">
    <p:spTree>
      <p:nvGrpSpPr>
        <p:cNvPr id="1" name="Shape 501"/>
        <p:cNvGrpSpPr/>
        <p:nvPr/>
      </p:nvGrpSpPr>
      <p:grpSpPr>
        <a:xfrm>
          <a:off x="0" y="0"/>
          <a:ext cx="0" cy="0"/>
          <a:chOff x="0" y="0"/>
          <a:chExt cx="0" cy="0"/>
        </a:xfrm>
      </p:grpSpPr>
      <p:sp>
        <p:nvSpPr>
          <p:cNvPr id="502" name="Google Shape;502;p36"/>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6"/>
          <p:cNvSpPr/>
          <p:nvPr/>
        </p:nvSpPr>
        <p:spPr>
          <a:xfrm rot="-5031216" flipH="1">
            <a:off x="1434942" y="-1473727"/>
            <a:ext cx="7384699" cy="9115003"/>
          </a:xfrm>
          <a:custGeom>
            <a:avLst/>
            <a:gdLst/>
            <a:ahLst/>
            <a:cxnLst/>
            <a:rect l="l" t="t" r="r" b="b"/>
            <a:pathLst>
              <a:path w="183878" h="208517" extrusionOk="0">
                <a:moveTo>
                  <a:pt x="159240" y="0"/>
                </a:moveTo>
                <a:cubicBezTo>
                  <a:pt x="153253" y="2843"/>
                  <a:pt x="147568" y="6332"/>
                  <a:pt x="142356" y="10381"/>
                </a:cubicBezTo>
                <a:cubicBezTo>
                  <a:pt x="135249" y="16066"/>
                  <a:pt x="129778" y="21795"/>
                  <a:pt x="124868" y="30237"/>
                </a:cubicBezTo>
                <a:cubicBezTo>
                  <a:pt x="119958" y="38723"/>
                  <a:pt x="117460" y="49663"/>
                  <a:pt x="115134" y="59139"/>
                </a:cubicBezTo>
                <a:cubicBezTo>
                  <a:pt x="114057" y="63446"/>
                  <a:pt x="112980" y="67840"/>
                  <a:pt x="110826" y="71760"/>
                </a:cubicBezTo>
                <a:cubicBezTo>
                  <a:pt x="103159" y="85931"/>
                  <a:pt x="84853" y="89678"/>
                  <a:pt x="71630" y="98852"/>
                </a:cubicBezTo>
                <a:cubicBezTo>
                  <a:pt x="61982" y="105572"/>
                  <a:pt x="54918" y="115306"/>
                  <a:pt x="51515" y="126505"/>
                </a:cubicBezTo>
                <a:cubicBezTo>
                  <a:pt x="47423" y="140116"/>
                  <a:pt x="48500" y="156269"/>
                  <a:pt x="38550" y="166391"/>
                </a:cubicBezTo>
                <a:cubicBezTo>
                  <a:pt x="32520" y="172593"/>
                  <a:pt x="23647" y="174962"/>
                  <a:pt x="16454" y="179787"/>
                </a:cubicBezTo>
                <a:cubicBezTo>
                  <a:pt x="7064" y="186032"/>
                  <a:pt x="991" y="197274"/>
                  <a:pt x="0" y="208516"/>
                </a:cubicBezTo>
                <a:lnTo>
                  <a:pt x="183878" y="208516"/>
                </a:lnTo>
                <a:lnTo>
                  <a:pt x="183878" y="0"/>
                </a:ln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6"/>
          <p:cNvSpPr/>
          <p:nvPr/>
        </p:nvSpPr>
        <p:spPr>
          <a:xfrm rot="7572997" flipH="1">
            <a:off x="7294923" y="-441551"/>
            <a:ext cx="1423590" cy="1423551"/>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6"/>
          <p:cNvSpPr/>
          <p:nvPr/>
        </p:nvSpPr>
        <p:spPr>
          <a:xfrm rot="10800000" flipH="1">
            <a:off x="3685829" y="-269325"/>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6"/>
          <p:cNvSpPr/>
          <p:nvPr/>
        </p:nvSpPr>
        <p:spPr>
          <a:xfrm rot="7572997" flipH="1">
            <a:off x="7101718" y="406662"/>
            <a:ext cx="451684" cy="451723"/>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6"/>
          <p:cNvSpPr/>
          <p:nvPr/>
        </p:nvSpPr>
        <p:spPr>
          <a:xfrm rot="10800000">
            <a:off x="-120903" y="4521890"/>
            <a:ext cx="822888" cy="824337"/>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8" name="Google Shape;508;p36"/>
          <p:cNvGrpSpPr/>
          <p:nvPr/>
        </p:nvGrpSpPr>
        <p:grpSpPr>
          <a:xfrm rot="10800000">
            <a:off x="200635" y="-5"/>
            <a:ext cx="1265051" cy="1265051"/>
            <a:chOff x="3912750" y="637550"/>
            <a:chExt cx="947533" cy="947533"/>
          </a:xfrm>
        </p:grpSpPr>
        <p:sp>
          <p:nvSpPr>
            <p:cNvPr id="509" name="Google Shape;509;p36"/>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6"/>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36"/>
          <p:cNvSpPr txBox="1">
            <a:spLocks noGrp="1"/>
          </p:cNvSpPr>
          <p:nvPr>
            <p:ph type="title"/>
          </p:nvPr>
        </p:nvSpPr>
        <p:spPr>
          <a:xfrm>
            <a:off x="701975" y="1488325"/>
            <a:ext cx="3602700" cy="589500"/>
          </a:xfrm>
          <a:prstGeom prst="rect">
            <a:avLst/>
          </a:prstGeom>
        </p:spPr>
        <p:txBody>
          <a:bodyPr spcFirstLastPara="1" wrap="square" lIns="91425" tIns="91425" rIns="91425" bIns="91425" anchor="ctr" anchorCtr="0">
            <a:noAutofit/>
          </a:bodyPr>
          <a:lstStyle>
            <a:lvl1pPr lvl="0" rtl="0">
              <a:spcBef>
                <a:spcPts val="0"/>
              </a:spcBef>
              <a:spcAft>
                <a:spcPts val="0"/>
              </a:spcAft>
              <a:buSzPts val="22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12" name="Google Shape;512;p36"/>
          <p:cNvSpPr txBox="1">
            <a:spLocks noGrp="1"/>
          </p:cNvSpPr>
          <p:nvPr>
            <p:ph type="body" idx="1"/>
          </p:nvPr>
        </p:nvSpPr>
        <p:spPr>
          <a:xfrm>
            <a:off x="701975" y="2077825"/>
            <a:ext cx="3602700" cy="1780800"/>
          </a:xfrm>
          <a:prstGeom prst="rect">
            <a:avLst/>
          </a:prstGeom>
        </p:spPr>
        <p:txBody>
          <a:bodyPr spcFirstLastPara="1" wrap="square" lIns="91425" tIns="91425" rIns="91425" bIns="91425" anchor="t" anchorCtr="0">
            <a:noAutofit/>
          </a:bodyPr>
          <a:lstStyle>
            <a:lvl1pPr marL="457200" lvl="0" indent="-330200" algn="ctr" rtl="0">
              <a:spcBef>
                <a:spcPts val="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18">
    <p:spTree>
      <p:nvGrpSpPr>
        <p:cNvPr id="1" name="Shape 557"/>
        <p:cNvGrpSpPr/>
        <p:nvPr/>
      </p:nvGrpSpPr>
      <p:grpSpPr>
        <a:xfrm>
          <a:off x="0" y="0"/>
          <a:ext cx="0" cy="0"/>
          <a:chOff x="0" y="0"/>
          <a:chExt cx="0" cy="0"/>
        </a:xfrm>
      </p:grpSpPr>
      <p:sp>
        <p:nvSpPr>
          <p:cNvPr id="558" name="Google Shape;558;p40"/>
          <p:cNvSpPr/>
          <p:nvPr/>
        </p:nvSpPr>
        <p:spPr>
          <a:xfrm flipH="1">
            <a:off x="-184147"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0"/>
          <p:cNvSpPr/>
          <p:nvPr/>
        </p:nvSpPr>
        <p:spPr>
          <a:xfrm rot="-7575992">
            <a:off x="3311472" y="-1827843"/>
            <a:ext cx="9206100" cy="6299659"/>
          </a:xfrm>
          <a:custGeom>
            <a:avLst/>
            <a:gdLst/>
            <a:ahLst/>
            <a:cxnLst/>
            <a:rect l="l" t="t" r="r" b="b"/>
            <a:pathLst>
              <a:path w="92592" h="48936" extrusionOk="0">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0"/>
          <p:cNvSpPr/>
          <p:nvPr/>
        </p:nvSpPr>
        <p:spPr>
          <a:xfrm flipH="1">
            <a:off x="-2061964" y="1029175"/>
            <a:ext cx="6411366" cy="6132485"/>
          </a:xfrm>
          <a:custGeom>
            <a:avLst/>
            <a:gdLst/>
            <a:ahLst/>
            <a:cxnLst/>
            <a:rect l="l" t="t" r="r" b="b"/>
            <a:pathLst>
              <a:path w="183878" h="208517" extrusionOk="0">
                <a:moveTo>
                  <a:pt x="159240" y="0"/>
                </a:moveTo>
                <a:cubicBezTo>
                  <a:pt x="153253" y="2843"/>
                  <a:pt x="147568" y="6332"/>
                  <a:pt x="142356" y="10381"/>
                </a:cubicBezTo>
                <a:cubicBezTo>
                  <a:pt x="135249" y="16066"/>
                  <a:pt x="129778" y="21795"/>
                  <a:pt x="124868" y="30237"/>
                </a:cubicBezTo>
                <a:cubicBezTo>
                  <a:pt x="119958" y="38723"/>
                  <a:pt x="117460" y="49663"/>
                  <a:pt x="115134" y="59139"/>
                </a:cubicBezTo>
                <a:cubicBezTo>
                  <a:pt x="114057" y="63446"/>
                  <a:pt x="112980" y="67840"/>
                  <a:pt x="110826" y="71760"/>
                </a:cubicBezTo>
                <a:cubicBezTo>
                  <a:pt x="103159" y="85931"/>
                  <a:pt x="84853" y="89678"/>
                  <a:pt x="71630" y="98852"/>
                </a:cubicBezTo>
                <a:cubicBezTo>
                  <a:pt x="61982" y="105572"/>
                  <a:pt x="54918" y="115306"/>
                  <a:pt x="51515" y="126505"/>
                </a:cubicBezTo>
                <a:cubicBezTo>
                  <a:pt x="47423" y="140116"/>
                  <a:pt x="48500" y="156269"/>
                  <a:pt x="38550" y="166391"/>
                </a:cubicBezTo>
                <a:cubicBezTo>
                  <a:pt x="32520" y="172593"/>
                  <a:pt x="23647" y="174962"/>
                  <a:pt x="16454" y="179787"/>
                </a:cubicBezTo>
                <a:cubicBezTo>
                  <a:pt x="7064" y="186032"/>
                  <a:pt x="991" y="197274"/>
                  <a:pt x="0" y="208516"/>
                </a:cubicBezTo>
                <a:lnTo>
                  <a:pt x="183878" y="208516"/>
                </a:lnTo>
                <a:lnTo>
                  <a:pt x="183878" y="0"/>
                </a:ln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0"/>
          <p:cNvSpPr/>
          <p:nvPr/>
        </p:nvSpPr>
        <p:spPr>
          <a:xfrm flipH="1">
            <a:off x="-5" y="1719684"/>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0"/>
          <p:cNvSpPr/>
          <p:nvPr/>
        </p:nvSpPr>
        <p:spPr>
          <a:xfrm flipH="1">
            <a:off x="614252" y="-65996"/>
            <a:ext cx="451678" cy="451717"/>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0"/>
          <p:cNvSpPr/>
          <p:nvPr/>
        </p:nvSpPr>
        <p:spPr>
          <a:xfrm flipH="1">
            <a:off x="7051289" y="4905491"/>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0"/>
          <p:cNvSpPr/>
          <p:nvPr/>
        </p:nvSpPr>
        <p:spPr>
          <a:xfrm flipH="1">
            <a:off x="7973495" y="-66004"/>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0"/>
          <p:cNvSpPr/>
          <p:nvPr/>
        </p:nvSpPr>
        <p:spPr>
          <a:xfrm flipH="1">
            <a:off x="370614" y="4477166"/>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6" name="Google Shape;566;p40"/>
          <p:cNvGrpSpPr/>
          <p:nvPr/>
        </p:nvGrpSpPr>
        <p:grpSpPr>
          <a:xfrm flipH="1">
            <a:off x="5585945" y="-561800"/>
            <a:ext cx="947533" cy="947533"/>
            <a:chOff x="3912750" y="637550"/>
            <a:chExt cx="947533" cy="947533"/>
          </a:xfrm>
        </p:grpSpPr>
        <p:sp>
          <p:nvSpPr>
            <p:cNvPr id="567" name="Google Shape;567;p40"/>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0"/>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9" name="Google Shape;569;p40"/>
          <p:cNvSpPr/>
          <p:nvPr/>
        </p:nvSpPr>
        <p:spPr>
          <a:xfrm flipH="1">
            <a:off x="3348871" y="4755200"/>
            <a:ext cx="693132" cy="694353"/>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19">
    <p:spTree>
      <p:nvGrpSpPr>
        <p:cNvPr id="1" name="Shape 570"/>
        <p:cNvGrpSpPr/>
        <p:nvPr/>
      </p:nvGrpSpPr>
      <p:grpSpPr>
        <a:xfrm>
          <a:off x="0" y="0"/>
          <a:ext cx="0" cy="0"/>
          <a:chOff x="0" y="0"/>
          <a:chExt cx="0" cy="0"/>
        </a:xfrm>
      </p:grpSpPr>
      <p:sp>
        <p:nvSpPr>
          <p:cNvPr id="571" name="Google Shape;571;p41"/>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1"/>
          <p:cNvSpPr/>
          <p:nvPr/>
        </p:nvSpPr>
        <p:spPr>
          <a:xfrm rot="-3075939">
            <a:off x="4301454" y="1956101"/>
            <a:ext cx="7570775" cy="4973281"/>
          </a:xfrm>
          <a:custGeom>
            <a:avLst/>
            <a:gdLst/>
            <a:ahLst/>
            <a:cxnLst/>
            <a:rect l="l" t="t" r="r" b="b"/>
            <a:pathLst>
              <a:path w="102546" h="67363" extrusionOk="0">
                <a:moveTo>
                  <a:pt x="0" y="1"/>
                </a:moveTo>
                <a:lnTo>
                  <a:pt x="0" y="67363"/>
                </a:lnTo>
                <a:lnTo>
                  <a:pt x="102546" y="67363"/>
                </a:lnTo>
                <a:cubicBezTo>
                  <a:pt x="102322" y="66357"/>
                  <a:pt x="98937" y="50201"/>
                  <a:pt x="91384" y="46414"/>
                </a:cubicBezTo>
                <a:cubicBezTo>
                  <a:pt x="83563" y="42503"/>
                  <a:pt x="70848" y="43341"/>
                  <a:pt x="57720" y="39576"/>
                </a:cubicBezTo>
                <a:cubicBezTo>
                  <a:pt x="44592" y="35799"/>
                  <a:pt x="41664" y="21978"/>
                  <a:pt x="33284" y="13174"/>
                </a:cubicBezTo>
                <a:cubicBezTo>
                  <a:pt x="24905" y="4381"/>
                  <a:pt x="17642" y="2984"/>
                  <a:pt x="8559" y="2425"/>
                </a:cubicBezTo>
                <a:cubicBezTo>
                  <a:pt x="4693" y="2180"/>
                  <a:pt x="2034" y="1129"/>
                  <a:pt x="0"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1"/>
          <p:cNvSpPr/>
          <p:nvPr/>
        </p:nvSpPr>
        <p:spPr>
          <a:xfrm rot="9103592" flipH="1">
            <a:off x="-736449" y="-1679977"/>
            <a:ext cx="7437770" cy="5089555"/>
          </a:xfrm>
          <a:custGeom>
            <a:avLst/>
            <a:gdLst/>
            <a:ahLst/>
            <a:cxnLst/>
            <a:rect l="l" t="t" r="r" b="b"/>
            <a:pathLst>
              <a:path w="92592" h="48936" extrusionOk="0">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1"/>
          <p:cNvSpPr/>
          <p:nvPr/>
        </p:nvSpPr>
        <p:spPr>
          <a:xfrm rot="10800000">
            <a:off x="2140773" y="4666738"/>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1"/>
          <p:cNvSpPr/>
          <p:nvPr/>
        </p:nvSpPr>
        <p:spPr>
          <a:xfrm rot="-7572997">
            <a:off x="9225983" y="3708212"/>
            <a:ext cx="451684" cy="451723"/>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1"/>
          <p:cNvSpPr/>
          <p:nvPr/>
        </p:nvSpPr>
        <p:spPr>
          <a:xfrm rot="10800000" flipH="1">
            <a:off x="7463000" y="-417497"/>
            <a:ext cx="822888" cy="824337"/>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7" name="Google Shape;577;p41"/>
          <p:cNvGrpSpPr/>
          <p:nvPr/>
        </p:nvGrpSpPr>
        <p:grpSpPr>
          <a:xfrm rot="10800000" flipH="1">
            <a:off x="324724" y="-271330"/>
            <a:ext cx="1265051" cy="1265051"/>
            <a:chOff x="3912750" y="637550"/>
            <a:chExt cx="947533" cy="947533"/>
          </a:xfrm>
        </p:grpSpPr>
        <p:sp>
          <p:nvSpPr>
            <p:cNvPr id="578" name="Google Shape;578;p41"/>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1"/>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0" name="Google Shape;580;p41"/>
          <p:cNvSpPr/>
          <p:nvPr/>
        </p:nvSpPr>
        <p:spPr>
          <a:xfrm rot="1205794">
            <a:off x="7274479" y="3684239"/>
            <a:ext cx="1255248" cy="1255213"/>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1"/>
          <p:cNvSpPr/>
          <p:nvPr/>
        </p:nvSpPr>
        <p:spPr>
          <a:xfrm rot="4432563">
            <a:off x="8298731" y="3767846"/>
            <a:ext cx="451679" cy="451718"/>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1"/>
          <p:cNvSpPr/>
          <p:nvPr/>
        </p:nvSpPr>
        <p:spPr>
          <a:xfrm rot="10800000" flipH="1">
            <a:off x="-344463" y="4461962"/>
            <a:ext cx="1125652" cy="1127635"/>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2"/>
        <p:cNvGrpSpPr/>
        <p:nvPr/>
      </p:nvGrpSpPr>
      <p:grpSpPr>
        <a:xfrm>
          <a:off x="0" y="0"/>
          <a:ext cx="0" cy="0"/>
          <a:chOff x="0" y="0"/>
          <a:chExt cx="0" cy="0"/>
        </a:xfrm>
      </p:grpSpPr>
      <p:sp>
        <p:nvSpPr>
          <p:cNvPr id="23" name="Google Shape;23;p3"/>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337540" y="1524375"/>
            <a:ext cx="7437684" cy="3930907"/>
          </a:xfrm>
          <a:custGeom>
            <a:avLst/>
            <a:gdLst/>
            <a:ahLst/>
            <a:cxnLst/>
            <a:rect l="l" t="t" r="r" b="b"/>
            <a:pathLst>
              <a:path w="92592" h="48936" extrusionOk="0">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txBox="1">
            <a:spLocks noGrp="1"/>
          </p:cNvSpPr>
          <p:nvPr>
            <p:ph type="title"/>
          </p:nvPr>
        </p:nvSpPr>
        <p:spPr>
          <a:xfrm>
            <a:off x="1146900" y="3068936"/>
            <a:ext cx="6850200" cy="841800"/>
          </a:xfrm>
          <a:prstGeom prst="rect">
            <a:avLst/>
          </a:prstGeom>
          <a:noFill/>
        </p:spPr>
        <p:txBody>
          <a:bodyPr spcFirstLastPara="1" wrap="square" lIns="91425" tIns="91425" rIns="91425" bIns="91425" anchor="ctr" anchorCtr="0">
            <a:noAutofit/>
          </a:bodyPr>
          <a:lstStyle>
            <a:lvl1pPr lvl="0" algn="ctr">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6" name="Google Shape;26;p3"/>
          <p:cNvSpPr txBox="1">
            <a:spLocks noGrp="1"/>
          </p:cNvSpPr>
          <p:nvPr>
            <p:ph type="title" idx="2" hasCustomPrompt="1"/>
          </p:nvPr>
        </p:nvSpPr>
        <p:spPr>
          <a:xfrm>
            <a:off x="3140400" y="925223"/>
            <a:ext cx="2863200" cy="1708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2000"/>
              <a:buNone/>
              <a:defRPr sz="12000">
                <a:solidFill>
                  <a:schemeClr val="dk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7" name="Google Shape;27;p3"/>
          <p:cNvSpPr txBox="1">
            <a:spLocks noGrp="1"/>
          </p:cNvSpPr>
          <p:nvPr>
            <p:ph type="subTitle" idx="1"/>
          </p:nvPr>
        </p:nvSpPr>
        <p:spPr>
          <a:xfrm>
            <a:off x="1693800" y="3823464"/>
            <a:ext cx="5756400" cy="62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200"/>
              <a:buNone/>
              <a:defRPr/>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a:endParaRPr/>
          </a:p>
        </p:txBody>
      </p:sp>
      <p:sp>
        <p:nvSpPr>
          <p:cNvPr id="28" name="Google Shape;28;p3"/>
          <p:cNvSpPr/>
          <p:nvPr/>
        </p:nvSpPr>
        <p:spPr>
          <a:xfrm>
            <a:off x="6852570" y="4244879"/>
            <a:ext cx="1144520" cy="1145687"/>
          </a:xfrm>
          <a:custGeom>
            <a:avLst/>
            <a:gdLst/>
            <a:ahLst/>
            <a:cxnLst/>
            <a:rect l="l" t="t" r="r" b="b"/>
            <a:pathLst>
              <a:path w="29424" h="29454" fill="none" extrusionOk="0">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10" y="80779"/>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6648473" y="-122721"/>
            <a:ext cx="451678" cy="451717"/>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2540620" y="-719259"/>
            <a:ext cx="1144520" cy="1145687"/>
          </a:xfrm>
          <a:custGeom>
            <a:avLst/>
            <a:gdLst/>
            <a:ahLst/>
            <a:cxnLst/>
            <a:rect l="l" t="t" r="r" b="b"/>
            <a:pathLst>
              <a:path w="29424" h="29454" fill="none" extrusionOk="0">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813290" y="4749729"/>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131739" y="3823471"/>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39725" y="1873600"/>
            <a:ext cx="693132" cy="694353"/>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3"/>
          <p:cNvGrpSpPr/>
          <p:nvPr/>
        </p:nvGrpSpPr>
        <p:grpSpPr>
          <a:xfrm>
            <a:off x="7544274" y="1469732"/>
            <a:ext cx="1265051" cy="1265051"/>
            <a:chOff x="3912750" y="637550"/>
            <a:chExt cx="947533" cy="947533"/>
          </a:xfrm>
        </p:grpSpPr>
        <p:sp>
          <p:nvSpPr>
            <p:cNvPr id="36" name="Google Shape;36;p3"/>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2"/>
        <p:cNvGrpSpPr/>
        <p:nvPr/>
      </p:nvGrpSpPr>
      <p:grpSpPr>
        <a:xfrm>
          <a:off x="0" y="0"/>
          <a:ext cx="0" cy="0"/>
          <a:chOff x="0" y="0"/>
          <a:chExt cx="0" cy="0"/>
        </a:xfrm>
      </p:grpSpPr>
      <p:sp>
        <p:nvSpPr>
          <p:cNvPr id="53" name="Google Shape;53;p5"/>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5"/>
          <p:cNvSpPr/>
          <p:nvPr/>
        </p:nvSpPr>
        <p:spPr>
          <a:xfrm rot="10800000">
            <a:off x="1812164" y="-192224"/>
            <a:ext cx="7570971" cy="4973410"/>
          </a:xfrm>
          <a:custGeom>
            <a:avLst/>
            <a:gdLst/>
            <a:ahLst/>
            <a:cxnLst/>
            <a:rect l="l" t="t" r="r" b="b"/>
            <a:pathLst>
              <a:path w="102546" h="67363" extrusionOk="0">
                <a:moveTo>
                  <a:pt x="0" y="1"/>
                </a:moveTo>
                <a:lnTo>
                  <a:pt x="0" y="67363"/>
                </a:lnTo>
                <a:lnTo>
                  <a:pt x="102546" y="67363"/>
                </a:lnTo>
                <a:cubicBezTo>
                  <a:pt x="102322" y="66357"/>
                  <a:pt x="98937" y="50201"/>
                  <a:pt x="91384" y="46414"/>
                </a:cubicBezTo>
                <a:cubicBezTo>
                  <a:pt x="83563" y="42503"/>
                  <a:pt x="70848" y="43341"/>
                  <a:pt x="57720" y="39576"/>
                </a:cubicBezTo>
                <a:cubicBezTo>
                  <a:pt x="44592" y="35799"/>
                  <a:pt x="41664" y="21978"/>
                  <a:pt x="33284" y="13174"/>
                </a:cubicBezTo>
                <a:cubicBezTo>
                  <a:pt x="24905" y="4381"/>
                  <a:pt x="17642" y="2984"/>
                  <a:pt x="8559" y="2425"/>
                </a:cubicBezTo>
                <a:cubicBezTo>
                  <a:pt x="4693" y="2180"/>
                  <a:pt x="2034" y="1129"/>
                  <a:pt x="0"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txBox="1">
            <a:spLocks noGrp="1"/>
          </p:cNvSpPr>
          <p:nvPr>
            <p:ph type="subTitle" idx="1"/>
          </p:nvPr>
        </p:nvSpPr>
        <p:spPr>
          <a:xfrm>
            <a:off x="1023850" y="2849850"/>
            <a:ext cx="1757700" cy="278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Font typeface="Montserrat Black"/>
              <a:buNone/>
              <a:defRPr sz="2200" b="1">
                <a:latin typeface="Montserrat"/>
                <a:ea typeface="Montserrat"/>
                <a:cs typeface="Montserrat"/>
                <a:sym typeface="Montserrat"/>
              </a:defRPr>
            </a:lvl1pPr>
            <a:lvl2pPr lvl="1" rtl="0">
              <a:spcBef>
                <a:spcPts val="0"/>
              </a:spcBef>
              <a:spcAft>
                <a:spcPts val="0"/>
              </a:spcAft>
              <a:buSzPts val="2000"/>
              <a:buFont typeface="Montserrat Black"/>
              <a:buNone/>
              <a:defRPr sz="2000">
                <a:latin typeface="Montserrat Black"/>
                <a:ea typeface="Montserrat Black"/>
                <a:cs typeface="Montserrat Black"/>
                <a:sym typeface="Montserrat Black"/>
              </a:defRPr>
            </a:lvl2pPr>
            <a:lvl3pPr lvl="2" rtl="0">
              <a:spcBef>
                <a:spcPts val="0"/>
              </a:spcBef>
              <a:spcAft>
                <a:spcPts val="0"/>
              </a:spcAft>
              <a:buSzPts val="2000"/>
              <a:buFont typeface="Montserrat Black"/>
              <a:buNone/>
              <a:defRPr sz="2000">
                <a:latin typeface="Montserrat Black"/>
                <a:ea typeface="Montserrat Black"/>
                <a:cs typeface="Montserrat Black"/>
                <a:sym typeface="Montserrat Black"/>
              </a:defRPr>
            </a:lvl3pPr>
            <a:lvl4pPr lvl="3" rtl="0">
              <a:spcBef>
                <a:spcPts val="0"/>
              </a:spcBef>
              <a:spcAft>
                <a:spcPts val="0"/>
              </a:spcAft>
              <a:buSzPts val="2000"/>
              <a:buFont typeface="Montserrat Black"/>
              <a:buNone/>
              <a:defRPr sz="2000">
                <a:latin typeface="Montserrat Black"/>
                <a:ea typeface="Montserrat Black"/>
                <a:cs typeface="Montserrat Black"/>
                <a:sym typeface="Montserrat Black"/>
              </a:defRPr>
            </a:lvl4pPr>
            <a:lvl5pPr lvl="4" rtl="0">
              <a:spcBef>
                <a:spcPts val="0"/>
              </a:spcBef>
              <a:spcAft>
                <a:spcPts val="0"/>
              </a:spcAft>
              <a:buSzPts val="2000"/>
              <a:buFont typeface="Montserrat Black"/>
              <a:buNone/>
              <a:defRPr sz="2000">
                <a:latin typeface="Montserrat Black"/>
                <a:ea typeface="Montserrat Black"/>
                <a:cs typeface="Montserrat Black"/>
                <a:sym typeface="Montserrat Black"/>
              </a:defRPr>
            </a:lvl5pPr>
            <a:lvl6pPr lvl="5" rtl="0">
              <a:spcBef>
                <a:spcPts val="0"/>
              </a:spcBef>
              <a:spcAft>
                <a:spcPts val="0"/>
              </a:spcAft>
              <a:buSzPts val="2000"/>
              <a:buFont typeface="Montserrat Black"/>
              <a:buNone/>
              <a:defRPr sz="2000">
                <a:latin typeface="Montserrat Black"/>
                <a:ea typeface="Montserrat Black"/>
                <a:cs typeface="Montserrat Black"/>
                <a:sym typeface="Montserrat Black"/>
              </a:defRPr>
            </a:lvl6pPr>
            <a:lvl7pPr lvl="6" rtl="0">
              <a:spcBef>
                <a:spcPts val="0"/>
              </a:spcBef>
              <a:spcAft>
                <a:spcPts val="0"/>
              </a:spcAft>
              <a:buSzPts val="2000"/>
              <a:buFont typeface="Montserrat Black"/>
              <a:buNone/>
              <a:defRPr sz="2000">
                <a:latin typeface="Montserrat Black"/>
                <a:ea typeface="Montserrat Black"/>
                <a:cs typeface="Montserrat Black"/>
                <a:sym typeface="Montserrat Black"/>
              </a:defRPr>
            </a:lvl7pPr>
            <a:lvl8pPr lvl="7" rtl="0">
              <a:spcBef>
                <a:spcPts val="0"/>
              </a:spcBef>
              <a:spcAft>
                <a:spcPts val="0"/>
              </a:spcAft>
              <a:buSzPts val="2000"/>
              <a:buFont typeface="Montserrat Black"/>
              <a:buNone/>
              <a:defRPr sz="2000">
                <a:latin typeface="Montserrat Black"/>
                <a:ea typeface="Montserrat Black"/>
                <a:cs typeface="Montserrat Black"/>
                <a:sym typeface="Montserrat Black"/>
              </a:defRPr>
            </a:lvl8pPr>
            <a:lvl9pPr lvl="8" rtl="0">
              <a:spcBef>
                <a:spcPts val="0"/>
              </a:spcBef>
              <a:spcAft>
                <a:spcPts val="0"/>
              </a:spcAft>
              <a:buSzPts val="2000"/>
              <a:buFont typeface="Montserrat Black"/>
              <a:buNone/>
              <a:defRPr sz="2000">
                <a:latin typeface="Montserrat Black"/>
                <a:ea typeface="Montserrat Black"/>
                <a:cs typeface="Montserrat Black"/>
                <a:sym typeface="Montserrat Black"/>
              </a:defRPr>
            </a:lvl9pPr>
          </a:lstStyle>
          <a:p>
            <a:endParaRPr/>
          </a:p>
        </p:txBody>
      </p:sp>
      <p:sp>
        <p:nvSpPr>
          <p:cNvPr id="56" name="Google Shape;56;p5"/>
          <p:cNvSpPr txBox="1">
            <a:spLocks noGrp="1"/>
          </p:cNvSpPr>
          <p:nvPr>
            <p:ph type="subTitle" idx="2"/>
          </p:nvPr>
        </p:nvSpPr>
        <p:spPr>
          <a:xfrm>
            <a:off x="3441375" y="2849850"/>
            <a:ext cx="1757700" cy="278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Font typeface="Montserrat Black"/>
              <a:buNone/>
              <a:defRPr sz="2200" b="1">
                <a:latin typeface="Montserrat"/>
                <a:ea typeface="Montserrat"/>
                <a:cs typeface="Montserrat"/>
                <a:sym typeface="Montserrat"/>
              </a:defRPr>
            </a:lvl1pPr>
            <a:lvl2pPr lvl="1" rtl="0">
              <a:spcBef>
                <a:spcPts val="0"/>
              </a:spcBef>
              <a:spcAft>
                <a:spcPts val="0"/>
              </a:spcAft>
              <a:buSzPts val="2000"/>
              <a:buFont typeface="Montserrat Black"/>
              <a:buNone/>
              <a:defRPr sz="2000">
                <a:latin typeface="Montserrat Black"/>
                <a:ea typeface="Montserrat Black"/>
                <a:cs typeface="Montserrat Black"/>
                <a:sym typeface="Montserrat Black"/>
              </a:defRPr>
            </a:lvl2pPr>
            <a:lvl3pPr lvl="2" rtl="0">
              <a:spcBef>
                <a:spcPts val="0"/>
              </a:spcBef>
              <a:spcAft>
                <a:spcPts val="0"/>
              </a:spcAft>
              <a:buSzPts val="2000"/>
              <a:buFont typeface="Montserrat Black"/>
              <a:buNone/>
              <a:defRPr sz="2000">
                <a:latin typeface="Montserrat Black"/>
                <a:ea typeface="Montserrat Black"/>
                <a:cs typeface="Montserrat Black"/>
                <a:sym typeface="Montserrat Black"/>
              </a:defRPr>
            </a:lvl3pPr>
            <a:lvl4pPr lvl="3" rtl="0">
              <a:spcBef>
                <a:spcPts val="0"/>
              </a:spcBef>
              <a:spcAft>
                <a:spcPts val="0"/>
              </a:spcAft>
              <a:buSzPts val="2000"/>
              <a:buFont typeface="Montserrat Black"/>
              <a:buNone/>
              <a:defRPr sz="2000">
                <a:latin typeface="Montserrat Black"/>
                <a:ea typeface="Montserrat Black"/>
                <a:cs typeface="Montserrat Black"/>
                <a:sym typeface="Montserrat Black"/>
              </a:defRPr>
            </a:lvl4pPr>
            <a:lvl5pPr lvl="4" rtl="0">
              <a:spcBef>
                <a:spcPts val="0"/>
              </a:spcBef>
              <a:spcAft>
                <a:spcPts val="0"/>
              </a:spcAft>
              <a:buSzPts val="2000"/>
              <a:buFont typeface="Montserrat Black"/>
              <a:buNone/>
              <a:defRPr sz="2000">
                <a:latin typeface="Montserrat Black"/>
                <a:ea typeface="Montserrat Black"/>
                <a:cs typeface="Montserrat Black"/>
                <a:sym typeface="Montserrat Black"/>
              </a:defRPr>
            </a:lvl5pPr>
            <a:lvl6pPr lvl="5" rtl="0">
              <a:spcBef>
                <a:spcPts val="0"/>
              </a:spcBef>
              <a:spcAft>
                <a:spcPts val="0"/>
              </a:spcAft>
              <a:buSzPts val="2000"/>
              <a:buFont typeface="Montserrat Black"/>
              <a:buNone/>
              <a:defRPr sz="2000">
                <a:latin typeface="Montserrat Black"/>
                <a:ea typeface="Montserrat Black"/>
                <a:cs typeface="Montserrat Black"/>
                <a:sym typeface="Montserrat Black"/>
              </a:defRPr>
            </a:lvl6pPr>
            <a:lvl7pPr lvl="6" rtl="0">
              <a:spcBef>
                <a:spcPts val="0"/>
              </a:spcBef>
              <a:spcAft>
                <a:spcPts val="0"/>
              </a:spcAft>
              <a:buSzPts val="2000"/>
              <a:buFont typeface="Montserrat Black"/>
              <a:buNone/>
              <a:defRPr sz="2000">
                <a:latin typeface="Montserrat Black"/>
                <a:ea typeface="Montserrat Black"/>
                <a:cs typeface="Montserrat Black"/>
                <a:sym typeface="Montserrat Black"/>
              </a:defRPr>
            </a:lvl7pPr>
            <a:lvl8pPr lvl="7" rtl="0">
              <a:spcBef>
                <a:spcPts val="0"/>
              </a:spcBef>
              <a:spcAft>
                <a:spcPts val="0"/>
              </a:spcAft>
              <a:buSzPts val="2000"/>
              <a:buFont typeface="Montserrat Black"/>
              <a:buNone/>
              <a:defRPr sz="2000">
                <a:latin typeface="Montserrat Black"/>
                <a:ea typeface="Montserrat Black"/>
                <a:cs typeface="Montserrat Black"/>
                <a:sym typeface="Montserrat Black"/>
              </a:defRPr>
            </a:lvl8pPr>
            <a:lvl9pPr lvl="8" rtl="0">
              <a:spcBef>
                <a:spcPts val="0"/>
              </a:spcBef>
              <a:spcAft>
                <a:spcPts val="0"/>
              </a:spcAft>
              <a:buSzPts val="2000"/>
              <a:buFont typeface="Montserrat Black"/>
              <a:buNone/>
              <a:defRPr sz="2000">
                <a:latin typeface="Montserrat Black"/>
                <a:ea typeface="Montserrat Black"/>
                <a:cs typeface="Montserrat Black"/>
                <a:sym typeface="Montserrat Black"/>
              </a:defRPr>
            </a:lvl9pPr>
          </a:lstStyle>
          <a:p>
            <a:endParaRPr/>
          </a:p>
        </p:txBody>
      </p:sp>
      <p:sp>
        <p:nvSpPr>
          <p:cNvPr id="57" name="Google Shape;57;p5"/>
          <p:cNvSpPr txBox="1">
            <a:spLocks noGrp="1"/>
          </p:cNvSpPr>
          <p:nvPr>
            <p:ph type="subTitle" idx="3"/>
          </p:nvPr>
        </p:nvSpPr>
        <p:spPr>
          <a:xfrm>
            <a:off x="1023850" y="3201100"/>
            <a:ext cx="1757700" cy="97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58" name="Google Shape;58;p5"/>
          <p:cNvSpPr txBox="1">
            <a:spLocks noGrp="1"/>
          </p:cNvSpPr>
          <p:nvPr>
            <p:ph type="subTitle" idx="4"/>
          </p:nvPr>
        </p:nvSpPr>
        <p:spPr>
          <a:xfrm>
            <a:off x="3441375" y="3201100"/>
            <a:ext cx="1757700" cy="97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59" name="Google Shape;59;p5"/>
          <p:cNvSpPr txBox="1">
            <a:spLocks noGrp="1"/>
          </p:cNvSpPr>
          <p:nvPr>
            <p:ph type="title"/>
          </p:nvPr>
        </p:nvSpPr>
        <p:spPr>
          <a:xfrm>
            <a:off x="713225" y="657995"/>
            <a:ext cx="7717500" cy="3630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0" name="Google Shape;60;p5"/>
          <p:cNvSpPr/>
          <p:nvPr/>
        </p:nvSpPr>
        <p:spPr>
          <a:xfrm>
            <a:off x="8148720" y="4532904"/>
            <a:ext cx="1144520" cy="1145687"/>
          </a:xfrm>
          <a:custGeom>
            <a:avLst/>
            <a:gdLst/>
            <a:ahLst/>
            <a:cxnLst/>
            <a:rect l="l" t="t" r="r" b="b"/>
            <a:pathLst>
              <a:path w="29424" h="29454" fill="none" extrusionOk="0">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5"/>
          <p:cNvSpPr/>
          <p:nvPr/>
        </p:nvSpPr>
        <p:spPr>
          <a:xfrm>
            <a:off x="1023860" y="-295946"/>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
          <p:cNvSpPr/>
          <p:nvPr/>
        </p:nvSpPr>
        <p:spPr>
          <a:xfrm>
            <a:off x="8495148" y="206279"/>
            <a:ext cx="451678" cy="451717"/>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a:off x="-813290" y="4749729"/>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a:off x="-694314" y="4049796"/>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a:off x="-329100" y="1021000"/>
            <a:ext cx="693132" cy="694353"/>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 name="Google Shape;66;p5"/>
          <p:cNvGrpSpPr/>
          <p:nvPr/>
        </p:nvGrpSpPr>
        <p:grpSpPr>
          <a:xfrm>
            <a:off x="4561024" y="4749732"/>
            <a:ext cx="1265051" cy="1265051"/>
            <a:chOff x="3912750" y="637550"/>
            <a:chExt cx="947533" cy="947533"/>
          </a:xfrm>
        </p:grpSpPr>
        <p:sp>
          <p:nvSpPr>
            <p:cNvPr id="67" name="Google Shape;67;p5"/>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9"/>
        <p:cNvGrpSpPr/>
        <p:nvPr/>
      </p:nvGrpSpPr>
      <p:grpSpPr>
        <a:xfrm>
          <a:off x="0" y="0"/>
          <a:ext cx="0" cy="0"/>
          <a:chOff x="0" y="0"/>
          <a:chExt cx="0" cy="0"/>
        </a:xfrm>
      </p:grpSpPr>
      <p:sp>
        <p:nvSpPr>
          <p:cNvPr id="70" name="Google Shape;70;p6"/>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6"/>
          <p:cNvSpPr/>
          <p:nvPr/>
        </p:nvSpPr>
        <p:spPr>
          <a:xfrm rot="-5400000">
            <a:off x="3043631" y="-1248536"/>
            <a:ext cx="7437684" cy="5089589"/>
          </a:xfrm>
          <a:custGeom>
            <a:avLst/>
            <a:gdLst/>
            <a:ahLst/>
            <a:cxnLst/>
            <a:rect l="l" t="t" r="r" b="b"/>
            <a:pathLst>
              <a:path w="92592" h="48936" extrusionOk="0">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6"/>
          <p:cNvSpPr/>
          <p:nvPr/>
        </p:nvSpPr>
        <p:spPr>
          <a:xfrm flipH="1">
            <a:off x="-694314" y="4532904"/>
            <a:ext cx="1144520" cy="1145687"/>
          </a:xfrm>
          <a:custGeom>
            <a:avLst/>
            <a:gdLst/>
            <a:ahLst/>
            <a:cxnLst/>
            <a:rect l="l" t="t" r="r" b="b"/>
            <a:pathLst>
              <a:path w="29424" h="29454" fill="none" extrusionOk="0">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6"/>
          <p:cNvSpPr/>
          <p:nvPr/>
        </p:nvSpPr>
        <p:spPr>
          <a:xfrm flipH="1">
            <a:off x="7182512" y="-295946"/>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6"/>
          <p:cNvSpPr/>
          <p:nvPr/>
        </p:nvSpPr>
        <p:spPr>
          <a:xfrm flipH="1">
            <a:off x="-347899" y="206279"/>
            <a:ext cx="451678" cy="451717"/>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6"/>
          <p:cNvSpPr/>
          <p:nvPr/>
        </p:nvSpPr>
        <p:spPr>
          <a:xfrm flipH="1">
            <a:off x="7869669" y="4049796"/>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6"/>
          <p:cNvSpPr/>
          <p:nvPr/>
        </p:nvSpPr>
        <p:spPr>
          <a:xfrm flipH="1">
            <a:off x="8234894" y="1021000"/>
            <a:ext cx="693132" cy="694353"/>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 name="Google Shape;77;p6"/>
          <p:cNvGrpSpPr/>
          <p:nvPr/>
        </p:nvGrpSpPr>
        <p:grpSpPr>
          <a:xfrm flipH="1">
            <a:off x="2772852" y="4749732"/>
            <a:ext cx="1265051" cy="1265051"/>
            <a:chOff x="3912750" y="637550"/>
            <a:chExt cx="947533" cy="947533"/>
          </a:xfrm>
        </p:grpSpPr>
        <p:sp>
          <p:nvSpPr>
            <p:cNvPr id="78" name="Google Shape;78;p6"/>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6"/>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 name="Google Shape;80;p6"/>
          <p:cNvSpPr txBox="1">
            <a:spLocks noGrp="1"/>
          </p:cNvSpPr>
          <p:nvPr>
            <p:ph type="title"/>
          </p:nvPr>
        </p:nvSpPr>
        <p:spPr>
          <a:xfrm>
            <a:off x="713225" y="657995"/>
            <a:ext cx="7717500" cy="3630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1"/>
        <p:cNvGrpSpPr/>
        <p:nvPr/>
      </p:nvGrpSpPr>
      <p:grpSpPr>
        <a:xfrm>
          <a:off x="0" y="0"/>
          <a:ext cx="0" cy="0"/>
          <a:chOff x="0" y="0"/>
          <a:chExt cx="0" cy="0"/>
        </a:xfrm>
      </p:grpSpPr>
      <p:sp>
        <p:nvSpPr>
          <p:cNvPr id="82" name="Google Shape;82;p7"/>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7"/>
          <p:cNvSpPr txBox="1">
            <a:spLocks noGrp="1"/>
          </p:cNvSpPr>
          <p:nvPr>
            <p:ph type="body" idx="1"/>
          </p:nvPr>
        </p:nvSpPr>
        <p:spPr>
          <a:xfrm>
            <a:off x="1001375" y="2356500"/>
            <a:ext cx="2848200" cy="1186200"/>
          </a:xfrm>
          <a:prstGeom prst="rect">
            <a:avLst/>
          </a:prstGeom>
        </p:spPr>
        <p:txBody>
          <a:bodyPr spcFirstLastPara="1" wrap="square" lIns="91425" tIns="91425" rIns="91425" bIns="91425" anchor="t" anchorCtr="0">
            <a:noAutofit/>
          </a:bodyPr>
          <a:lstStyle>
            <a:lvl1pPr marL="457200" lvl="0" indent="-330200" algn="ctr">
              <a:lnSpc>
                <a:spcPct val="100000"/>
              </a:lnSpc>
              <a:spcBef>
                <a:spcPts val="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84" name="Google Shape;84;p7"/>
          <p:cNvSpPr/>
          <p:nvPr/>
        </p:nvSpPr>
        <p:spPr>
          <a:xfrm>
            <a:off x="4581969" y="4101491"/>
            <a:ext cx="1144520" cy="1145687"/>
          </a:xfrm>
          <a:custGeom>
            <a:avLst/>
            <a:gdLst/>
            <a:ahLst/>
            <a:cxnLst/>
            <a:rect l="l" t="t" r="r" b="b"/>
            <a:pathLst>
              <a:path w="29424" h="29454" fill="none" extrusionOk="0">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7"/>
          <p:cNvSpPr/>
          <p:nvPr/>
        </p:nvSpPr>
        <p:spPr>
          <a:xfrm>
            <a:off x="7530285" y="4287184"/>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7"/>
          <p:cNvSpPr/>
          <p:nvPr/>
        </p:nvSpPr>
        <p:spPr>
          <a:xfrm>
            <a:off x="-982991" y="4749729"/>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7"/>
          <p:cNvSpPr/>
          <p:nvPr/>
        </p:nvSpPr>
        <p:spPr>
          <a:xfrm>
            <a:off x="-177115" y="-528354"/>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7"/>
          <p:cNvSpPr/>
          <p:nvPr/>
        </p:nvSpPr>
        <p:spPr>
          <a:xfrm>
            <a:off x="4450684" y="4582079"/>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7"/>
          <p:cNvSpPr/>
          <p:nvPr/>
        </p:nvSpPr>
        <p:spPr>
          <a:xfrm>
            <a:off x="7735444" y="-9"/>
            <a:ext cx="1144520" cy="1145687"/>
          </a:xfrm>
          <a:custGeom>
            <a:avLst/>
            <a:gdLst/>
            <a:ahLst/>
            <a:cxnLst/>
            <a:rect l="l" t="t" r="r" b="b"/>
            <a:pathLst>
              <a:path w="29424" h="29454" fill="none" extrusionOk="0">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7"/>
          <p:cNvSpPr/>
          <p:nvPr/>
        </p:nvSpPr>
        <p:spPr>
          <a:xfrm>
            <a:off x="7604159" y="480579"/>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7"/>
          <p:cNvSpPr/>
          <p:nvPr/>
        </p:nvSpPr>
        <p:spPr>
          <a:xfrm>
            <a:off x="4807675" y="78863"/>
            <a:ext cx="693132" cy="694353"/>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7"/>
          <p:cNvGrpSpPr/>
          <p:nvPr/>
        </p:nvGrpSpPr>
        <p:grpSpPr>
          <a:xfrm>
            <a:off x="-296676" y="4041820"/>
            <a:ext cx="1265051" cy="1265051"/>
            <a:chOff x="3912750" y="637550"/>
            <a:chExt cx="947533" cy="947533"/>
          </a:xfrm>
        </p:grpSpPr>
        <p:sp>
          <p:nvSpPr>
            <p:cNvPr id="93" name="Google Shape;93;p7"/>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7"/>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7"/>
          <p:cNvSpPr/>
          <p:nvPr/>
        </p:nvSpPr>
        <p:spPr>
          <a:xfrm>
            <a:off x="2131335" y="1501350"/>
            <a:ext cx="7437684" cy="3930907"/>
          </a:xfrm>
          <a:custGeom>
            <a:avLst/>
            <a:gdLst/>
            <a:ahLst/>
            <a:cxnLst/>
            <a:rect l="l" t="t" r="r" b="b"/>
            <a:pathLst>
              <a:path w="92592" h="48936" extrusionOk="0">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7"/>
          <p:cNvSpPr txBox="1">
            <a:spLocks noGrp="1"/>
          </p:cNvSpPr>
          <p:nvPr>
            <p:ph type="title"/>
          </p:nvPr>
        </p:nvSpPr>
        <p:spPr>
          <a:xfrm>
            <a:off x="968375" y="1600800"/>
            <a:ext cx="2914200" cy="755700"/>
          </a:xfrm>
          <a:prstGeom prst="rect">
            <a:avLst/>
          </a:prstGeom>
          <a:noFill/>
        </p:spPr>
        <p:txBody>
          <a:bodyPr spcFirstLastPara="1" wrap="square" lIns="91425" tIns="91425" rIns="91425" bIns="91425" anchor="ctr" anchorCtr="0">
            <a:noAutofit/>
          </a:bodyPr>
          <a:lstStyle>
            <a:lvl1pPr lvl="0">
              <a:spcBef>
                <a:spcPts val="0"/>
              </a:spcBef>
              <a:spcAft>
                <a:spcPts val="0"/>
              </a:spcAft>
              <a:buSzPts val="2200"/>
              <a:buNone/>
              <a:defRPr sz="55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1"/>
        <p:cNvGrpSpPr/>
        <p:nvPr/>
      </p:nvGrpSpPr>
      <p:grpSpPr>
        <a:xfrm>
          <a:off x="0" y="0"/>
          <a:ext cx="0" cy="0"/>
          <a:chOff x="0" y="0"/>
          <a:chExt cx="0" cy="0"/>
        </a:xfrm>
      </p:grpSpPr>
      <p:sp>
        <p:nvSpPr>
          <p:cNvPr id="112" name="Google Shape;112;p9"/>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9"/>
          <p:cNvSpPr/>
          <p:nvPr/>
        </p:nvSpPr>
        <p:spPr>
          <a:xfrm>
            <a:off x="-135549" y="-231484"/>
            <a:ext cx="8428467" cy="5606479"/>
          </a:xfrm>
          <a:custGeom>
            <a:avLst/>
            <a:gdLst/>
            <a:ahLst/>
            <a:cxnLst/>
            <a:rect l="l" t="t" r="r" b="b"/>
            <a:pathLst>
              <a:path w="104747" h="69676" extrusionOk="0">
                <a:moveTo>
                  <a:pt x="0" y="1"/>
                </a:moveTo>
                <a:lnTo>
                  <a:pt x="0" y="69676"/>
                </a:lnTo>
                <a:lnTo>
                  <a:pt x="1799" y="69676"/>
                </a:lnTo>
                <a:cubicBezTo>
                  <a:pt x="5385" y="68581"/>
                  <a:pt x="10134" y="66536"/>
                  <a:pt x="15229" y="62693"/>
                </a:cubicBezTo>
                <a:cubicBezTo>
                  <a:pt x="25977" y="54592"/>
                  <a:pt x="20111" y="44816"/>
                  <a:pt x="30871" y="30850"/>
                </a:cubicBezTo>
                <a:cubicBezTo>
                  <a:pt x="41619" y="16883"/>
                  <a:pt x="59776" y="24984"/>
                  <a:pt x="85194" y="12973"/>
                </a:cubicBezTo>
                <a:cubicBezTo>
                  <a:pt x="96859" y="7464"/>
                  <a:pt x="102289" y="3978"/>
                  <a:pt x="104747" y="1822"/>
                </a:cubicBezTo>
                <a:lnTo>
                  <a:pt x="104747" y="1"/>
                </a:ln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9"/>
          <p:cNvSpPr txBox="1">
            <a:spLocks noGrp="1"/>
          </p:cNvSpPr>
          <p:nvPr>
            <p:ph type="body" idx="1"/>
          </p:nvPr>
        </p:nvSpPr>
        <p:spPr>
          <a:xfrm>
            <a:off x="4921525" y="1698825"/>
            <a:ext cx="3371400" cy="2485800"/>
          </a:xfrm>
          <a:prstGeom prst="rect">
            <a:avLst/>
          </a:prstGeom>
        </p:spPr>
        <p:txBody>
          <a:bodyPr spcFirstLastPara="1" wrap="square" lIns="91425" tIns="91425" rIns="91425" bIns="91425" anchor="ctr" anchorCtr="0">
            <a:noAutofit/>
          </a:bodyPr>
          <a:lstStyle>
            <a:lvl1pPr marL="457200" lvl="0" indent="-342900">
              <a:lnSpc>
                <a:spcPct val="100000"/>
              </a:lnSpc>
              <a:spcBef>
                <a:spcPts val="0"/>
              </a:spcBef>
              <a:spcAft>
                <a:spcPts val="0"/>
              </a:spcAft>
              <a:buSzPts val="1800"/>
              <a:buChar char="●"/>
              <a:defRPr sz="14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15" name="Google Shape;115;p9"/>
          <p:cNvSpPr txBox="1">
            <a:spLocks noGrp="1"/>
          </p:cNvSpPr>
          <p:nvPr>
            <p:ph type="title"/>
          </p:nvPr>
        </p:nvSpPr>
        <p:spPr>
          <a:xfrm>
            <a:off x="713225" y="657995"/>
            <a:ext cx="7717500" cy="3630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6" name="Google Shape;116;p9"/>
          <p:cNvSpPr/>
          <p:nvPr/>
        </p:nvSpPr>
        <p:spPr>
          <a:xfrm rot="10800000" flipH="1">
            <a:off x="7589970" y="-730609"/>
            <a:ext cx="1144520" cy="1145687"/>
          </a:xfrm>
          <a:custGeom>
            <a:avLst/>
            <a:gdLst/>
            <a:ahLst/>
            <a:cxnLst/>
            <a:rect l="l" t="t" r="r" b="b"/>
            <a:pathLst>
              <a:path w="29424" h="29454" fill="none" extrusionOk="0">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9"/>
          <p:cNvSpPr/>
          <p:nvPr/>
        </p:nvSpPr>
        <p:spPr>
          <a:xfrm rot="10800000" flipH="1">
            <a:off x="8607386" y="1573116"/>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9"/>
          <p:cNvSpPr/>
          <p:nvPr/>
        </p:nvSpPr>
        <p:spPr>
          <a:xfrm rot="10800000" flipH="1">
            <a:off x="8292923" y="4691786"/>
            <a:ext cx="451678" cy="451717"/>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9"/>
          <p:cNvSpPr/>
          <p:nvPr/>
        </p:nvSpPr>
        <p:spPr>
          <a:xfrm rot="10800000" flipH="1">
            <a:off x="4602945" y="4344791"/>
            <a:ext cx="1144520" cy="1145687"/>
          </a:xfrm>
          <a:custGeom>
            <a:avLst/>
            <a:gdLst/>
            <a:ahLst/>
            <a:cxnLst/>
            <a:rect l="l" t="t" r="r" b="b"/>
            <a:pathLst>
              <a:path w="29424" h="29454" fill="none" extrusionOk="0">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9"/>
          <p:cNvSpPr/>
          <p:nvPr/>
        </p:nvSpPr>
        <p:spPr>
          <a:xfrm rot="10800000" flipH="1">
            <a:off x="-823764" y="-402521"/>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9"/>
          <p:cNvSpPr/>
          <p:nvPr/>
        </p:nvSpPr>
        <p:spPr>
          <a:xfrm>
            <a:off x="-262600" y="2415913"/>
            <a:ext cx="693132" cy="694353"/>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 name="Google Shape;122;p9"/>
          <p:cNvGrpSpPr/>
          <p:nvPr/>
        </p:nvGrpSpPr>
        <p:grpSpPr>
          <a:xfrm>
            <a:off x="792449" y="4426795"/>
            <a:ext cx="1265051" cy="1265051"/>
            <a:chOff x="3912750" y="637550"/>
            <a:chExt cx="947533" cy="947533"/>
          </a:xfrm>
        </p:grpSpPr>
        <p:sp>
          <p:nvSpPr>
            <p:cNvPr id="123" name="Google Shape;123;p9"/>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9"/>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4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_15">
    <p:spTree>
      <p:nvGrpSpPr>
        <p:cNvPr id="1" name="Shape 144"/>
        <p:cNvGrpSpPr/>
        <p:nvPr/>
      </p:nvGrpSpPr>
      <p:grpSpPr>
        <a:xfrm>
          <a:off x="0" y="0"/>
          <a:ext cx="0" cy="0"/>
          <a:chOff x="0" y="0"/>
          <a:chExt cx="0" cy="0"/>
        </a:xfrm>
      </p:grpSpPr>
      <p:sp>
        <p:nvSpPr>
          <p:cNvPr id="145" name="Google Shape;145;p13"/>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3"/>
          <p:cNvSpPr/>
          <p:nvPr/>
        </p:nvSpPr>
        <p:spPr>
          <a:xfrm flipH="1">
            <a:off x="975451" y="-231496"/>
            <a:ext cx="8428467" cy="5606479"/>
          </a:xfrm>
          <a:custGeom>
            <a:avLst/>
            <a:gdLst/>
            <a:ahLst/>
            <a:cxnLst/>
            <a:rect l="l" t="t" r="r" b="b"/>
            <a:pathLst>
              <a:path w="104747" h="69676" extrusionOk="0">
                <a:moveTo>
                  <a:pt x="0" y="1"/>
                </a:moveTo>
                <a:lnTo>
                  <a:pt x="0" y="69676"/>
                </a:lnTo>
                <a:lnTo>
                  <a:pt x="1799" y="69676"/>
                </a:lnTo>
                <a:cubicBezTo>
                  <a:pt x="5385" y="68581"/>
                  <a:pt x="10134" y="66536"/>
                  <a:pt x="15229" y="62693"/>
                </a:cubicBezTo>
                <a:cubicBezTo>
                  <a:pt x="25977" y="54592"/>
                  <a:pt x="20111" y="44816"/>
                  <a:pt x="30871" y="30850"/>
                </a:cubicBezTo>
                <a:cubicBezTo>
                  <a:pt x="41619" y="16883"/>
                  <a:pt x="59776" y="24984"/>
                  <a:pt x="85194" y="12973"/>
                </a:cubicBezTo>
                <a:cubicBezTo>
                  <a:pt x="96859" y="7464"/>
                  <a:pt x="102289" y="3978"/>
                  <a:pt x="104747" y="1822"/>
                </a:cubicBezTo>
                <a:lnTo>
                  <a:pt x="104747" y="1"/>
                </a:ln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3"/>
          <p:cNvSpPr txBox="1">
            <a:spLocks noGrp="1"/>
          </p:cNvSpPr>
          <p:nvPr>
            <p:ph type="title"/>
          </p:nvPr>
        </p:nvSpPr>
        <p:spPr>
          <a:xfrm>
            <a:off x="1991575" y="1754100"/>
            <a:ext cx="2580300" cy="4344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400"/>
              <a:buFont typeface="Montserrat Black"/>
              <a:buNone/>
              <a:defRPr sz="2200"/>
            </a:lvl1pPr>
            <a:lvl2pPr lvl="1" algn="ctr" rtl="0">
              <a:spcBef>
                <a:spcPts val="0"/>
              </a:spcBef>
              <a:spcAft>
                <a:spcPts val="0"/>
              </a:spcAft>
              <a:buSzPts val="2400"/>
              <a:buFont typeface="Montserrat Black"/>
              <a:buNone/>
              <a:defRPr sz="2400">
                <a:latin typeface="Montserrat Black"/>
                <a:ea typeface="Montserrat Black"/>
                <a:cs typeface="Montserrat Black"/>
                <a:sym typeface="Montserrat Black"/>
              </a:defRPr>
            </a:lvl2pPr>
            <a:lvl3pPr lvl="2" algn="ctr" rtl="0">
              <a:spcBef>
                <a:spcPts val="0"/>
              </a:spcBef>
              <a:spcAft>
                <a:spcPts val="0"/>
              </a:spcAft>
              <a:buSzPts val="2400"/>
              <a:buFont typeface="Montserrat Black"/>
              <a:buNone/>
              <a:defRPr sz="2400">
                <a:latin typeface="Montserrat Black"/>
                <a:ea typeface="Montserrat Black"/>
                <a:cs typeface="Montserrat Black"/>
                <a:sym typeface="Montserrat Black"/>
              </a:defRPr>
            </a:lvl3pPr>
            <a:lvl4pPr lvl="3" algn="ctr" rtl="0">
              <a:spcBef>
                <a:spcPts val="0"/>
              </a:spcBef>
              <a:spcAft>
                <a:spcPts val="0"/>
              </a:spcAft>
              <a:buSzPts val="2400"/>
              <a:buFont typeface="Montserrat Black"/>
              <a:buNone/>
              <a:defRPr sz="2400">
                <a:latin typeface="Montserrat Black"/>
                <a:ea typeface="Montserrat Black"/>
                <a:cs typeface="Montserrat Black"/>
                <a:sym typeface="Montserrat Black"/>
              </a:defRPr>
            </a:lvl4pPr>
            <a:lvl5pPr lvl="4" algn="ctr" rtl="0">
              <a:spcBef>
                <a:spcPts val="0"/>
              </a:spcBef>
              <a:spcAft>
                <a:spcPts val="0"/>
              </a:spcAft>
              <a:buSzPts val="2400"/>
              <a:buFont typeface="Montserrat Black"/>
              <a:buNone/>
              <a:defRPr sz="2400">
                <a:latin typeface="Montserrat Black"/>
                <a:ea typeface="Montserrat Black"/>
                <a:cs typeface="Montserrat Black"/>
                <a:sym typeface="Montserrat Black"/>
              </a:defRPr>
            </a:lvl5pPr>
            <a:lvl6pPr lvl="5" algn="ctr" rtl="0">
              <a:spcBef>
                <a:spcPts val="0"/>
              </a:spcBef>
              <a:spcAft>
                <a:spcPts val="0"/>
              </a:spcAft>
              <a:buSzPts val="2400"/>
              <a:buFont typeface="Montserrat Black"/>
              <a:buNone/>
              <a:defRPr sz="2400">
                <a:latin typeface="Montserrat Black"/>
                <a:ea typeface="Montserrat Black"/>
                <a:cs typeface="Montserrat Black"/>
                <a:sym typeface="Montserrat Black"/>
              </a:defRPr>
            </a:lvl6pPr>
            <a:lvl7pPr lvl="6" algn="ctr" rtl="0">
              <a:spcBef>
                <a:spcPts val="0"/>
              </a:spcBef>
              <a:spcAft>
                <a:spcPts val="0"/>
              </a:spcAft>
              <a:buSzPts val="2400"/>
              <a:buFont typeface="Montserrat Black"/>
              <a:buNone/>
              <a:defRPr sz="2400">
                <a:latin typeface="Montserrat Black"/>
                <a:ea typeface="Montserrat Black"/>
                <a:cs typeface="Montserrat Black"/>
                <a:sym typeface="Montserrat Black"/>
              </a:defRPr>
            </a:lvl7pPr>
            <a:lvl8pPr lvl="7" algn="ctr" rtl="0">
              <a:spcBef>
                <a:spcPts val="0"/>
              </a:spcBef>
              <a:spcAft>
                <a:spcPts val="0"/>
              </a:spcAft>
              <a:buSzPts val="2400"/>
              <a:buFont typeface="Montserrat Black"/>
              <a:buNone/>
              <a:defRPr sz="2400">
                <a:latin typeface="Montserrat Black"/>
                <a:ea typeface="Montserrat Black"/>
                <a:cs typeface="Montserrat Black"/>
                <a:sym typeface="Montserrat Black"/>
              </a:defRPr>
            </a:lvl8pPr>
            <a:lvl9pPr lvl="8" algn="ctr" rtl="0">
              <a:spcBef>
                <a:spcPts val="0"/>
              </a:spcBef>
              <a:spcAft>
                <a:spcPts val="0"/>
              </a:spcAft>
              <a:buSzPts val="2400"/>
              <a:buFont typeface="Montserrat Black"/>
              <a:buNone/>
              <a:defRPr sz="2400">
                <a:latin typeface="Montserrat Black"/>
                <a:ea typeface="Montserrat Black"/>
                <a:cs typeface="Montserrat Black"/>
                <a:sym typeface="Montserrat Black"/>
              </a:defRPr>
            </a:lvl9pPr>
          </a:lstStyle>
          <a:p>
            <a:endParaRPr/>
          </a:p>
        </p:txBody>
      </p:sp>
      <p:sp>
        <p:nvSpPr>
          <p:cNvPr id="148" name="Google Shape;148;p13"/>
          <p:cNvSpPr txBox="1">
            <a:spLocks noGrp="1"/>
          </p:cNvSpPr>
          <p:nvPr>
            <p:ph type="subTitle" idx="1"/>
          </p:nvPr>
        </p:nvSpPr>
        <p:spPr>
          <a:xfrm>
            <a:off x="1991575" y="2116975"/>
            <a:ext cx="2580300" cy="479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9" name="Google Shape;149;p13"/>
          <p:cNvSpPr txBox="1">
            <a:spLocks noGrp="1"/>
          </p:cNvSpPr>
          <p:nvPr>
            <p:ph type="title" idx="2"/>
          </p:nvPr>
        </p:nvSpPr>
        <p:spPr>
          <a:xfrm>
            <a:off x="5786525" y="1754100"/>
            <a:ext cx="2580300" cy="4344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400"/>
              <a:buFont typeface="Montserrat Black"/>
              <a:buNone/>
              <a:defRPr sz="2200"/>
            </a:lvl1pPr>
            <a:lvl2pPr lvl="1" algn="ctr" rtl="0">
              <a:spcBef>
                <a:spcPts val="0"/>
              </a:spcBef>
              <a:spcAft>
                <a:spcPts val="0"/>
              </a:spcAft>
              <a:buSzPts val="2400"/>
              <a:buFont typeface="Montserrat Black"/>
              <a:buNone/>
              <a:defRPr sz="2400">
                <a:latin typeface="Montserrat Black"/>
                <a:ea typeface="Montserrat Black"/>
                <a:cs typeface="Montserrat Black"/>
                <a:sym typeface="Montserrat Black"/>
              </a:defRPr>
            </a:lvl2pPr>
            <a:lvl3pPr lvl="2" algn="ctr" rtl="0">
              <a:spcBef>
                <a:spcPts val="0"/>
              </a:spcBef>
              <a:spcAft>
                <a:spcPts val="0"/>
              </a:spcAft>
              <a:buSzPts val="2400"/>
              <a:buFont typeface="Montserrat Black"/>
              <a:buNone/>
              <a:defRPr sz="2400">
                <a:latin typeface="Montserrat Black"/>
                <a:ea typeface="Montserrat Black"/>
                <a:cs typeface="Montserrat Black"/>
                <a:sym typeface="Montserrat Black"/>
              </a:defRPr>
            </a:lvl3pPr>
            <a:lvl4pPr lvl="3" algn="ctr" rtl="0">
              <a:spcBef>
                <a:spcPts val="0"/>
              </a:spcBef>
              <a:spcAft>
                <a:spcPts val="0"/>
              </a:spcAft>
              <a:buSzPts val="2400"/>
              <a:buFont typeface="Montserrat Black"/>
              <a:buNone/>
              <a:defRPr sz="2400">
                <a:latin typeface="Montserrat Black"/>
                <a:ea typeface="Montserrat Black"/>
                <a:cs typeface="Montserrat Black"/>
                <a:sym typeface="Montserrat Black"/>
              </a:defRPr>
            </a:lvl4pPr>
            <a:lvl5pPr lvl="4" algn="ctr" rtl="0">
              <a:spcBef>
                <a:spcPts val="0"/>
              </a:spcBef>
              <a:spcAft>
                <a:spcPts val="0"/>
              </a:spcAft>
              <a:buSzPts val="2400"/>
              <a:buFont typeface="Montserrat Black"/>
              <a:buNone/>
              <a:defRPr sz="2400">
                <a:latin typeface="Montserrat Black"/>
                <a:ea typeface="Montserrat Black"/>
                <a:cs typeface="Montserrat Black"/>
                <a:sym typeface="Montserrat Black"/>
              </a:defRPr>
            </a:lvl5pPr>
            <a:lvl6pPr lvl="5" algn="ctr" rtl="0">
              <a:spcBef>
                <a:spcPts val="0"/>
              </a:spcBef>
              <a:spcAft>
                <a:spcPts val="0"/>
              </a:spcAft>
              <a:buSzPts val="2400"/>
              <a:buFont typeface="Montserrat Black"/>
              <a:buNone/>
              <a:defRPr sz="2400">
                <a:latin typeface="Montserrat Black"/>
                <a:ea typeface="Montserrat Black"/>
                <a:cs typeface="Montserrat Black"/>
                <a:sym typeface="Montserrat Black"/>
              </a:defRPr>
            </a:lvl6pPr>
            <a:lvl7pPr lvl="6" algn="ctr" rtl="0">
              <a:spcBef>
                <a:spcPts val="0"/>
              </a:spcBef>
              <a:spcAft>
                <a:spcPts val="0"/>
              </a:spcAft>
              <a:buSzPts val="2400"/>
              <a:buFont typeface="Montserrat Black"/>
              <a:buNone/>
              <a:defRPr sz="2400">
                <a:latin typeface="Montserrat Black"/>
                <a:ea typeface="Montserrat Black"/>
                <a:cs typeface="Montserrat Black"/>
                <a:sym typeface="Montserrat Black"/>
              </a:defRPr>
            </a:lvl7pPr>
            <a:lvl8pPr lvl="7" algn="ctr" rtl="0">
              <a:spcBef>
                <a:spcPts val="0"/>
              </a:spcBef>
              <a:spcAft>
                <a:spcPts val="0"/>
              </a:spcAft>
              <a:buSzPts val="2400"/>
              <a:buFont typeface="Montserrat Black"/>
              <a:buNone/>
              <a:defRPr sz="2400">
                <a:latin typeface="Montserrat Black"/>
                <a:ea typeface="Montserrat Black"/>
                <a:cs typeface="Montserrat Black"/>
                <a:sym typeface="Montserrat Black"/>
              </a:defRPr>
            </a:lvl8pPr>
            <a:lvl9pPr lvl="8" algn="ctr" rtl="0">
              <a:spcBef>
                <a:spcPts val="0"/>
              </a:spcBef>
              <a:spcAft>
                <a:spcPts val="0"/>
              </a:spcAft>
              <a:buSzPts val="2400"/>
              <a:buFont typeface="Montserrat Black"/>
              <a:buNone/>
              <a:defRPr sz="2400">
                <a:latin typeface="Montserrat Black"/>
                <a:ea typeface="Montserrat Black"/>
                <a:cs typeface="Montserrat Black"/>
                <a:sym typeface="Montserrat Black"/>
              </a:defRPr>
            </a:lvl9pPr>
          </a:lstStyle>
          <a:p>
            <a:endParaRPr/>
          </a:p>
        </p:txBody>
      </p:sp>
      <p:sp>
        <p:nvSpPr>
          <p:cNvPr id="150" name="Google Shape;150;p13"/>
          <p:cNvSpPr txBox="1">
            <a:spLocks noGrp="1"/>
          </p:cNvSpPr>
          <p:nvPr>
            <p:ph type="subTitle" idx="3"/>
          </p:nvPr>
        </p:nvSpPr>
        <p:spPr>
          <a:xfrm>
            <a:off x="5786525" y="2116975"/>
            <a:ext cx="2580300" cy="479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1" name="Google Shape;151;p13"/>
          <p:cNvSpPr txBox="1">
            <a:spLocks noGrp="1"/>
          </p:cNvSpPr>
          <p:nvPr>
            <p:ph type="title" idx="4"/>
          </p:nvPr>
        </p:nvSpPr>
        <p:spPr>
          <a:xfrm>
            <a:off x="1991575" y="3094050"/>
            <a:ext cx="2580300" cy="4344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400"/>
              <a:buFont typeface="Montserrat Black"/>
              <a:buNone/>
              <a:defRPr sz="2200"/>
            </a:lvl1pPr>
            <a:lvl2pPr lvl="1" algn="ctr" rtl="0">
              <a:spcBef>
                <a:spcPts val="0"/>
              </a:spcBef>
              <a:spcAft>
                <a:spcPts val="0"/>
              </a:spcAft>
              <a:buSzPts val="2400"/>
              <a:buFont typeface="Montserrat Black"/>
              <a:buNone/>
              <a:defRPr sz="2400">
                <a:latin typeface="Montserrat Black"/>
                <a:ea typeface="Montserrat Black"/>
                <a:cs typeface="Montserrat Black"/>
                <a:sym typeface="Montserrat Black"/>
              </a:defRPr>
            </a:lvl2pPr>
            <a:lvl3pPr lvl="2" algn="ctr" rtl="0">
              <a:spcBef>
                <a:spcPts val="0"/>
              </a:spcBef>
              <a:spcAft>
                <a:spcPts val="0"/>
              </a:spcAft>
              <a:buSzPts val="2400"/>
              <a:buFont typeface="Montserrat Black"/>
              <a:buNone/>
              <a:defRPr sz="2400">
                <a:latin typeface="Montserrat Black"/>
                <a:ea typeface="Montserrat Black"/>
                <a:cs typeface="Montserrat Black"/>
                <a:sym typeface="Montserrat Black"/>
              </a:defRPr>
            </a:lvl3pPr>
            <a:lvl4pPr lvl="3" algn="ctr" rtl="0">
              <a:spcBef>
                <a:spcPts val="0"/>
              </a:spcBef>
              <a:spcAft>
                <a:spcPts val="0"/>
              </a:spcAft>
              <a:buSzPts val="2400"/>
              <a:buFont typeface="Montserrat Black"/>
              <a:buNone/>
              <a:defRPr sz="2400">
                <a:latin typeface="Montserrat Black"/>
                <a:ea typeface="Montserrat Black"/>
                <a:cs typeface="Montserrat Black"/>
                <a:sym typeface="Montserrat Black"/>
              </a:defRPr>
            </a:lvl4pPr>
            <a:lvl5pPr lvl="4" algn="ctr" rtl="0">
              <a:spcBef>
                <a:spcPts val="0"/>
              </a:spcBef>
              <a:spcAft>
                <a:spcPts val="0"/>
              </a:spcAft>
              <a:buSzPts val="2400"/>
              <a:buFont typeface="Montserrat Black"/>
              <a:buNone/>
              <a:defRPr sz="2400">
                <a:latin typeface="Montserrat Black"/>
                <a:ea typeface="Montserrat Black"/>
                <a:cs typeface="Montserrat Black"/>
                <a:sym typeface="Montserrat Black"/>
              </a:defRPr>
            </a:lvl5pPr>
            <a:lvl6pPr lvl="5" algn="ctr" rtl="0">
              <a:spcBef>
                <a:spcPts val="0"/>
              </a:spcBef>
              <a:spcAft>
                <a:spcPts val="0"/>
              </a:spcAft>
              <a:buSzPts val="2400"/>
              <a:buFont typeface="Montserrat Black"/>
              <a:buNone/>
              <a:defRPr sz="2400">
                <a:latin typeface="Montserrat Black"/>
                <a:ea typeface="Montserrat Black"/>
                <a:cs typeface="Montserrat Black"/>
                <a:sym typeface="Montserrat Black"/>
              </a:defRPr>
            </a:lvl6pPr>
            <a:lvl7pPr lvl="6" algn="ctr" rtl="0">
              <a:spcBef>
                <a:spcPts val="0"/>
              </a:spcBef>
              <a:spcAft>
                <a:spcPts val="0"/>
              </a:spcAft>
              <a:buSzPts val="2400"/>
              <a:buFont typeface="Montserrat Black"/>
              <a:buNone/>
              <a:defRPr sz="2400">
                <a:latin typeface="Montserrat Black"/>
                <a:ea typeface="Montserrat Black"/>
                <a:cs typeface="Montserrat Black"/>
                <a:sym typeface="Montserrat Black"/>
              </a:defRPr>
            </a:lvl7pPr>
            <a:lvl8pPr lvl="7" algn="ctr" rtl="0">
              <a:spcBef>
                <a:spcPts val="0"/>
              </a:spcBef>
              <a:spcAft>
                <a:spcPts val="0"/>
              </a:spcAft>
              <a:buSzPts val="2400"/>
              <a:buFont typeface="Montserrat Black"/>
              <a:buNone/>
              <a:defRPr sz="2400">
                <a:latin typeface="Montserrat Black"/>
                <a:ea typeface="Montserrat Black"/>
                <a:cs typeface="Montserrat Black"/>
                <a:sym typeface="Montserrat Black"/>
              </a:defRPr>
            </a:lvl8pPr>
            <a:lvl9pPr lvl="8" algn="ctr" rtl="0">
              <a:spcBef>
                <a:spcPts val="0"/>
              </a:spcBef>
              <a:spcAft>
                <a:spcPts val="0"/>
              </a:spcAft>
              <a:buSzPts val="2400"/>
              <a:buFont typeface="Montserrat Black"/>
              <a:buNone/>
              <a:defRPr sz="2400">
                <a:latin typeface="Montserrat Black"/>
                <a:ea typeface="Montserrat Black"/>
                <a:cs typeface="Montserrat Black"/>
                <a:sym typeface="Montserrat Black"/>
              </a:defRPr>
            </a:lvl9pPr>
          </a:lstStyle>
          <a:p>
            <a:endParaRPr/>
          </a:p>
        </p:txBody>
      </p:sp>
      <p:sp>
        <p:nvSpPr>
          <p:cNvPr id="152" name="Google Shape;152;p13"/>
          <p:cNvSpPr txBox="1">
            <a:spLocks noGrp="1"/>
          </p:cNvSpPr>
          <p:nvPr>
            <p:ph type="title" idx="5"/>
          </p:nvPr>
        </p:nvSpPr>
        <p:spPr>
          <a:xfrm>
            <a:off x="5786525" y="3094050"/>
            <a:ext cx="2580300" cy="4344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400"/>
              <a:buFont typeface="Montserrat Black"/>
              <a:buNone/>
              <a:defRPr sz="2200"/>
            </a:lvl1pPr>
            <a:lvl2pPr lvl="1" algn="ctr" rtl="0">
              <a:spcBef>
                <a:spcPts val="0"/>
              </a:spcBef>
              <a:spcAft>
                <a:spcPts val="0"/>
              </a:spcAft>
              <a:buSzPts val="2400"/>
              <a:buFont typeface="Montserrat Black"/>
              <a:buNone/>
              <a:defRPr sz="2400">
                <a:latin typeface="Montserrat Black"/>
                <a:ea typeface="Montserrat Black"/>
                <a:cs typeface="Montserrat Black"/>
                <a:sym typeface="Montserrat Black"/>
              </a:defRPr>
            </a:lvl2pPr>
            <a:lvl3pPr lvl="2" algn="ctr" rtl="0">
              <a:spcBef>
                <a:spcPts val="0"/>
              </a:spcBef>
              <a:spcAft>
                <a:spcPts val="0"/>
              </a:spcAft>
              <a:buSzPts val="2400"/>
              <a:buFont typeface="Montserrat Black"/>
              <a:buNone/>
              <a:defRPr sz="2400">
                <a:latin typeface="Montserrat Black"/>
                <a:ea typeface="Montserrat Black"/>
                <a:cs typeface="Montserrat Black"/>
                <a:sym typeface="Montserrat Black"/>
              </a:defRPr>
            </a:lvl3pPr>
            <a:lvl4pPr lvl="3" algn="ctr" rtl="0">
              <a:spcBef>
                <a:spcPts val="0"/>
              </a:spcBef>
              <a:spcAft>
                <a:spcPts val="0"/>
              </a:spcAft>
              <a:buSzPts val="2400"/>
              <a:buFont typeface="Montserrat Black"/>
              <a:buNone/>
              <a:defRPr sz="2400">
                <a:latin typeface="Montserrat Black"/>
                <a:ea typeface="Montserrat Black"/>
                <a:cs typeface="Montserrat Black"/>
                <a:sym typeface="Montserrat Black"/>
              </a:defRPr>
            </a:lvl4pPr>
            <a:lvl5pPr lvl="4" algn="ctr" rtl="0">
              <a:spcBef>
                <a:spcPts val="0"/>
              </a:spcBef>
              <a:spcAft>
                <a:spcPts val="0"/>
              </a:spcAft>
              <a:buSzPts val="2400"/>
              <a:buFont typeface="Montserrat Black"/>
              <a:buNone/>
              <a:defRPr sz="2400">
                <a:latin typeface="Montserrat Black"/>
                <a:ea typeface="Montserrat Black"/>
                <a:cs typeface="Montserrat Black"/>
                <a:sym typeface="Montserrat Black"/>
              </a:defRPr>
            </a:lvl5pPr>
            <a:lvl6pPr lvl="5" algn="ctr" rtl="0">
              <a:spcBef>
                <a:spcPts val="0"/>
              </a:spcBef>
              <a:spcAft>
                <a:spcPts val="0"/>
              </a:spcAft>
              <a:buSzPts val="2400"/>
              <a:buFont typeface="Montserrat Black"/>
              <a:buNone/>
              <a:defRPr sz="2400">
                <a:latin typeface="Montserrat Black"/>
                <a:ea typeface="Montserrat Black"/>
                <a:cs typeface="Montserrat Black"/>
                <a:sym typeface="Montserrat Black"/>
              </a:defRPr>
            </a:lvl6pPr>
            <a:lvl7pPr lvl="6" algn="ctr" rtl="0">
              <a:spcBef>
                <a:spcPts val="0"/>
              </a:spcBef>
              <a:spcAft>
                <a:spcPts val="0"/>
              </a:spcAft>
              <a:buSzPts val="2400"/>
              <a:buFont typeface="Montserrat Black"/>
              <a:buNone/>
              <a:defRPr sz="2400">
                <a:latin typeface="Montserrat Black"/>
                <a:ea typeface="Montserrat Black"/>
                <a:cs typeface="Montserrat Black"/>
                <a:sym typeface="Montserrat Black"/>
              </a:defRPr>
            </a:lvl7pPr>
            <a:lvl8pPr lvl="7" algn="ctr" rtl="0">
              <a:spcBef>
                <a:spcPts val="0"/>
              </a:spcBef>
              <a:spcAft>
                <a:spcPts val="0"/>
              </a:spcAft>
              <a:buSzPts val="2400"/>
              <a:buFont typeface="Montserrat Black"/>
              <a:buNone/>
              <a:defRPr sz="2400">
                <a:latin typeface="Montserrat Black"/>
                <a:ea typeface="Montserrat Black"/>
                <a:cs typeface="Montserrat Black"/>
                <a:sym typeface="Montserrat Black"/>
              </a:defRPr>
            </a:lvl8pPr>
            <a:lvl9pPr lvl="8" algn="ctr" rtl="0">
              <a:spcBef>
                <a:spcPts val="0"/>
              </a:spcBef>
              <a:spcAft>
                <a:spcPts val="0"/>
              </a:spcAft>
              <a:buSzPts val="2400"/>
              <a:buFont typeface="Montserrat Black"/>
              <a:buNone/>
              <a:defRPr sz="2400">
                <a:latin typeface="Montserrat Black"/>
                <a:ea typeface="Montserrat Black"/>
                <a:cs typeface="Montserrat Black"/>
                <a:sym typeface="Montserrat Black"/>
              </a:defRPr>
            </a:lvl9pPr>
          </a:lstStyle>
          <a:p>
            <a:endParaRPr/>
          </a:p>
        </p:txBody>
      </p:sp>
      <p:sp>
        <p:nvSpPr>
          <p:cNvPr id="153" name="Google Shape;153;p13"/>
          <p:cNvSpPr txBox="1">
            <a:spLocks noGrp="1"/>
          </p:cNvSpPr>
          <p:nvPr>
            <p:ph type="subTitle" idx="6"/>
          </p:nvPr>
        </p:nvSpPr>
        <p:spPr>
          <a:xfrm>
            <a:off x="5786525" y="3455900"/>
            <a:ext cx="2580300" cy="479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4" name="Google Shape;154;p13"/>
          <p:cNvSpPr txBox="1">
            <a:spLocks noGrp="1"/>
          </p:cNvSpPr>
          <p:nvPr>
            <p:ph type="title" idx="7" hasCustomPrompt="1"/>
          </p:nvPr>
        </p:nvSpPr>
        <p:spPr>
          <a:xfrm>
            <a:off x="1068700" y="1852888"/>
            <a:ext cx="822900" cy="640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700"/>
              <a:buNone/>
              <a:defRPr sz="3600">
                <a:solidFill>
                  <a:schemeClr val="dk1"/>
                </a:solidFill>
              </a:defRPr>
            </a:lvl1pPr>
            <a:lvl2pPr lvl="1" algn="ctr" rtl="0">
              <a:spcBef>
                <a:spcPts val="0"/>
              </a:spcBef>
              <a:spcAft>
                <a:spcPts val="0"/>
              </a:spcAft>
              <a:buSzPts val="4700"/>
              <a:buNone/>
              <a:defRPr sz="4700"/>
            </a:lvl2pPr>
            <a:lvl3pPr lvl="2" algn="ctr" rtl="0">
              <a:spcBef>
                <a:spcPts val="0"/>
              </a:spcBef>
              <a:spcAft>
                <a:spcPts val="0"/>
              </a:spcAft>
              <a:buSzPts val="4700"/>
              <a:buNone/>
              <a:defRPr sz="4700"/>
            </a:lvl3pPr>
            <a:lvl4pPr lvl="3" algn="ctr" rtl="0">
              <a:spcBef>
                <a:spcPts val="0"/>
              </a:spcBef>
              <a:spcAft>
                <a:spcPts val="0"/>
              </a:spcAft>
              <a:buSzPts val="4700"/>
              <a:buNone/>
              <a:defRPr sz="4700"/>
            </a:lvl4pPr>
            <a:lvl5pPr lvl="4" algn="ctr" rtl="0">
              <a:spcBef>
                <a:spcPts val="0"/>
              </a:spcBef>
              <a:spcAft>
                <a:spcPts val="0"/>
              </a:spcAft>
              <a:buSzPts val="4700"/>
              <a:buNone/>
              <a:defRPr sz="4700"/>
            </a:lvl5pPr>
            <a:lvl6pPr lvl="5" algn="ctr" rtl="0">
              <a:spcBef>
                <a:spcPts val="0"/>
              </a:spcBef>
              <a:spcAft>
                <a:spcPts val="0"/>
              </a:spcAft>
              <a:buSzPts val="4700"/>
              <a:buNone/>
              <a:defRPr sz="4700"/>
            </a:lvl6pPr>
            <a:lvl7pPr lvl="6" algn="ctr" rtl="0">
              <a:spcBef>
                <a:spcPts val="0"/>
              </a:spcBef>
              <a:spcAft>
                <a:spcPts val="0"/>
              </a:spcAft>
              <a:buSzPts val="4700"/>
              <a:buNone/>
              <a:defRPr sz="4700"/>
            </a:lvl7pPr>
            <a:lvl8pPr lvl="7" algn="ctr" rtl="0">
              <a:spcBef>
                <a:spcPts val="0"/>
              </a:spcBef>
              <a:spcAft>
                <a:spcPts val="0"/>
              </a:spcAft>
              <a:buSzPts val="4700"/>
              <a:buNone/>
              <a:defRPr sz="4700"/>
            </a:lvl8pPr>
            <a:lvl9pPr lvl="8" algn="ctr" rtl="0">
              <a:spcBef>
                <a:spcPts val="0"/>
              </a:spcBef>
              <a:spcAft>
                <a:spcPts val="0"/>
              </a:spcAft>
              <a:buSzPts val="4700"/>
              <a:buNone/>
              <a:defRPr sz="4700"/>
            </a:lvl9pPr>
          </a:lstStyle>
          <a:p>
            <a:r>
              <a:t>xx%</a:t>
            </a:r>
          </a:p>
        </p:txBody>
      </p:sp>
      <p:sp>
        <p:nvSpPr>
          <p:cNvPr id="155" name="Google Shape;155;p13"/>
          <p:cNvSpPr txBox="1">
            <a:spLocks noGrp="1"/>
          </p:cNvSpPr>
          <p:nvPr>
            <p:ph type="title" idx="8" hasCustomPrompt="1"/>
          </p:nvPr>
        </p:nvSpPr>
        <p:spPr>
          <a:xfrm>
            <a:off x="4868250" y="1858800"/>
            <a:ext cx="822900" cy="640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700"/>
              <a:buNone/>
              <a:defRPr sz="3600">
                <a:solidFill>
                  <a:schemeClr val="dk1"/>
                </a:solidFill>
              </a:defRPr>
            </a:lvl1pPr>
            <a:lvl2pPr lvl="1" algn="ctr" rtl="0">
              <a:spcBef>
                <a:spcPts val="0"/>
              </a:spcBef>
              <a:spcAft>
                <a:spcPts val="0"/>
              </a:spcAft>
              <a:buSzPts val="4700"/>
              <a:buNone/>
              <a:defRPr sz="4700"/>
            </a:lvl2pPr>
            <a:lvl3pPr lvl="2" algn="ctr" rtl="0">
              <a:spcBef>
                <a:spcPts val="0"/>
              </a:spcBef>
              <a:spcAft>
                <a:spcPts val="0"/>
              </a:spcAft>
              <a:buSzPts val="4700"/>
              <a:buNone/>
              <a:defRPr sz="4700"/>
            </a:lvl3pPr>
            <a:lvl4pPr lvl="3" algn="ctr" rtl="0">
              <a:spcBef>
                <a:spcPts val="0"/>
              </a:spcBef>
              <a:spcAft>
                <a:spcPts val="0"/>
              </a:spcAft>
              <a:buSzPts val="4700"/>
              <a:buNone/>
              <a:defRPr sz="4700"/>
            </a:lvl4pPr>
            <a:lvl5pPr lvl="4" algn="ctr" rtl="0">
              <a:spcBef>
                <a:spcPts val="0"/>
              </a:spcBef>
              <a:spcAft>
                <a:spcPts val="0"/>
              </a:spcAft>
              <a:buSzPts val="4700"/>
              <a:buNone/>
              <a:defRPr sz="4700"/>
            </a:lvl5pPr>
            <a:lvl6pPr lvl="5" algn="ctr" rtl="0">
              <a:spcBef>
                <a:spcPts val="0"/>
              </a:spcBef>
              <a:spcAft>
                <a:spcPts val="0"/>
              </a:spcAft>
              <a:buSzPts val="4700"/>
              <a:buNone/>
              <a:defRPr sz="4700"/>
            </a:lvl6pPr>
            <a:lvl7pPr lvl="6" algn="ctr" rtl="0">
              <a:spcBef>
                <a:spcPts val="0"/>
              </a:spcBef>
              <a:spcAft>
                <a:spcPts val="0"/>
              </a:spcAft>
              <a:buSzPts val="4700"/>
              <a:buNone/>
              <a:defRPr sz="4700"/>
            </a:lvl7pPr>
            <a:lvl8pPr lvl="7" algn="ctr" rtl="0">
              <a:spcBef>
                <a:spcPts val="0"/>
              </a:spcBef>
              <a:spcAft>
                <a:spcPts val="0"/>
              </a:spcAft>
              <a:buSzPts val="4700"/>
              <a:buNone/>
              <a:defRPr sz="4700"/>
            </a:lvl8pPr>
            <a:lvl9pPr lvl="8" algn="ctr" rtl="0">
              <a:spcBef>
                <a:spcPts val="0"/>
              </a:spcBef>
              <a:spcAft>
                <a:spcPts val="0"/>
              </a:spcAft>
              <a:buSzPts val="4700"/>
              <a:buNone/>
              <a:defRPr sz="4700"/>
            </a:lvl9pPr>
          </a:lstStyle>
          <a:p>
            <a:r>
              <a:t>xx%</a:t>
            </a:r>
          </a:p>
        </p:txBody>
      </p:sp>
      <p:sp>
        <p:nvSpPr>
          <p:cNvPr id="156" name="Google Shape;156;p13"/>
          <p:cNvSpPr txBox="1">
            <a:spLocks noGrp="1"/>
          </p:cNvSpPr>
          <p:nvPr>
            <p:ph type="title" idx="9" hasCustomPrompt="1"/>
          </p:nvPr>
        </p:nvSpPr>
        <p:spPr>
          <a:xfrm>
            <a:off x="1068700" y="3193550"/>
            <a:ext cx="822900" cy="640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700"/>
              <a:buNone/>
              <a:defRPr sz="3600">
                <a:solidFill>
                  <a:schemeClr val="dk1"/>
                </a:solidFill>
              </a:defRPr>
            </a:lvl1pPr>
            <a:lvl2pPr lvl="1" algn="ctr" rtl="0">
              <a:spcBef>
                <a:spcPts val="0"/>
              </a:spcBef>
              <a:spcAft>
                <a:spcPts val="0"/>
              </a:spcAft>
              <a:buSzPts val="4700"/>
              <a:buNone/>
              <a:defRPr sz="4700"/>
            </a:lvl2pPr>
            <a:lvl3pPr lvl="2" algn="ctr" rtl="0">
              <a:spcBef>
                <a:spcPts val="0"/>
              </a:spcBef>
              <a:spcAft>
                <a:spcPts val="0"/>
              </a:spcAft>
              <a:buSzPts val="4700"/>
              <a:buNone/>
              <a:defRPr sz="4700"/>
            </a:lvl3pPr>
            <a:lvl4pPr lvl="3" algn="ctr" rtl="0">
              <a:spcBef>
                <a:spcPts val="0"/>
              </a:spcBef>
              <a:spcAft>
                <a:spcPts val="0"/>
              </a:spcAft>
              <a:buSzPts val="4700"/>
              <a:buNone/>
              <a:defRPr sz="4700"/>
            </a:lvl4pPr>
            <a:lvl5pPr lvl="4" algn="ctr" rtl="0">
              <a:spcBef>
                <a:spcPts val="0"/>
              </a:spcBef>
              <a:spcAft>
                <a:spcPts val="0"/>
              </a:spcAft>
              <a:buSzPts val="4700"/>
              <a:buNone/>
              <a:defRPr sz="4700"/>
            </a:lvl5pPr>
            <a:lvl6pPr lvl="5" algn="ctr" rtl="0">
              <a:spcBef>
                <a:spcPts val="0"/>
              </a:spcBef>
              <a:spcAft>
                <a:spcPts val="0"/>
              </a:spcAft>
              <a:buSzPts val="4700"/>
              <a:buNone/>
              <a:defRPr sz="4700"/>
            </a:lvl6pPr>
            <a:lvl7pPr lvl="6" algn="ctr" rtl="0">
              <a:spcBef>
                <a:spcPts val="0"/>
              </a:spcBef>
              <a:spcAft>
                <a:spcPts val="0"/>
              </a:spcAft>
              <a:buSzPts val="4700"/>
              <a:buNone/>
              <a:defRPr sz="4700"/>
            </a:lvl7pPr>
            <a:lvl8pPr lvl="7" algn="ctr" rtl="0">
              <a:spcBef>
                <a:spcPts val="0"/>
              </a:spcBef>
              <a:spcAft>
                <a:spcPts val="0"/>
              </a:spcAft>
              <a:buSzPts val="4700"/>
              <a:buNone/>
              <a:defRPr sz="4700"/>
            </a:lvl8pPr>
            <a:lvl9pPr lvl="8" algn="ctr" rtl="0">
              <a:spcBef>
                <a:spcPts val="0"/>
              </a:spcBef>
              <a:spcAft>
                <a:spcPts val="0"/>
              </a:spcAft>
              <a:buSzPts val="4700"/>
              <a:buNone/>
              <a:defRPr sz="4700"/>
            </a:lvl9pPr>
          </a:lstStyle>
          <a:p>
            <a:r>
              <a:t>xx%</a:t>
            </a:r>
          </a:p>
        </p:txBody>
      </p:sp>
      <p:sp>
        <p:nvSpPr>
          <p:cNvPr id="157" name="Google Shape;157;p13"/>
          <p:cNvSpPr txBox="1">
            <a:spLocks noGrp="1"/>
          </p:cNvSpPr>
          <p:nvPr>
            <p:ph type="title" idx="13" hasCustomPrompt="1"/>
          </p:nvPr>
        </p:nvSpPr>
        <p:spPr>
          <a:xfrm>
            <a:off x="4868250" y="3198175"/>
            <a:ext cx="822900" cy="640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700"/>
              <a:buNone/>
              <a:defRPr sz="3600">
                <a:solidFill>
                  <a:schemeClr val="dk1"/>
                </a:solidFill>
              </a:defRPr>
            </a:lvl1pPr>
            <a:lvl2pPr lvl="1" algn="ctr" rtl="0">
              <a:spcBef>
                <a:spcPts val="0"/>
              </a:spcBef>
              <a:spcAft>
                <a:spcPts val="0"/>
              </a:spcAft>
              <a:buSzPts val="4700"/>
              <a:buNone/>
              <a:defRPr sz="4700"/>
            </a:lvl2pPr>
            <a:lvl3pPr lvl="2" algn="ctr" rtl="0">
              <a:spcBef>
                <a:spcPts val="0"/>
              </a:spcBef>
              <a:spcAft>
                <a:spcPts val="0"/>
              </a:spcAft>
              <a:buSzPts val="4700"/>
              <a:buNone/>
              <a:defRPr sz="4700"/>
            </a:lvl3pPr>
            <a:lvl4pPr lvl="3" algn="ctr" rtl="0">
              <a:spcBef>
                <a:spcPts val="0"/>
              </a:spcBef>
              <a:spcAft>
                <a:spcPts val="0"/>
              </a:spcAft>
              <a:buSzPts val="4700"/>
              <a:buNone/>
              <a:defRPr sz="4700"/>
            </a:lvl4pPr>
            <a:lvl5pPr lvl="4" algn="ctr" rtl="0">
              <a:spcBef>
                <a:spcPts val="0"/>
              </a:spcBef>
              <a:spcAft>
                <a:spcPts val="0"/>
              </a:spcAft>
              <a:buSzPts val="4700"/>
              <a:buNone/>
              <a:defRPr sz="4700"/>
            </a:lvl5pPr>
            <a:lvl6pPr lvl="5" algn="ctr" rtl="0">
              <a:spcBef>
                <a:spcPts val="0"/>
              </a:spcBef>
              <a:spcAft>
                <a:spcPts val="0"/>
              </a:spcAft>
              <a:buSzPts val="4700"/>
              <a:buNone/>
              <a:defRPr sz="4700"/>
            </a:lvl6pPr>
            <a:lvl7pPr lvl="6" algn="ctr" rtl="0">
              <a:spcBef>
                <a:spcPts val="0"/>
              </a:spcBef>
              <a:spcAft>
                <a:spcPts val="0"/>
              </a:spcAft>
              <a:buSzPts val="4700"/>
              <a:buNone/>
              <a:defRPr sz="4700"/>
            </a:lvl7pPr>
            <a:lvl8pPr lvl="7" algn="ctr" rtl="0">
              <a:spcBef>
                <a:spcPts val="0"/>
              </a:spcBef>
              <a:spcAft>
                <a:spcPts val="0"/>
              </a:spcAft>
              <a:buSzPts val="4700"/>
              <a:buNone/>
              <a:defRPr sz="4700"/>
            </a:lvl8pPr>
            <a:lvl9pPr lvl="8" algn="ctr" rtl="0">
              <a:spcBef>
                <a:spcPts val="0"/>
              </a:spcBef>
              <a:spcAft>
                <a:spcPts val="0"/>
              </a:spcAft>
              <a:buSzPts val="4700"/>
              <a:buNone/>
              <a:defRPr sz="4700"/>
            </a:lvl9pPr>
          </a:lstStyle>
          <a:p>
            <a:r>
              <a:t>xx%</a:t>
            </a:r>
          </a:p>
        </p:txBody>
      </p:sp>
      <p:sp>
        <p:nvSpPr>
          <p:cNvPr id="158" name="Google Shape;158;p13"/>
          <p:cNvSpPr txBox="1">
            <a:spLocks noGrp="1"/>
          </p:cNvSpPr>
          <p:nvPr>
            <p:ph type="subTitle" idx="14"/>
          </p:nvPr>
        </p:nvSpPr>
        <p:spPr>
          <a:xfrm>
            <a:off x="1991575" y="3455900"/>
            <a:ext cx="2580300" cy="479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9" name="Google Shape;159;p13"/>
          <p:cNvSpPr txBox="1">
            <a:spLocks noGrp="1"/>
          </p:cNvSpPr>
          <p:nvPr>
            <p:ph type="title" idx="15"/>
          </p:nvPr>
        </p:nvSpPr>
        <p:spPr>
          <a:xfrm>
            <a:off x="713225" y="657995"/>
            <a:ext cx="7717500" cy="3630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0" name="Google Shape;160;p13"/>
          <p:cNvSpPr/>
          <p:nvPr/>
        </p:nvSpPr>
        <p:spPr>
          <a:xfrm flipH="1">
            <a:off x="-354865" y="3768934"/>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3"/>
          <p:cNvSpPr/>
          <p:nvPr/>
        </p:nvSpPr>
        <p:spPr>
          <a:xfrm flipH="1">
            <a:off x="8038179" y="4"/>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3"/>
          <p:cNvSpPr/>
          <p:nvPr/>
        </p:nvSpPr>
        <p:spPr>
          <a:xfrm flipH="1">
            <a:off x="1439917" y="-212621"/>
            <a:ext cx="451678" cy="451717"/>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3"/>
          <p:cNvSpPr/>
          <p:nvPr/>
        </p:nvSpPr>
        <p:spPr>
          <a:xfrm flipH="1">
            <a:off x="4166028" y="-814459"/>
            <a:ext cx="1144520" cy="1145687"/>
          </a:xfrm>
          <a:custGeom>
            <a:avLst/>
            <a:gdLst/>
            <a:ahLst/>
            <a:cxnLst/>
            <a:rect l="l" t="t" r="r" b="b"/>
            <a:pathLst>
              <a:path w="29424" h="29454" fill="none" extrusionOk="0">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3"/>
          <p:cNvSpPr/>
          <p:nvPr/>
        </p:nvSpPr>
        <p:spPr>
          <a:xfrm flipH="1">
            <a:off x="4296960" y="4597121"/>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3"/>
          <p:cNvSpPr/>
          <p:nvPr/>
        </p:nvSpPr>
        <p:spPr>
          <a:xfrm flipH="1">
            <a:off x="815942" y="4691779"/>
            <a:ext cx="451678" cy="451717"/>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3"/>
          <p:cNvSpPr/>
          <p:nvPr/>
        </p:nvSpPr>
        <p:spPr>
          <a:xfrm>
            <a:off x="-300650" y="1059750"/>
            <a:ext cx="822888" cy="824337"/>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7" name="Google Shape;167;p13"/>
          <p:cNvGrpSpPr/>
          <p:nvPr/>
        </p:nvGrpSpPr>
        <p:grpSpPr>
          <a:xfrm>
            <a:off x="7878949" y="4237907"/>
            <a:ext cx="1265051" cy="1265051"/>
            <a:chOff x="3912750" y="637550"/>
            <a:chExt cx="947533" cy="947533"/>
          </a:xfrm>
        </p:grpSpPr>
        <p:sp>
          <p:nvSpPr>
            <p:cNvPr id="168" name="Google Shape;168;p13"/>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3"/>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1">
  <p:cSld name="CUSTOM_14">
    <p:spTree>
      <p:nvGrpSpPr>
        <p:cNvPr id="1" name="Shape 285"/>
        <p:cNvGrpSpPr/>
        <p:nvPr/>
      </p:nvGrpSpPr>
      <p:grpSpPr>
        <a:xfrm>
          <a:off x="0" y="0"/>
          <a:ext cx="0" cy="0"/>
          <a:chOff x="0" y="0"/>
          <a:chExt cx="0" cy="0"/>
        </a:xfrm>
      </p:grpSpPr>
      <p:sp>
        <p:nvSpPr>
          <p:cNvPr id="286" name="Google Shape;286;p20"/>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0"/>
          <p:cNvSpPr txBox="1">
            <a:spLocks noGrp="1"/>
          </p:cNvSpPr>
          <p:nvPr>
            <p:ph type="title"/>
          </p:nvPr>
        </p:nvSpPr>
        <p:spPr>
          <a:xfrm>
            <a:off x="660413" y="3042796"/>
            <a:ext cx="3786600" cy="841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88" name="Google Shape;288;p20"/>
          <p:cNvSpPr txBox="1">
            <a:spLocks noGrp="1"/>
          </p:cNvSpPr>
          <p:nvPr>
            <p:ph type="title" idx="2" hasCustomPrompt="1"/>
          </p:nvPr>
        </p:nvSpPr>
        <p:spPr>
          <a:xfrm>
            <a:off x="660413" y="1166845"/>
            <a:ext cx="3786600" cy="1216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2000">
                <a:solidFill>
                  <a:schemeClr val="dk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89" name="Google Shape;289;p20"/>
          <p:cNvSpPr txBox="1">
            <a:spLocks noGrp="1"/>
          </p:cNvSpPr>
          <p:nvPr>
            <p:ph type="subTitle" idx="1"/>
          </p:nvPr>
        </p:nvSpPr>
        <p:spPr>
          <a:xfrm>
            <a:off x="660413" y="3802300"/>
            <a:ext cx="3786600" cy="62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200"/>
              <a:buNone/>
              <a:defRPr/>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a:endParaRPr/>
          </a:p>
        </p:txBody>
      </p:sp>
      <p:sp>
        <p:nvSpPr>
          <p:cNvPr id="290" name="Google Shape;290;p20"/>
          <p:cNvSpPr/>
          <p:nvPr/>
        </p:nvSpPr>
        <p:spPr>
          <a:xfrm rot="9593614" flipH="1">
            <a:off x="-3063799" y="-913641"/>
            <a:ext cx="7570919" cy="4973376"/>
          </a:xfrm>
          <a:custGeom>
            <a:avLst/>
            <a:gdLst/>
            <a:ahLst/>
            <a:cxnLst/>
            <a:rect l="l" t="t" r="r" b="b"/>
            <a:pathLst>
              <a:path w="102546" h="67363" extrusionOk="0">
                <a:moveTo>
                  <a:pt x="0" y="1"/>
                </a:moveTo>
                <a:lnTo>
                  <a:pt x="0" y="67363"/>
                </a:lnTo>
                <a:lnTo>
                  <a:pt x="102546" y="67363"/>
                </a:lnTo>
                <a:cubicBezTo>
                  <a:pt x="102322" y="66357"/>
                  <a:pt x="98937" y="50201"/>
                  <a:pt x="91384" y="46414"/>
                </a:cubicBezTo>
                <a:cubicBezTo>
                  <a:pt x="83563" y="42503"/>
                  <a:pt x="70848" y="43341"/>
                  <a:pt x="57720" y="39576"/>
                </a:cubicBezTo>
                <a:cubicBezTo>
                  <a:pt x="44592" y="35799"/>
                  <a:pt x="41664" y="21978"/>
                  <a:pt x="33284" y="13174"/>
                </a:cubicBezTo>
                <a:cubicBezTo>
                  <a:pt x="24905" y="4381"/>
                  <a:pt x="17642" y="2984"/>
                  <a:pt x="8559" y="2425"/>
                </a:cubicBezTo>
                <a:cubicBezTo>
                  <a:pt x="4693" y="2180"/>
                  <a:pt x="2034" y="1129"/>
                  <a:pt x="0"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0"/>
          <p:cNvSpPr/>
          <p:nvPr/>
        </p:nvSpPr>
        <p:spPr>
          <a:xfrm rot="10800000" flipH="1">
            <a:off x="-351834" y="-633000"/>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0"/>
          <p:cNvSpPr/>
          <p:nvPr/>
        </p:nvSpPr>
        <p:spPr>
          <a:xfrm rot="7572997" flipH="1">
            <a:off x="4888768" y="4809512"/>
            <a:ext cx="451684" cy="451723"/>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0"/>
          <p:cNvSpPr/>
          <p:nvPr/>
        </p:nvSpPr>
        <p:spPr>
          <a:xfrm rot="10800000">
            <a:off x="3385172" y="-457885"/>
            <a:ext cx="822888" cy="824337"/>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4" name="Google Shape;294;p20"/>
          <p:cNvGrpSpPr/>
          <p:nvPr/>
        </p:nvGrpSpPr>
        <p:grpSpPr>
          <a:xfrm rot="10800000">
            <a:off x="-272565" y="4402845"/>
            <a:ext cx="1265051" cy="1265051"/>
            <a:chOff x="3912750" y="637550"/>
            <a:chExt cx="947533" cy="947533"/>
          </a:xfrm>
        </p:grpSpPr>
        <p:sp>
          <p:nvSpPr>
            <p:cNvPr id="295" name="Google Shape;295;p20"/>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0"/>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7" name="Google Shape;297;p20"/>
          <p:cNvSpPr/>
          <p:nvPr/>
        </p:nvSpPr>
        <p:spPr>
          <a:xfrm rot="-5400000" flipH="1">
            <a:off x="5224456" y="1108039"/>
            <a:ext cx="7437684" cy="5089589"/>
          </a:xfrm>
          <a:custGeom>
            <a:avLst/>
            <a:gdLst/>
            <a:ahLst/>
            <a:cxnLst/>
            <a:rect l="l" t="t" r="r" b="b"/>
            <a:pathLst>
              <a:path w="92592" h="48936" extrusionOk="0">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0"/>
          <p:cNvSpPr/>
          <p:nvPr/>
        </p:nvSpPr>
        <p:spPr>
          <a:xfrm rot="10800000" flipH="1">
            <a:off x="7118425" y="-548835"/>
            <a:ext cx="1255220" cy="1255186"/>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0"/>
          <p:cNvSpPr/>
          <p:nvPr/>
        </p:nvSpPr>
        <p:spPr>
          <a:xfrm rot="7572997" flipH="1">
            <a:off x="7995443" y="365512"/>
            <a:ext cx="451684" cy="451723"/>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7074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lt1"/>
              </a:buClr>
              <a:buSzPts val="2800"/>
              <a:buFont typeface="Montserrat"/>
              <a:buNone/>
              <a:defRPr sz="2800" b="1">
                <a:solidFill>
                  <a:schemeClr val="lt1"/>
                </a:solidFill>
                <a:latin typeface="Montserrat"/>
                <a:ea typeface="Montserrat"/>
                <a:cs typeface="Montserrat"/>
                <a:sym typeface="Montserrat"/>
              </a:defRPr>
            </a:lvl1pPr>
            <a:lvl2pPr lvl="1" algn="ctr">
              <a:spcBef>
                <a:spcPts val="0"/>
              </a:spcBef>
              <a:spcAft>
                <a:spcPts val="0"/>
              </a:spcAft>
              <a:buClr>
                <a:schemeClr val="lt2"/>
              </a:buClr>
              <a:buSzPts val="2800"/>
              <a:buFont typeface="Montserrat Black"/>
              <a:buNone/>
              <a:defRPr sz="2800">
                <a:solidFill>
                  <a:schemeClr val="lt2"/>
                </a:solidFill>
                <a:latin typeface="Montserrat Black"/>
                <a:ea typeface="Montserrat Black"/>
                <a:cs typeface="Montserrat Black"/>
                <a:sym typeface="Montserrat Black"/>
              </a:defRPr>
            </a:lvl2pPr>
            <a:lvl3pPr lvl="2" algn="ctr">
              <a:spcBef>
                <a:spcPts val="0"/>
              </a:spcBef>
              <a:spcAft>
                <a:spcPts val="0"/>
              </a:spcAft>
              <a:buClr>
                <a:schemeClr val="lt2"/>
              </a:buClr>
              <a:buSzPts val="2800"/>
              <a:buFont typeface="Montserrat Black"/>
              <a:buNone/>
              <a:defRPr sz="2800">
                <a:solidFill>
                  <a:schemeClr val="lt2"/>
                </a:solidFill>
                <a:latin typeface="Montserrat Black"/>
                <a:ea typeface="Montserrat Black"/>
                <a:cs typeface="Montserrat Black"/>
                <a:sym typeface="Montserrat Black"/>
              </a:defRPr>
            </a:lvl3pPr>
            <a:lvl4pPr lvl="3" algn="ctr">
              <a:spcBef>
                <a:spcPts val="0"/>
              </a:spcBef>
              <a:spcAft>
                <a:spcPts val="0"/>
              </a:spcAft>
              <a:buClr>
                <a:schemeClr val="lt2"/>
              </a:buClr>
              <a:buSzPts val="2800"/>
              <a:buFont typeface="Montserrat Black"/>
              <a:buNone/>
              <a:defRPr sz="2800">
                <a:solidFill>
                  <a:schemeClr val="lt2"/>
                </a:solidFill>
                <a:latin typeface="Montserrat Black"/>
                <a:ea typeface="Montserrat Black"/>
                <a:cs typeface="Montserrat Black"/>
                <a:sym typeface="Montserrat Black"/>
              </a:defRPr>
            </a:lvl4pPr>
            <a:lvl5pPr lvl="4" algn="ctr">
              <a:spcBef>
                <a:spcPts val="0"/>
              </a:spcBef>
              <a:spcAft>
                <a:spcPts val="0"/>
              </a:spcAft>
              <a:buClr>
                <a:schemeClr val="lt2"/>
              </a:buClr>
              <a:buSzPts val="2800"/>
              <a:buFont typeface="Montserrat Black"/>
              <a:buNone/>
              <a:defRPr sz="2800">
                <a:solidFill>
                  <a:schemeClr val="lt2"/>
                </a:solidFill>
                <a:latin typeface="Montserrat Black"/>
                <a:ea typeface="Montserrat Black"/>
                <a:cs typeface="Montserrat Black"/>
                <a:sym typeface="Montserrat Black"/>
              </a:defRPr>
            </a:lvl5pPr>
            <a:lvl6pPr lvl="5" algn="ctr">
              <a:spcBef>
                <a:spcPts val="0"/>
              </a:spcBef>
              <a:spcAft>
                <a:spcPts val="0"/>
              </a:spcAft>
              <a:buClr>
                <a:schemeClr val="lt2"/>
              </a:buClr>
              <a:buSzPts val="2800"/>
              <a:buFont typeface="Montserrat Black"/>
              <a:buNone/>
              <a:defRPr sz="2800">
                <a:solidFill>
                  <a:schemeClr val="lt2"/>
                </a:solidFill>
                <a:latin typeface="Montserrat Black"/>
                <a:ea typeface="Montserrat Black"/>
                <a:cs typeface="Montserrat Black"/>
                <a:sym typeface="Montserrat Black"/>
              </a:defRPr>
            </a:lvl6pPr>
            <a:lvl7pPr lvl="6" algn="ctr">
              <a:spcBef>
                <a:spcPts val="0"/>
              </a:spcBef>
              <a:spcAft>
                <a:spcPts val="0"/>
              </a:spcAft>
              <a:buClr>
                <a:schemeClr val="lt2"/>
              </a:buClr>
              <a:buSzPts val="2800"/>
              <a:buFont typeface="Montserrat Black"/>
              <a:buNone/>
              <a:defRPr sz="2800">
                <a:solidFill>
                  <a:schemeClr val="lt2"/>
                </a:solidFill>
                <a:latin typeface="Montserrat Black"/>
                <a:ea typeface="Montserrat Black"/>
                <a:cs typeface="Montserrat Black"/>
                <a:sym typeface="Montserrat Black"/>
              </a:defRPr>
            </a:lvl7pPr>
            <a:lvl8pPr lvl="7" algn="ctr">
              <a:spcBef>
                <a:spcPts val="0"/>
              </a:spcBef>
              <a:spcAft>
                <a:spcPts val="0"/>
              </a:spcAft>
              <a:buClr>
                <a:schemeClr val="lt2"/>
              </a:buClr>
              <a:buSzPts val="2800"/>
              <a:buFont typeface="Montserrat Black"/>
              <a:buNone/>
              <a:defRPr sz="2800">
                <a:solidFill>
                  <a:schemeClr val="lt2"/>
                </a:solidFill>
                <a:latin typeface="Montserrat Black"/>
                <a:ea typeface="Montserrat Black"/>
                <a:cs typeface="Montserrat Black"/>
                <a:sym typeface="Montserrat Black"/>
              </a:defRPr>
            </a:lvl8pPr>
            <a:lvl9pPr lvl="8" algn="ctr">
              <a:spcBef>
                <a:spcPts val="0"/>
              </a:spcBef>
              <a:spcAft>
                <a:spcPts val="0"/>
              </a:spcAft>
              <a:buClr>
                <a:schemeClr val="lt2"/>
              </a:buClr>
              <a:buSzPts val="2800"/>
              <a:buFont typeface="Montserrat Black"/>
              <a:buNone/>
              <a:defRPr sz="2800">
                <a:solidFill>
                  <a:schemeClr val="lt2"/>
                </a:solidFill>
                <a:latin typeface="Montserrat Black"/>
                <a:ea typeface="Montserrat Black"/>
                <a:cs typeface="Montserrat Black"/>
                <a:sym typeface="Montserrat Black"/>
              </a:defRPr>
            </a:lvl9pPr>
          </a:lstStyle>
          <a:p>
            <a:endParaRPr/>
          </a:p>
        </p:txBody>
      </p:sp>
      <p:sp>
        <p:nvSpPr>
          <p:cNvPr id="7" name="Google Shape;7;p1"/>
          <p:cNvSpPr txBox="1">
            <a:spLocks noGrp="1"/>
          </p:cNvSpPr>
          <p:nvPr>
            <p:ph type="body" idx="1"/>
          </p:nvPr>
        </p:nvSpPr>
        <p:spPr>
          <a:xfrm>
            <a:off x="713225" y="1293075"/>
            <a:ext cx="7717500" cy="33153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Quicksand"/>
              <a:buChar char="●"/>
              <a:defRPr sz="1800">
                <a:solidFill>
                  <a:schemeClr val="lt1"/>
                </a:solidFill>
                <a:latin typeface="Quicksand"/>
                <a:ea typeface="Quicksand"/>
                <a:cs typeface="Quicksand"/>
                <a:sym typeface="Quicksand"/>
              </a:defRPr>
            </a:lvl1pPr>
            <a:lvl2pPr marL="914400" lvl="1" indent="-317500">
              <a:lnSpc>
                <a:spcPct val="115000"/>
              </a:lnSpc>
              <a:spcBef>
                <a:spcPts val="0"/>
              </a:spcBef>
              <a:spcAft>
                <a:spcPts val="0"/>
              </a:spcAft>
              <a:buClr>
                <a:schemeClr val="lt1"/>
              </a:buClr>
              <a:buSzPts val="1400"/>
              <a:buFont typeface="Quicksand"/>
              <a:buChar char="○"/>
              <a:defRPr>
                <a:solidFill>
                  <a:schemeClr val="lt1"/>
                </a:solidFill>
                <a:latin typeface="Quicksand"/>
                <a:ea typeface="Quicksand"/>
                <a:cs typeface="Quicksand"/>
                <a:sym typeface="Quicksand"/>
              </a:defRPr>
            </a:lvl2pPr>
            <a:lvl3pPr marL="1371600" lvl="2" indent="-317500">
              <a:lnSpc>
                <a:spcPct val="115000"/>
              </a:lnSpc>
              <a:spcBef>
                <a:spcPts val="0"/>
              </a:spcBef>
              <a:spcAft>
                <a:spcPts val="0"/>
              </a:spcAft>
              <a:buClr>
                <a:schemeClr val="lt1"/>
              </a:buClr>
              <a:buSzPts val="1400"/>
              <a:buFont typeface="Quicksand"/>
              <a:buChar char="■"/>
              <a:defRPr>
                <a:solidFill>
                  <a:schemeClr val="lt1"/>
                </a:solidFill>
                <a:latin typeface="Quicksand"/>
                <a:ea typeface="Quicksand"/>
                <a:cs typeface="Quicksand"/>
                <a:sym typeface="Quicksand"/>
              </a:defRPr>
            </a:lvl3pPr>
            <a:lvl4pPr marL="1828800" lvl="3" indent="-317500">
              <a:lnSpc>
                <a:spcPct val="115000"/>
              </a:lnSpc>
              <a:spcBef>
                <a:spcPts val="0"/>
              </a:spcBef>
              <a:spcAft>
                <a:spcPts val="0"/>
              </a:spcAft>
              <a:buClr>
                <a:schemeClr val="lt1"/>
              </a:buClr>
              <a:buSzPts val="1400"/>
              <a:buFont typeface="Quicksand"/>
              <a:buChar char="●"/>
              <a:defRPr>
                <a:solidFill>
                  <a:schemeClr val="lt1"/>
                </a:solidFill>
                <a:latin typeface="Quicksand"/>
                <a:ea typeface="Quicksand"/>
                <a:cs typeface="Quicksand"/>
                <a:sym typeface="Quicksand"/>
              </a:defRPr>
            </a:lvl4pPr>
            <a:lvl5pPr marL="2286000" lvl="4" indent="-317500">
              <a:lnSpc>
                <a:spcPct val="115000"/>
              </a:lnSpc>
              <a:spcBef>
                <a:spcPts val="0"/>
              </a:spcBef>
              <a:spcAft>
                <a:spcPts val="0"/>
              </a:spcAft>
              <a:buClr>
                <a:schemeClr val="lt1"/>
              </a:buClr>
              <a:buSzPts val="1400"/>
              <a:buFont typeface="Quicksand"/>
              <a:buChar char="○"/>
              <a:defRPr>
                <a:solidFill>
                  <a:schemeClr val="lt1"/>
                </a:solidFill>
                <a:latin typeface="Quicksand"/>
                <a:ea typeface="Quicksand"/>
                <a:cs typeface="Quicksand"/>
                <a:sym typeface="Quicksand"/>
              </a:defRPr>
            </a:lvl5pPr>
            <a:lvl6pPr marL="2743200" lvl="5" indent="-317500">
              <a:lnSpc>
                <a:spcPct val="115000"/>
              </a:lnSpc>
              <a:spcBef>
                <a:spcPts val="0"/>
              </a:spcBef>
              <a:spcAft>
                <a:spcPts val="0"/>
              </a:spcAft>
              <a:buClr>
                <a:schemeClr val="lt1"/>
              </a:buClr>
              <a:buSzPts val="1400"/>
              <a:buFont typeface="Quicksand"/>
              <a:buChar char="■"/>
              <a:defRPr>
                <a:solidFill>
                  <a:schemeClr val="lt1"/>
                </a:solidFill>
                <a:latin typeface="Quicksand"/>
                <a:ea typeface="Quicksand"/>
                <a:cs typeface="Quicksand"/>
                <a:sym typeface="Quicksand"/>
              </a:defRPr>
            </a:lvl6pPr>
            <a:lvl7pPr marL="3200400" lvl="6" indent="-317500">
              <a:lnSpc>
                <a:spcPct val="115000"/>
              </a:lnSpc>
              <a:spcBef>
                <a:spcPts val="0"/>
              </a:spcBef>
              <a:spcAft>
                <a:spcPts val="0"/>
              </a:spcAft>
              <a:buClr>
                <a:schemeClr val="lt1"/>
              </a:buClr>
              <a:buSzPts val="1400"/>
              <a:buFont typeface="Quicksand"/>
              <a:buChar char="●"/>
              <a:defRPr>
                <a:solidFill>
                  <a:schemeClr val="lt1"/>
                </a:solidFill>
                <a:latin typeface="Quicksand"/>
                <a:ea typeface="Quicksand"/>
                <a:cs typeface="Quicksand"/>
                <a:sym typeface="Quicksand"/>
              </a:defRPr>
            </a:lvl7pPr>
            <a:lvl8pPr marL="3657600" lvl="7" indent="-317500">
              <a:lnSpc>
                <a:spcPct val="115000"/>
              </a:lnSpc>
              <a:spcBef>
                <a:spcPts val="0"/>
              </a:spcBef>
              <a:spcAft>
                <a:spcPts val="0"/>
              </a:spcAft>
              <a:buClr>
                <a:schemeClr val="lt1"/>
              </a:buClr>
              <a:buSzPts val="1400"/>
              <a:buFont typeface="Quicksand"/>
              <a:buChar char="○"/>
              <a:defRPr>
                <a:solidFill>
                  <a:schemeClr val="lt1"/>
                </a:solidFill>
                <a:latin typeface="Quicksand"/>
                <a:ea typeface="Quicksand"/>
                <a:cs typeface="Quicksand"/>
                <a:sym typeface="Quicksand"/>
              </a:defRPr>
            </a:lvl8pPr>
            <a:lvl9pPr marL="4114800" lvl="8" indent="-317500">
              <a:lnSpc>
                <a:spcPct val="115000"/>
              </a:lnSpc>
              <a:spcBef>
                <a:spcPts val="0"/>
              </a:spcBef>
              <a:spcAft>
                <a:spcPts val="0"/>
              </a:spcAft>
              <a:buClr>
                <a:schemeClr val="lt1"/>
              </a:buClr>
              <a:buSzPts val="1400"/>
              <a:buFont typeface="Quicksand"/>
              <a:buChar char="■"/>
              <a:defRPr>
                <a:solidFill>
                  <a:schemeClr val="lt1"/>
                </a:solidFill>
                <a:latin typeface="Quicksand"/>
                <a:ea typeface="Quicksand"/>
                <a:cs typeface="Quicksand"/>
                <a:sym typeface="Quicksa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5" r:id="rId6"/>
    <p:sldLayoutId id="2147483658" r:id="rId7"/>
    <p:sldLayoutId id="2147483659" r:id="rId8"/>
    <p:sldLayoutId id="2147483666" r:id="rId9"/>
    <p:sldLayoutId id="2147483667" r:id="rId10"/>
    <p:sldLayoutId id="2147483677" r:id="rId11"/>
    <p:sldLayoutId id="2147483680" r:id="rId12"/>
    <p:sldLayoutId id="2147483682" r:id="rId13"/>
    <p:sldLayoutId id="2147483686" r:id="rId14"/>
    <p:sldLayoutId id="2147483687"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hyperlink" Target="https://www.figma.com/design/b6mjZ96w26KcZR1emADOqv/LOG-IN?node-id=0-1&amp;t=hnGWzRtkLyZUQISp-0" TargetMode="Externa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66"/>
        <p:cNvGrpSpPr/>
        <p:nvPr/>
      </p:nvGrpSpPr>
      <p:grpSpPr>
        <a:xfrm>
          <a:off x="0" y="0"/>
          <a:ext cx="0" cy="0"/>
          <a:chOff x="0" y="0"/>
          <a:chExt cx="0" cy="0"/>
        </a:xfrm>
      </p:grpSpPr>
      <p:sp>
        <p:nvSpPr>
          <p:cNvPr id="1267" name="Google Shape;1267;p87"/>
          <p:cNvSpPr txBox="1">
            <a:spLocks noGrp="1"/>
          </p:cNvSpPr>
          <p:nvPr>
            <p:ph type="ctrTitle"/>
          </p:nvPr>
        </p:nvSpPr>
        <p:spPr>
          <a:xfrm>
            <a:off x="311958" y="1525859"/>
            <a:ext cx="4848847" cy="132148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latin typeface="Times New Roman" panose="02020603050405020304" pitchFamily="18" charset="0"/>
                <a:cs typeface="Times New Roman" panose="02020603050405020304" pitchFamily="18" charset="0"/>
              </a:rPr>
              <a:t>THỰC HÀNH LẬP TRÌNH CÔNG NGHỆ ĐA NỀN TẢNG CHO ỨNG DỤNG DI ĐỘNG</a:t>
            </a:r>
            <a:endParaRPr sz="2000" dirty="0">
              <a:latin typeface="Times New Roman" panose="02020603050405020304" pitchFamily="18" charset="0"/>
              <a:cs typeface="Times New Roman" panose="02020603050405020304" pitchFamily="18" charset="0"/>
            </a:endParaRPr>
          </a:p>
        </p:txBody>
      </p:sp>
      <p:sp>
        <p:nvSpPr>
          <p:cNvPr id="1268" name="Google Shape;1268;p87"/>
          <p:cNvSpPr txBox="1">
            <a:spLocks noGrp="1"/>
          </p:cNvSpPr>
          <p:nvPr>
            <p:ph type="subTitle" idx="1"/>
          </p:nvPr>
        </p:nvSpPr>
        <p:spPr>
          <a:xfrm>
            <a:off x="152690" y="2773499"/>
            <a:ext cx="5662497" cy="637200"/>
          </a:xfrm>
          <a:prstGeom prst="rect">
            <a:avLst/>
          </a:prstGeom>
        </p:spPr>
        <p:txBody>
          <a:bodyPr spcFirstLastPara="1" wrap="square" lIns="91425" tIns="91425" rIns="91425" bIns="91425" anchor="ctr" anchorCtr="0">
            <a:noAutofit/>
          </a:bodyPr>
          <a:lstStyle/>
          <a:p>
            <a:r>
              <a:rPr lang="en-US" dirty="0">
                <a:latin typeface="Times New Roman" panose="02020603050405020304" pitchFamily="18" charset="0"/>
                <a:cs typeface="Times New Roman" panose="02020603050405020304" pitchFamily="18" charset="0"/>
              </a:rPr>
              <a:t>ĐỀ TÀI :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mềm</a:t>
            </a:r>
            <a:r>
              <a:rPr lang="en-US" dirty="0">
                <a:latin typeface="Times New Roman" panose="02020603050405020304" pitchFamily="18" charset="0"/>
                <a:cs typeface="Times New Roman" panose="02020603050405020304" pitchFamily="18" charset="0"/>
              </a:rPr>
              <a:t> Hello Cafe </a:t>
            </a:r>
          </a:p>
        </p:txBody>
      </p:sp>
      <p:grpSp>
        <p:nvGrpSpPr>
          <p:cNvPr id="1269" name="Google Shape;1269;p87"/>
          <p:cNvGrpSpPr/>
          <p:nvPr/>
        </p:nvGrpSpPr>
        <p:grpSpPr>
          <a:xfrm>
            <a:off x="5489450" y="471730"/>
            <a:ext cx="3769246" cy="3935960"/>
            <a:chOff x="4835245" y="605545"/>
            <a:chExt cx="3769246" cy="3935960"/>
          </a:xfrm>
        </p:grpSpPr>
        <p:sp>
          <p:nvSpPr>
            <p:cNvPr id="1270" name="Google Shape;1270;p87"/>
            <p:cNvSpPr/>
            <p:nvPr/>
          </p:nvSpPr>
          <p:spPr>
            <a:xfrm>
              <a:off x="6326148" y="750982"/>
              <a:ext cx="1632800" cy="3421657"/>
            </a:xfrm>
            <a:custGeom>
              <a:avLst/>
              <a:gdLst/>
              <a:ahLst/>
              <a:cxnLst/>
              <a:rect l="l" t="t" r="r" b="b"/>
              <a:pathLst>
                <a:path w="41977" h="87966" extrusionOk="0">
                  <a:moveTo>
                    <a:pt x="37144" y="87965"/>
                  </a:moveTo>
                  <a:lnTo>
                    <a:pt x="4833" y="87965"/>
                  </a:lnTo>
                  <a:cubicBezTo>
                    <a:pt x="2159" y="87965"/>
                    <a:pt x="0" y="85807"/>
                    <a:pt x="0" y="83132"/>
                  </a:cubicBezTo>
                  <a:lnTo>
                    <a:pt x="0" y="4833"/>
                  </a:lnTo>
                  <a:cubicBezTo>
                    <a:pt x="0" y="2158"/>
                    <a:pt x="2159" y="0"/>
                    <a:pt x="4833" y="0"/>
                  </a:cubicBezTo>
                  <a:lnTo>
                    <a:pt x="37144" y="0"/>
                  </a:lnTo>
                  <a:cubicBezTo>
                    <a:pt x="39819" y="0"/>
                    <a:pt x="41977" y="2158"/>
                    <a:pt x="41977" y="4833"/>
                  </a:cubicBezTo>
                  <a:lnTo>
                    <a:pt x="41977" y="83132"/>
                  </a:lnTo>
                  <a:cubicBezTo>
                    <a:pt x="41977" y="85807"/>
                    <a:pt x="39819" y="87965"/>
                    <a:pt x="37144" y="87965"/>
                  </a:cubicBezTo>
                  <a:close/>
                </a:path>
              </a:pathLst>
            </a:custGeom>
            <a:gradFill>
              <a:gsLst>
                <a:gs pos="0">
                  <a:schemeClr val="accent1"/>
                </a:gs>
                <a:gs pos="100000">
                  <a:schemeClr val="accent2"/>
                </a:gs>
              </a:gsLst>
              <a:lin ang="0"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87"/>
            <p:cNvSpPr/>
            <p:nvPr/>
          </p:nvSpPr>
          <p:spPr>
            <a:xfrm>
              <a:off x="6326148" y="974448"/>
              <a:ext cx="1632800" cy="39"/>
            </a:xfrm>
            <a:custGeom>
              <a:avLst/>
              <a:gdLst/>
              <a:ahLst/>
              <a:cxnLst/>
              <a:rect l="l" t="t" r="r" b="b"/>
              <a:pathLst>
                <a:path w="41977" h="1" fill="none" extrusionOk="0">
                  <a:moveTo>
                    <a:pt x="0" y="0"/>
                  </a:moveTo>
                  <a:lnTo>
                    <a:pt x="41977"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87"/>
            <p:cNvSpPr/>
            <p:nvPr/>
          </p:nvSpPr>
          <p:spPr>
            <a:xfrm>
              <a:off x="6475125" y="833717"/>
              <a:ext cx="55585" cy="55623"/>
            </a:xfrm>
            <a:custGeom>
              <a:avLst/>
              <a:gdLst/>
              <a:ahLst/>
              <a:cxnLst/>
              <a:rect l="l" t="t" r="r" b="b"/>
              <a:pathLst>
                <a:path w="1429" h="1430" fill="none" extrusionOk="0">
                  <a:moveTo>
                    <a:pt x="1429" y="700"/>
                  </a:moveTo>
                  <a:cubicBezTo>
                    <a:pt x="1429" y="305"/>
                    <a:pt x="1095" y="1"/>
                    <a:pt x="699" y="1"/>
                  </a:cubicBezTo>
                  <a:cubicBezTo>
                    <a:pt x="304" y="1"/>
                    <a:pt x="0" y="305"/>
                    <a:pt x="0" y="700"/>
                  </a:cubicBezTo>
                  <a:cubicBezTo>
                    <a:pt x="0" y="1095"/>
                    <a:pt x="304" y="1430"/>
                    <a:pt x="699" y="1430"/>
                  </a:cubicBezTo>
                  <a:cubicBezTo>
                    <a:pt x="1095" y="1430"/>
                    <a:pt x="1429" y="1095"/>
                    <a:pt x="1429" y="700"/>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87"/>
            <p:cNvSpPr/>
            <p:nvPr/>
          </p:nvSpPr>
          <p:spPr>
            <a:xfrm>
              <a:off x="6582716" y="833717"/>
              <a:ext cx="56790" cy="55623"/>
            </a:xfrm>
            <a:custGeom>
              <a:avLst/>
              <a:gdLst/>
              <a:ahLst/>
              <a:cxnLst/>
              <a:rect l="l" t="t" r="r" b="b"/>
              <a:pathLst>
                <a:path w="1460" h="1430" fill="none" extrusionOk="0">
                  <a:moveTo>
                    <a:pt x="1459" y="700"/>
                  </a:moveTo>
                  <a:cubicBezTo>
                    <a:pt x="1459" y="305"/>
                    <a:pt x="1125" y="1"/>
                    <a:pt x="730" y="1"/>
                  </a:cubicBezTo>
                  <a:cubicBezTo>
                    <a:pt x="335" y="1"/>
                    <a:pt x="0" y="305"/>
                    <a:pt x="0" y="700"/>
                  </a:cubicBezTo>
                  <a:cubicBezTo>
                    <a:pt x="0" y="1095"/>
                    <a:pt x="335" y="1430"/>
                    <a:pt x="730" y="1430"/>
                  </a:cubicBezTo>
                  <a:cubicBezTo>
                    <a:pt x="1125" y="1430"/>
                    <a:pt x="1459" y="1095"/>
                    <a:pt x="1459" y="700"/>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87"/>
            <p:cNvSpPr/>
            <p:nvPr/>
          </p:nvSpPr>
          <p:spPr>
            <a:xfrm>
              <a:off x="6691473" y="833717"/>
              <a:ext cx="55623" cy="55623"/>
            </a:xfrm>
            <a:custGeom>
              <a:avLst/>
              <a:gdLst/>
              <a:ahLst/>
              <a:cxnLst/>
              <a:rect l="l" t="t" r="r" b="b"/>
              <a:pathLst>
                <a:path w="1430" h="1430" fill="none" extrusionOk="0">
                  <a:moveTo>
                    <a:pt x="1429" y="700"/>
                  </a:moveTo>
                  <a:cubicBezTo>
                    <a:pt x="1429" y="305"/>
                    <a:pt x="1125" y="1"/>
                    <a:pt x="730" y="1"/>
                  </a:cubicBezTo>
                  <a:cubicBezTo>
                    <a:pt x="335" y="1"/>
                    <a:pt x="1" y="305"/>
                    <a:pt x="1" y="700"/>
                  </a:cubicBezTo>
                  <a:cubicBezTo>
                    <a:pt x="1" y="1095"/>
                    <a:pt x="335" y="1430"/>
                    <a:pt x="730" y="1430"/>
                  </a:cubicBezTo>
                  <a:cubicBezTo>
                    <a:pt x="1125" y="1430"/>
                    <a:pt x="1429" y="1095"/>
                    <a:pt x="1429" y="700"/>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87"/>
            <p:cNvSpPr/>
            <p:nvPr/>
          </p:nvSpPr>
          <p:spPr>
            <a:xfrm>
              <a:off x="6416001" y="1588057"/>
              <a:ext cx="1453094" cy="383101"/>
            </a:xfrm>
            <a:custGeom>
              <a:avLst/>
              <a:gdLst/>
              <a:ahLst/>
              <a:cxnLst/>
              <a:rect l="l" t="t" r="r" b="b"/>
              <a:pathLst>
                <a:path w="37357" h="9849" fill="none" extrusionOk="0">
                  <a:moveTo>
                    <a:pt x="35624" y="9848"/>
                  </a:moveTo>
                  <a:lnTo>
                    <a:pt x="1733" y="9848"/>
                  </a:lnTo>
                  <a:cubicBezTo>
                    <a:pt x="760" y="9848"/>
                    <a:pt x="0" y="9089"/>
                    <a:pt x="0" y="8116"/>
                  </a:cubicBezTo>
                  <a:lnTo>
                    <a:pt x="0" y="1763"/>
                  </a:lnTo>
                  <a:cubicBezTo>
                    <a:pt x="0" y="791"/>
                    <a:pt x="760" y="0"/>
                    <a:pt x="1733" y="0"/>
                  </a:cubicBezTo>
                  <a:lnTo>
                    <a:pt x="35624" y="0"/>
                  </a:lnTo>
                  <a:cubicBezTo>
                    <a:pt x="36597" y="0"/>
                    <a:pt x="37357" y="791"/>
                    <a:pt x="37357" y="1763"/>
                  </a:cubicBezTo>
                  <a:lnTo>
                    <a:pt x="37357" y="8116"/>
                  </a:lnTo>
                  <a:cubicBezTo>
                    <a:pt x="37357" y="9089"/>
                    <a:pt x="36597" y="9848"/>
                    <a:pt x="35624" y="9848"/>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87"/>
            <p:cNvSpPr/>
            <p:nvPr/>
          </p:nvSpPr>
          <p:spPr>
            <a:xfrm>
              <a:off x="6825086" y="1703932"/>
              <a:ext cx="942331" cy="39"/>
            </a:xfrm>
            <a:custGeom>
              <a:avLst/>
              <a:gdLst/>
              <a:ahLst/>
              <a:cxnLst/>
              <a:rect l="l" t="t" r="r" b="b"/>
              <a:pathLst>
                <a:path w="24226" h="1" fill="none" extrusionOk="0">
                  <a:moveTo>
                    <a:pt x="0" y="0"/>
                  </a:moveTo>
                  <a:lnTo>
                    <a:pt x="24226"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87"/>
            <p:cNvSpPr/>
            <p:nvPr/>
          </p:nvSpPr>
          <p:spPr>
            <a:xfrm>
              <a:off x="6825086" y="1781961"/>
              <a:ext cx="942331" cy="39"/>
            </a:xfrm>
            <a:custGeom>
              <a:avLst/>
              <a:gdLst/>
              <a:ahLst/>
              <a:cxnLst/>
              <a:rect l="l" t="t" r="r" b="b"/>
              <a:pathLst>
                <a:path w="24226" h="1" fill="none" extrusionOk="0">
                  <a:moveTo>
                    <a:pt x="0" y="0"/>
                  </a:moveTo>
                  <a:lnTo>
                    <a:pt x="24226"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87"/>
            <p:cNvSpPr/>
            <p:nvPr/>
          </p:nvSpPr>
          <p:spPr>
            <a:xfrm>
              <a:off x="6825086" y="1861156"/>
              <a:ext cx="806384" cy="39"/>
            </a:xfrm>
            <a:custGeom>
              <a:avLst/>
              <a:gdLst/>
              <a:ahLst/>
              <a:cxnLst/>
              <a:rect l="l" t="t" r="r" b="b"/>
              <a:pathLst>
                <a:path w="20731" h="1" fill="none" extrusionOk="0">
                  <a:moveTo>
                    <a:pt x="0" y="1"/>
                  </a:moveTo>
                  <a:lnTo>
                    <a:pt x="20730"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87"/>
            <p:cNvSpPr/>
            <p:nvPr/>
          </p:nvSpPr>
          <p:spPr>
            <a:xfrm>
              <a:off x="6503481" y="1657800"/>
              <a:ext cx="245988" cy="244782"/>
            </a:xfrm>
            <a:custGeom>
              <a:avLst/>
              <a:gdLst/>
              <a:ahLst/>
              <a:cxnLst/>
              <a:rect l="l" t="t" r="r" b="b"/>
              <a:pathLst>
                <a:path w="6324" h="6293" fill="none" extrusionOk="0">
                  <a:moveTo>
                    <a:pt x="6323" y="3131"/>
                  </a:moveTo>
                  <a:cubicBezTo>
                    <a:pt x="6323" y="4894"/>
                    <a:pt x="4894" y="6293"/>
                    <a:pt x="3162" y="6293"/>
                  </a:cubicBezTo>
                  <a:cubicBezTo>
                    <a:pt x="1429" y="6293"/>
                    <a:pt x="1" y="4894"/>
                    <a:pt x="1" y="3131"/>
                  </a:cubicBezTo>
                  <a:cubicBezTo>
                    <a:pt x="1" y="1399"/>
                    <a:pt x="1429" y="1"/>
                    <a:pt x="3162" y="1"/>
                  </a:cubicBezTo>
                  <a:cubicBezTo>
                    <a:pt x="4894" y="1"/>
                    <a:pt x="6323" y="1399"/>
                    <a:pt x="6323" y="3131"/>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87"/>
            <p:cNvSpPr/>
            <p:nvPr/>
          </p:nvSpPr>
          <p:spPr>
            <a:xfrm>
              <a:off x="6568518" y="1711012"/>
              <a:ext cx="115915" cy="120621"/>
            </a:xfrm>
            <a:custGeom>
              <a:avLst/>
              <a:gdLst/>
              <a:ahLst/>
              <a:cxnLst/>
              <a:rect l="l" t="t" r="r" b="b"/>
              <a:pathLst>
                <a:path w="2980" h="3101" fill="none" extrusionOk="0">
                  <a:moveTo>
                    <a:pt x="2979" y="3101"/>
                  </a:moveTo>
                  <a:cubicBezTo>
                    <a:pt x="2979" y="2402"/>
                    <a:pt x="2523" y="1703"/>
                    <a:pt x="1915" y="1459"/>
                  </a:cubicBezTo>
                  <a:cubicBezTo>
                    <a:pt x="2128" y="1338"/>
                    <a:pt x="2280" y="1064"/>
                    <a:pt x="2280" y="791"/>
                  </a:cubicBezTo>
                  <a:cubicBezTo>
                    <a:pt x="2280" y="365"/>
                    <a:pt x="1946" y="0"/>
                    <a:pt x="1490" y="0"/>
                  </a:cubicBezTo>
                  <a:cubicBezTo>
                    <a:pt x="1034" y="0"/>
                    <a:pt x="700" y="365"/>
                    <a:pt x="700" y="791"/>
                  </a:cubicBezTo>
                  <a:cubicBezTo>
                    <a:pt x="700" y="1064"/>
                    <a:pt x="852" y="1338"/>
                    <a:pt x="1064" y="1459"/>
                  </a:cubicBezTo>
                  <a:cubicBezTo>
                    <a:pt x="456" y="1703"/>
                    <a:pt x="1" y="2402"/>
                    <a:pt x="1" y="3101"/>
                  </a:cubicBezTo>
                  <a:close/>
                </a:path>
              </a:pathLst>
            </a:custGeom>
            <a:noFill/>
            <a:ln w="4550" cap="rnd" cmpd="sng">
              <a:solidFill>
                <a:srgbClr val="E5A5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87"/>
            <p:cNvSpPr/>
            <p:nvPr/>
          </p:nvSpPr>
          <p:spPr>
            <a:xfrm>
              <a:off x="6416001" y="2052687"/>
              <a:ext cx="1453094" cy="383101"/>
            </a:xfrm>
            <a:custGeom>
              <a:avLst/>
              <a:gdLst/>
              <a:ahLst/>
              <a:cxnLst/>
              <a:rect l="l" t="t" r="r" b="b"/>
              <a:pathLst>
                <a:path w="37357" h="9849" fill="none" extrusionOk="0">
                  <a:moveTo>
                    <a:pt x="35624" y="9849"/>
                  </a:moveTo>
                  <a:lnTo>
                    <a:pt x="1733" y="9849"/>
                  </a:lnTo>
                  <a:cubicBezTo>
                    <a:pt x="760" y="9849"/>
                    <a:pt x="0" y="9059"/>
                    <a:pt x="0" y="8116"/>
                  </a:cubicBezTo>
                  <a:lnTo>
                    <a:pt x="0" y="1733"/>
                  </a:lnTo>
                  <a:cubicBezTo>
                    <a:pt x="0" y="791"/>
                    <a:pt x="760" y="1"/>
                    <a:pt x="1733" y="1"/>
                  </a:cubicBezTo>
                  <a:lnTo>
                    <a:pt x="35624" y="1"/>
                  </a:lnTo>
                  <a:cubicBezTo>
                    <a:pt x="36597" y="1"/>
                    <a:pt x="37357" y="791"/>
                    <a:pt x="37357" y="1733"/>
                  </a:cubicBezTo>
                  <a:lnTo>
                    <a:pt x="37357" y="8116"/>
                  </a:lnTo>
                  <a:cubicBezTo>
                    <a:pt x="37357" y="9059"/>
                    <a:pt x="36597" y="9849"/>
                    <a:pt x="35624" y="9849"/>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87"/>
            <p:cNvSpPr/>
            <p:nvPr/>
          </p:nvSpPr>
          <p:spPr>
            <a:xfrm>
              <a:off x="6825086" y="2167396"/>
              <a:ext cx="942331" cy="39"/>
            </a:xfrm>
            <a:custGeom>
              <a:avLst/>
              <a:gdLst/>
              <a:ahLst/>
              <a:cxnLst/>
              <a:rect l="l" t="t" r="r" b="b"/>
              <a:pathLst>
                <a:path w="24226" h="1" fill="none" extrusionOk="0">
                  <a:moveTo>
                    <a:pt x="0" y="0"/>
                  </a:moveTo>
                  <a:lnTo>
                    <a:pt x="24226"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87"/>
            <p:cNvSpPr/>
            <p:nvPr/>
          </p:nvSpPr>
          <p:spPr>
            <a:xfrm>
              <a:off x="6825086" y="2246591"/>
              <a:ext cx="942331" cy="39"/>
            </a:xfrm>
            <a:custGeom>
              <a:avLst/>
              <a:gdLst/>
              <a:ahLst/>
              <a:cxnLst/>
              <a:rect l="l" t="t" r="r" b="b"/>
              <a:pathLst>
                <a:path w="24226" h="1" fill="none" extrusionOk="0">
                  <a:moveTo>
                    <a:pt x="0" y="1"/>
                  </a:moveTo>
                  <a:lnTo>
                    <a:pt x="24226"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87"/>
            <p:cNvSpPr/>
            <p:nvPr/>
          </p:nvSpPr>
          <p:spPr>
            <a:xfrm>
              <a:off x="6825086" y="2325825"/>
              <a:ext cx="431568" cy="39"/>
            </a:xfrm>
            <a:custGeom>
              <a:avLst/>
              <a:gdLst/>
              <a:ahLst/>
              <a:cxnLst/>
              <a:rect l="l" t="t" r="r" b="b"/>
              <a:pathLst>
                <a:path w="11095" h="1" fill="none" extrusionOk="0">
                  <a:moveTo>
                    <a:pt x="0" y="0"/>
                  </a:moveTo>
                  <a:lnTo>
                    <a:pt x="11095"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87"/>
            <p:cNvSpPr/>
            <p:nvPr/>
          </p:nvSpPr>
          <p:spPr>
            <a:xfrm>
              <a:off x="6486950" y="2104732"/>
              <a:ext cx="279051" cy="279051"/>
            </a:xfrm>
            <a:custGeom>
              <a:avLst/>
              <a:gdLst/>
              <a:ahLst/>
              <a:cxnLst/>
              <a:rect l="l" t="t" r="r" b="b"/>
              <a:pathLst>
                <a:path w="7174" h="7174" fill="none" extrusionOk="0">
                  <a:moveTo>
                    <a:pt x="4894" y="699"/>
                  </a:moveTo>
                  <a:cubicBezTo>
                    <a:pt x="6475" y="1429"/>
                    <a:pt x="7174" y="3283"/>
                    <a:pt x="6475" y="4863"/>
                  </a:cubicBezTo>
                  <a:cubicBezTo>
                    <a:pt x="5745" y="6474"/>
                    <a:pt x="3891" y="7174"/>
                    <a:pt x="2310" y="6474"/>
                  </a:cubicBezTo>
                  <a:cubicBezTo>
                    <a:pt x="699" y="5745"/>
                    <a:pt x="0" y="3891"/>
                    <a:pt x="699" y="2310"/>
                  </a:cubicBezTo>
                  <a:cubicBezTo>
                    <a:pt x="1429" y="699"/>
                    <a:pt x="3283" y="0"/>
                    <a:pt x="4894" y="699"/>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87"/>
            <p:cNvSpPr/>
            <p:nvPr/>
          </p:nvSpPr>
          <p:spPr>
            <a:xfrm>
              <a:off x="6568518" y="2174475"/>
              <a:ext cx="115915" cy="120621"/>
            </a:xfrm>
            <a:custGeom>
              <a:avLst/>
              <a:gdLst/>
              <a:ahLst/>
              <a:cxnLst/>
              <a:rect l="l" t="t" r="r" b="b"/>
              <a:pathLst>
                <a:path w="2980" h="3101" fill="none" extrusionOk="0">
                  <a:moveTo>
                    <a:pt x="2979" y="3101"/>
                  </a:moveTo>
                  <a:cubicBezTo>
                    <a:pt x="2979" y="2432"/>
                    <a:pt x="2523" y="1733"/>
                    <a:pt x="1915" y="1490"/>
                  </a:cubicBezTo>
                  <a:cubicBezTo>
                    <a:pt x="2128" y="1338"/>
                    <a:pt x="2280" y="1095"/>
                    <a:pt x="2280" y="821"/>
                  </a:cubicBezTo>
                  <a:cubicBezTo>
                    <a:pt x="2280" y="365"/>
                    <a:pt x="1946" y="1"/>
                    <a:pt x="1490" y="1"/>
                  </a:cubicBezTo>
                  <a:cubicBezTo>
                    <a:pt x="1034" y="1"/>
                    <a:pt x="700" y="365"/>
                    <a:pt x="700" y="821"/>
                  </a:cubicBezTo>
                  <a:cubicBezTo>
                    <a:pt x="700" y="1095"/>
                    <a:pt x="852" y="1338"/>
                    <a:pt x="1064" y="1490"/>
                  </a:cubicBezTo>
                  <a:cubicBezTo>
                    <a:pt x="456" y="1733"/>
                    <a:pt x="1" y="2432"/>
                    <a:pt x="1" y="3101"/>
                  </a:cubicBezTo>
                  <a:close/>
                </a:path>
              </a:pathLst>
            </a:custGeom>
            <a:noFill/>
            <a:ln w="4550" cap="rnd" cmpd="sng">
              <a:solidFill>
                <a:srgbClr val="E5A5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87"/>
            <p:cNvSpPr/>
            <p:nvPr/>
          </p:nvSpPr>
          <p:spPr>
            <a:xfrm>
              <a:off x="7436321" y="1067841"/>
              <a:ext cx="432774" cy="433941"/>
            </a:xfrm>
            <a:custGeom>
              <a:avLst/>
              <a:gdLst/>
              <a:ahLst/>
              <a:cxnLst/>
              <a:rect l="l" t="t" r="r" b="b"/>
              <a:pathLst>
                <a:path w="11126" h="11156" fill="none" extrusionOk="0">
                  <a:moveTo>
                    <a:pt x="9150" y="11155"/>
                  </a:moveTo>
                  <a:lnTo>
                    <a:pt x="1946" y="11155"/>
                  </a:lnTo>
                  <a:cubicBezTo>
                    <a:pt x="882" y="11155"/>
                    <a:pt x="1" y="10274"/>
                    <a:pt x="1" y="9180"/>
                  </a:cubicBezTo>
                  <a:lnTo>
                    <a:pt x="1" y="1976"/>
                  </a:lnTo>
                  <a:cubicBezTo>
                    <a:pt x="1" y="882"/>
                    <a:pt x="882" y="0"/>
                    <a:pt x="1946" y="0"/>
                  </a:cubicBezTo>
                  <a:lnTo>
                    <a:pt x="9150" y="0"/>
                  </a:lnTo>
                  <a:cubicBezTo>
                    <a:pt x="10244" y="0"/>
                    <a:pt x="11126" y="882"/>
                    <a:pt x="11126" y="1976"/>
                  </a:cubicBezTo>
                  <a:lnTo>
                    <a:pt x="11126" y="9180"/>
                  </a:lnTo>
                  <a:cubicBezTo>
                    <a:pt x="11126" y="10274"/>
                    <a:pt x="10244" y="11155"/>
                    <a:pt x="9150" y="11155"/>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87"/>
            <p:cNvSpPr/>
            <p:nvPr/>
          </p:nvSpPr>
          <p:spPr>
            <a:xfrm>
              <a:off x="7530920" y="1163607"/>
              <a:ext cx="243615" cy="242409"/>
            </a:xfrm>
            <a:custGeom>
              <a:avLst/>
              <a:gdLst/>
              <a:ahLst/>
              <a:cxnLst/>
              <a:rect l="l" t="t" r="r" b="b"/>
              <a:pathLst>
                <a:path w="6263" h="6232" fill="none" extrusionOk="0">
                  <a:moveTo>
                    <a:pt x="6019" y="2888"/>
                  </a:moveTo>
                  <a:lnTo>
                    <a:pt x="6262" y="2706"/>
                  </a:lnTo>
                  <a:lnTo>
                    <a:pt x="6141" y="2250"/>
                  </a:lnTo>
                  <a:lnTo>
                    <a:pt x="5867" y="2158"/>
                  </a:lnTo>
                  <a:cubicBezTo>
                    <a:pt x="5776" y="1885"/>
                    <a:pt x="5654" y="1672"/>
                    <a:pt x="5533" y="1459"/>
                  </a:cubicBezTo>
                  <a:lnTo>
                    <a:pt x="5624" y="1216"/>
                  </a:lnTo>
                  <a:lnTo>
                    <a:pt x="5320" y="851"/>
                  </a:lnTo>
                  <a:lnTo>
                    <a:pt x="5016" y="912"/>
                  </a:lnTo>
                  <a:cubicBezTo>
                    <a:pt x="4834" y="730"/>
                    <a:pt x="4621" y="578"/>
                    <a:pt x="4378" y="487"/>
                  </a:cubicBezTo>
                  <a:lnTo>
                    <a:pt x="4347" y="213"/>
                  </a:lnTo>
                  <a:lnTo>
                    <a:pt x="3891" y="61"/>
                  </a:lnTo>
                  <a:lnTo>
                    <a:pt x="3679" y="243"/>
                  </a:lnTo>
                  <a:cubicBezTo>
                    <a:pt x="3405" y="213"/>
                    <a:pt x="3162" y="183"/>
                    <a:pt x="2888" y="213"/>
                  </a:cubicBezTo>
                  <a:lnTo>
                    <a:pt x="2736" y="0"/>
                  </a:lnTo>
                  <a:lnTo>
                    <a:pt x="2250" y="91"/>
                  </a:lnTo>
                  <a:lnTo>
                    <a:pt x="2159" y="365"/>
                  </a:lnTo>
                  <a:cubicBezTo>
                    <a:pt x="1916" y="456"/>
                    <a:pt x="1672" y="578"/>
                    <a:pt x="1460" y="699"/>
                  </a:cubicBezTo>
                  <a:lnTo>
                    <a:pt x="1216" y="608"/>
                  </a:lnTo>
                  <a:lnTo>
                    <a:pt x="852" y="943"/>
                  </a:lnTo>
                  <a:lnTo>
                    <a:pt x="913" y="1216"/>
                  </a:lnTo>
                  <a:cubicBezTo>
                    <a:pt x="761" y="1399"/>
                    <a:pt x="609" y="1642"/>
                    <a:pt x="487" y="1854"/>
                  </a:cubicBezTo>
                  <a:lnTo>
                    <a:pt x="213" y="1885"/>
                  </a:lnTo>
                  <a:lnTo>
                    <a:pt x="61" y="2371"/>
                  </a:lnTo>
                  <a:lnTo>
                    <a:pt x="274" y="2554"/>
                  </a:lnTo>
                  <a:cubicBezTo>
                    <a:pt x="213" y="2827"/>
                    <a:pt x="213" y="3070"/>
                    <a:pt x="213" y="3344"/>
                  </a:cubicBezTo>
                  <a:lnTo>
                    <a:pt x="1" y="3526"/>
                  </a:lnTo>
                  <a:lnTo>
                    <a:pt x="92" y="3982"/>
                  </a:lnTo>
                  <a:lnTo>
                    <a:pt x="365" y="4073"/>
                  </a:lnTo>
                  <a:cubicBezTo>
                    <a:pt x="457" y="4316"/>
                    <a:pt x="578" y="4560"/>
                    <a:pt x="730" y="4772"/>
                  </a:cubicBezTo>
                  <a:lnTo>
                    <a:pt x="639" y="5016"/>
                  </a:lnTo>
                  <a:lnTo>
                    <a:pt x="943" y="5380"/>
                  </a:lnTo>
                  <a:lnTo>
                    <a:pt x="1216" y="5320"/>
                  </a:lnTo>
                  <a:cubicBezTo>
                    <a:pt x="1429" y="5472"/>
                    <a:pt x="1642" y="5623"/>
                    <a:pt x="1885" y="5745"/>
                  </a:cubicBezTo>
                  <a:lnTo>
                    <a:pt x="1916" y="6019"/>
                  </a:lnTo>
                  <a:lnTo>
                    <a:pt x="2372" y="6171"/>
                  </a:lnTo>
                  <a:lnTo>
                    <a:pt x="2584" y="5958"/>
                  </a:lnTo>
                  <a:cubicBezTo>
                    <a:pt x="2827" y="6019"/>
                    <a:pt x="3101" y="6019"/>
                    <a:pt x="3375" y="6019"/>
                  </a:cubicBezTo>
                  <a:lnTo>
                    <a:pt x="3527" y="6231"/>
                  </a:lnTo>
                  <a:lnTo>
                    <a:pt x="4013" y="6140"/>
                  </a:lnTo>
                  <a:lnTo>
                    <a:pt x="4104" y="5867"/>
                  </a:lnTo>
                  <a:cubicBezTo>
                    <a:pt x="4347" y="5775"/>
                    <a:pt x="4560" y="5654"/>
                    <a:pt x="4773" y="5502"/>
                  </a:cubicBezTo>
                  <a:lnTo>
                    <a:pt x="5046" y="5623"/>
                  </a:lnTo>
                  <a:lnTo>
                    <a:pt x="5411" y="5289"/>
                  </a:lnTo>
                  <a:lnTo>
                    <a:pt x="5320" y="5016"/>
                  </a:lnTo>
                  <a:cubicBezTo>
                    <a:pt x="5502" y="4803"/>
                    <a:pt x="5654" y="4590"/>
                    <a:pt x="5745" y="4347"/>
                  </a:cubicBezTo>
                  <a:lnTo>
                    <a:pt x="6019" y="4316"/>
                  </a:lnTo>
                  <a:lnTo>
                    <a:pt x="6171" y="3861"/>
                  </a:lnTo>
                  <a:lnTo>
                    <a:pt x="5989" y="3648"/>
                  </a:lnTo>
                  <a:cubicBezTo>
                    <a:pt x="6049" y="3405"/>
                    <a:pt x="6049" y="3131"/>
                    <a:pt x="6019" y="2888"/>
                  </a:cubicBezTo>
                  <a:close/>
                  <a:moveTo>
                    <a:pt x="3131" y="4225"/>
                  </a:moveTo>
                  <a:cubicBezTo>
                    <a:pt x="2493" y="4225"/>
                    <a:pt x="2007" y="3739"/>
                    <a:pt x="2007" y="3101"/>
                  </a:cubicBezTo>
                  <a:cubicBezTo>
                    <a:pt x="2007" y="2493"/>
                    <a:pt x="2493" y="1976"/>
                    <a:pt x="3131" y="1976"/>
                  </a:cubicBezTo>
                  <a:cubicBezTo>
                    <a:pt x="3739" y="1976"/>
                    <a:pt x="4256" y="2493"/>
                    <a:pt x="4256" y="3101"/>
                  </a:cubicBezTo>
                  <a:cubicBezTo>
                    <a:pt x="4256" y="3739"/>
                    <a:pt x="3739" y="4225"/>
                    <a:pt x="3131" y="4225"/>
                  </a:cubicBezTo>
                  <a:close/>
                  <a:moveTo>
                    <a:pt x="3131" y="4712"/>
                  </a:moveTo>
                  <a:cubicBezTo>
                    <a:pt x="2250" y="4712"/>
                    <a:pt x="1520" y="3982"/>
                    <a:pt x="1520" y="3101"/>
                  </a:cubicBezTo>
                  <a:cubicBezTo>
                    <a:pt x="1520" y="2219"/>
                    <a:pt x="2250" y="1520"/>
                    <a:pt x="3131" y="1520"/>
                  </a:cubicBezTo>
                  <a:cubicBezTo>
                    <a:pt x="4013" y="1520"/>
                    <a:pt x="4742" y="2219"/>
                    <a:pt x="4742" y="3101"/>
                  </a:cubicBezTo>
                  <a:cubicBezTo>
                    <a:pt x="4742" y="3982"/>
                    <a:pt x="4013" y="4712"/>
                    <a:pt x="3131" y="4712"/>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87"/>
            <p:cNvSpPr/>
            <p:nvPr/>
          </p:nvSpPr>
          <p:spPr>
            <a:xfrm>
              <a:off x="6925597" y="1067841"/>
              <a:ext cx="433941" cy="433941"/>
            </a:xfrm>
            <a:custGeom>
              <a:avLst/>
              <a:gdLst/>
              <a:ahLst/>
              <a:cxnLst/>
              <a:rect l="l" t="t" r="r" b="b"/>
              <a:pathLst>
                <a:path w="11156" h="11156" fill="none" extrusionOk="0">
                  <a:moveTo>
                    <a:pt x="9180" y="11155"/>
                  </a:moveTo>
                  <a:lnTo>
                    <a:pt x="1976" y="11155"/>
                  </a:lnTo>
                  <a:cubicBezTo>
                    <a:pt x="882" y="11155"/>
                    <a:pt x="0" y="10274"/>
                    <a:pt x="0" y="9180"/>
                  </a:cubicBezTo>
                  <a:lnTo>
                    <a:pt x="0" y="1976"/>
                  </a:lnTo>
                  <a:cubicBezTo>
                    <a:pt x="0" y="882"/>
                    <a:pt x="882" y="0"/>
                    <a:pt x="1976" y="0"/>
                  </a:cubicBezTo>
                  <a:lnTo>
                    <a:pt x="9180" y="0"/>
                  </a:lnTo>
                  <a:cubicBezTo>
                    <a:pt x="10274" y="0"/>
                    <a:pt x="11155" y="882"/>
                    <a:pt x="11155" y="1976"/>
                  </a:cubicBezTo>
                  <a:lnTo>
                    <a:pt x="11155" y="9180"/>
                  </a:lnTo>
                  <a:cubicBezTo>
                    <a:pt x="11155" y="10274"/>
                    <a:pt x="10274" y="11155"/>
                    <a:pt x="9180" y="11155"/>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87"/>
            <p:cNvSpPr/>
            <p:nvPr/>
          </p:nvSpPr>
          <p:spPr>
            <a:xfrm>
              <a:off x="6996507" y="1222731"/>
              <a:ext cx="286169" cy="166715"/>
            </a:xfrm>
            <a:custGeom>
              <a:avLst/>
              <a:gdLst/>
              <a:ahLst/>
              <a:cxnLst/>
              <a:rect l="l" t="t" r="r" b="b"/>
              <a:pathLst>
                <a:path w="7357" h="4286" fill="none" extrusionOk="0">
                  <a:moveTo>
                    <a:pt x="7357" y="4286"/>
                  </a:moveTo>
                  <a:lnTo>
                    <a:pt x="1" y="4286"/>
                  </a:lnTo>
                  <a:lnTo>
                    <a:pt x="2919" y="0"/>
                  </a:lnTo>
                  <a:lnTo>
                    <a:pt x="4651" y="3040"/>
                  </a:lnTo>
                  <a:lnTo>
                    <a:pt x="5746" y="1337"/>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87"/>
            <p:cNvSpPr/>
            <p:nvPr/>
          </p:nvSpPr>
          <p:spPr>
            <a:xfrm>
              <a:off x="7175047" y="1171892"/>
              <a:ext cx="50878" cy="50878"/>
            </a:xfrm>
            <a:custGeom>
              <a:avLst/>
              <a:gdLst/>
              <a:ahLst/>
              <a:cxnLst/>
              <a:rect l="l" t="t" r="r" b="b"/>
              <a:pathLst>
                <a:path w="1308" h="1308" fill="none" extrusionOk="0">
                  <a:moveTo>
                    <a:pt x="1308" y="669"/>
                  </a:moveTo>
                  <a:cubicBezTo>
                    <a:pt x="1308" y="304"/>
                    <a:pt x="1034" y="0"/>
                    <a:pt x="669" y="0"/>
                  </a:cubicBezTo>
                  <a:cubicBezTo>
                    <a:pt x="304" y="0"/>
                    <a:pt x="1" y="304"/>
                    <a:pt x="1" y="669"/>
                  </a:cubicBezTo>
                  <a:cubicBezTo>
                    <a:pt x="1" y="1034"/>
                    <a:pt x="304" y="1307"/>
                    <a:pt x="669" y="1307"/>
                  </a:cubicBezTo>
                  <a:cubicBezTo>
                    <a:pt x="1034" y="1307"/>
                    <a:pt x="1308" y="1034"/>
                    <a:pt x="1308" y="669"/>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87"/>
            <p:cNvSpPr/>
            <p:nvPr/>
          </p:nvSpPr>
          <p:spPr>
            <a:xfrm>
              <a:off x="6416001" y="1067841"/>
              <a:ext cx="432774" cy="433941"/>
            </a:xfrm>
            <a:custGeom>
              <a:avLst/>
              <a:gdLst/>
              <a:ahLst/>
              <a:cxnLst/>
              <a:rect l="l" t="t" r="r" b="b"/>
              <a:pathLst>
                <a:path w="11126" h="11156" fill="none" extrusionOk="0">
                  <a:moveTo>
                    <a:pt x="9150" y="11155"/>
                  </a:moveTo>
                  <a:lnTo>
                    <a:pt x="1946" y="11155"/>
                  </a:lnTo>
                  <a:cubicBezTo>
                    <a:pt x="882" y="11155"/>
                    <a:pt x="0" y="10274"/>
                    <a:pt x="0" y="9180"/>
                  </a:cubicBezTo>
                  <a:lnTo>
                    <a:pt x="0" y="1976"/>
                  </a:lnTo>
                  <a:cubicBezTo>
                    <a:pt x="0" y="882"/>
                    <a:pt x="882" y="0"/>
                    <a:pt x="1946" y="0"/>
                  </a:cubicBezTo>
                  <a:lnTo>
                    <a:pt x="9150" y="0"/>
                  </a:lnTo>
                  <a:cubicBezTo>
                    <a:pt x="10244" y="0"/>
                    <a:pt x="11125" y="882"/>
                    <a:pt x="11125" y="1976"/>
                  </a:cubicBezTo>
                  <a:lnTo>
                    <a:pt x="11125" y="9180"/>
                  </a:lnTo>
                  <a:cubicBezTo>
                    <a:pt x="11125" y="10274"/>
                    <a:pt x="10244" y="11155"/>
                    <a:pt x="9150" y="11155"/>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87"/>
            <p:cNvSpPr/>
            <p:nvPr/>
          </p:nvSpPr>
          <p:spPr>
            <a:xfrm>
              <a:off x="6523591" y="1209701"/>
              <a:ext cx="217593" cy="151389"/>
            </a:xfrm>
            <a:custGeom>
              <a:avLst/>
              <a:gdLst/>
              <a:ahLst/>
              <a:cxnLst/>
              <a:rect l="l" t="t" r="r" b="b"/>
              <a:pathLst>
                <a:path w="5594" h="3892" fill="none" extrusionOk="0">
                  <a:moveTo>
                    <a:pt x="1" y="1"/>
                  </a:moveTo>
                  <a:lnTo>
                    <a:pt x="5593" y="1"/>
                  </a:lnTo>
                  <a:lnTo>
                    <a:pt x="5593" y="3891"/>
                  </a:lnTo>
                  <a:lnTo>
                    <a:pt x="1" y="3891"/>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87"/>
            <p:cNvSpPr/>
            <p:nvPr/>
          </p:nvSpPr>
          <p:spPr>
            <a:xfrm>
              <a:off x="6523591" y="1209701"/>
              <a:ext cx="217593" cy="88725"/>
            </a:xfrm>
            <a:custGeom>
              <a:avLst/>
              <a:gdLst/>
              <a:ahLst/>
              <a:cxnLst/>
              <a:rect l="l" t="t" r="r" b="b"/>
              <a:pathLst>
                <a:path w="5594" h="2281" fill="none" extrusionOk="0">
                  <a:moveTo>
                    <a:pt x="1" y="1"/>
                  </a:moveTo>
                  <a:lnTo>
                    <a:pt x="2371" y="2068"/>
                  </a:lnTo>
                  <a:cubicBezTo>
                    <a:pt x="2615" y="2280"/>
                    <a:pt x="2979" y="2280"/>
                    <a:pt x="3222" y="2068"/>
                  </a:cubicBezTo>
                  <a:lnTo>
                    <a:pt x="5593"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87"/>
            <p:cNvSpPr/>
            <p:nvPr/>
          </p:nvSpPr>
          <p:spPr>
            <a:xfrm>
              <a:off x="6654831" y="1286562"/>
              <a:ext cx="86352" cy="74528"/>
            </a:xfrm>
            <a:custGeom>
              <a:avLst/>
              <a:gdLst/>
              <a:ahLst/>
              <a:cxnLst/>
              <a:rect l="l" t="t" r="r" b="b"/>
              <a:pathLst>
                <a:path w="2220" h="1916" fill="none" extrusionOk="0">
                  <a:moveTo>
                    <a:pt x="2219" y="1915"/>
                  </a:move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87"/>
            <p:cNvSpPr/>
            <p:nvPr/>
          </p:nvSpPr>
          <p:spPr>
            <a:xfrm>
              <a:off x="6523591" y="1286562"/>
              <a:ext cx="86352" cy="74528"/>
            </a:xfrm>
            <a:custGeom>
              <a:avLst/>
              <a:gdLst/>
              <a:ahLst/>
              <a:cxnLst/>
              <a:rect l="l" t="t" r="r" b="b"/>
              <a:pathLst>
                <a:path w="2220" h="1916" fill="none" extrusionOk="0">
                  <a:moveTo>
                    <a:pt x="1" y="1915"/>
                  </a:moveTo>
                  <a:lnTo>
                    <a:pt x="2219" y="0"/>
                  </a:lnTo>
                </a:path>
              </a:pathLst>
            </a:custGeom>
            <a:noFill/>
            <a:ln w="9525" cap="rnd" cmpd="sng">
              <a:solidFill>
                <a:srgbClr val="E5A5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87"/>
            <p:cNvSpPr/>
            <p:nvPr/>
          </p:nvSpPr>
          <p:spPr>
            <a:xfrm>
              <a:off x="6416001" y="2516151"/>
              <a:ext cx="1453094" cy="827661"/>
            </a:xfrm>
            <a:custGeom>
              <a:avLst/>
              <a:gdLst/>
              <a:ahLst/>
              <a:cxnLst/>
              <a:rect l="l" t="t" r="r" b="b"/>
              <a:pathLst>
                <a:path w="37357" h="21278" fill="none" extrusionOk="0">
                  <a:moveTo>
                    <a:pt x="35624" y="21278"/>
                  </a:moveTo>
                  <a:lnTo>
                    <a:pt x="1733" y="21278"/>
                  </a:lnTo>
                  <a:cubicBezTo>
                    <a:pt x="760" y="21278"/>
                    <a:pt x="0" y="20487"/>
                    <a:pt x="0" y="19515"/>
                  </a:cubicBezTo>
                  <a:lnTo>
                    <a:pt x="0" y="1764"/>
                  </a:lnTo>
                  <a:cubicBezTo>
                    <a:pt x="0" y="791"/>
                    <a:pt x="760" y="1"/>
                    <a:pt x="1733" y="1"/>
                  </a:cubicBezTo>
                  <a:lnTo>
                    <a:pt x="35624" y="1"/>
                  </a:lnTo>
                  <a:cubicBezTo>
                    <a:pt x="36597" y="1"/>
                    <a:pt x="37357" y="791"/>
                    <a:pt x="37357" y="1764"/>
                  </a:cubicBezTo>
                  <a:lnTo>
                    <a:pt x="37357" y="19515"/>
                  </a:lnTo>
                  <a:cubicBezTo>
                    <a:pt x="37357" y="20487"/>
                    <a:pt x="36597" y="21278"/>
                    <a:pt x="35624" y="21278"/>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87"/>
            <p:cNvSpPr/>
            <p:nvPr/>
          </p:nvSpPr>
          <p:spPr>
            <a:xfrm>
              <a:off x="6971691" y="2737244"/>
              <a:ext cx="335802" cy="335841"/>
            </a:xfrm>
            <a:custGeom>
              <a:avLst/>
              <a:gdLst/>
              <a:ahLst/>
              <a:cxnLst/>
              <a:rect l="l" t="t" r="r" b="b"/>
              <a:pathLst>
                <a:path w="8633" h="8634" fill="none" extrusionOk="0">
                  <a:moveTo>
                    <a:pt x="7083" y="1551"/>
                  </a:moveTo>
                  <a:cubicBezTo>
                    <a:pt x="8633" y="3071"/>
                    <a:pt x="8633" y="5563"/>
                    <a:pt x="7083" y="7113"/>
                  </a:cubicBezTo>
                  <a:cubicBezTo>
                    <a:pt x="5563" y="8633"/>
                    <a:pt x="3070" y="8633"/>
                    <a:pt x="1520" y="7113"/>
                  </a:cubicBezTo>
                  <a:cubicBezTo>
                    <a:pt x="0" y="5563"/>
                    <a:pt x="0" y="3071"/>
                    <a:pt x="1520" y="1551"/>
                  </a:cubicBezTo>
                  <a:cubicBezTo>
                    <a:pt x="3070" y="1"/>
                    <a:pt x="5563" y="1"/>
                    <a:pt x="7083" y="1551"/>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87"/>
            <p:cNvSpPr/>
            <p:nvPr/>
          </p:nvSpPr>
          <p:spPr>
            <a:xfrm>
              <a:off x="7105303" y="2848374"/>
              <a:ext cx="99344" cy="114748"/>
            </a:xfrm>
            <a:custGeom>
              <a:avLst/>
              <a:gdLst/>
              <a:ahLst/>
              <a:cxnLst/>
              <a:rect l="l" t="t" r="r" b="b"/>
              <a:pathLst>
                <a:path w="2554" h="2950" fill="none" extrusionOk="0">
                  <a:moveTo>
                    <a:pt x="2371" y="1217"/>
                  </a:moveTo>
                  <a:lnTo>
                    <a:pt x="426" y="92"/>
                  </a:lnTo>
                  <a:cubicBezTo>
                    <a:pt x="243" y="1"/>
                    <a:pt x="0" y="123"/>
                    <a:pt x="0" y="366"/>
                  </a:cubicBezTo>
                  <a:lnTo>
                    <a:pt x="0" y="2585"/>
                  </a:lnTo>
                  <a:cubicBezTo>
                    <a:pt x="0" y="2797"/>
                    <a:pt x="243" y="2949"/>
                    <a:pt x="426" y="2828"/>
                  </a:cubicBezTo>
                  <a:lnTo>
                    <a:pt x="2371" y="1734"/>
                  </a:lnTo>
                  <a:cubicBezTo>
                    <a:pt x="2553" y="1612"/>
                    <a:pt x="2553" y="1338"/>
                    <a:pt x="2371" y="1217"/>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87"/>
            <p:cNvSpPr/>
            <p:nvPr/>
          </p:nvSpPr>
          <p:spPr>
            <a:xfrm>
              <a:off x="6626424" y="3198689"/>
              <a:ext cx="1148128" cy="27225"/>
            </a:xfrm>
            <a:custGeom>
              <a:avLst/>
              <a:gdLst/>
              <a:ahLst/>
              <a:cxnLst/>
              <a:rect l="l" t="t" r="r" b="b"/>
              <a:pathLst>
                <a:path w="26294" h="1" fill="none" extrusionOk="0">
                  <a:moveTo>
                    <a:pt x="1" y="0"/>
                  </a:moveTo>
                  <a:lnTo>
                    <a:pt x="26293"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87"/>
            <p:cNvSpPr/>
            <p:nvPr/>
          </p:nvSpPr>
          <p:spPr>
            <a:xfrm>
              <a:off x="6626436" y="3198374"/>
              <a:ext cx="331096" cy="39"/>
            </a:xfrm>
            <a:custGeom>
              <a:avLst/>
              <a:gdLst/>
              <a:ahLst/>
              <a:cxnLst/>
              <a:rect l="l" t="t" r="r" b="b"/>
              <a:pathLst>
                <a:path w="8512" h="1" fill="none" extrusionOk="0">
                  <a:moveTo>
                    <a:pt x="1" y="0"/>
                  </a:moveTo>
                  <a:lnTo>
                    <a:pt x="8512"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87"/>
            <p:cNvSpPr/>
            <p:nvPr/>
          </p:nvSpPr>
          <p:spPr>
            <a:xfrm>
              <a:off x="6907860" y="3168812"/>
              <a:ext cx="57957" cy="59124"/>
            </a:xfrm>
            <a:custGeom>
              <a:avLst/>
              <a:gdLst/>
              <a:ahLst/>
              <a:cxnLst/>
              <a:rect l="l" t="t" r="r" b="b"/>
              <a:pathLst>
                <a:path w="1490" h="1520" extrusionOk="0">
                  <a:moveTo>
                    <a:pt x="760" y="0"/>
                  </a:moveTo>
                  <a:cubicBezTo>
                    <a:pt x="334" y="0"/>
                    <a:pt x="0" y="335"/>
                    <a:pt x="0" y="760"/>
                  </a:cubicBezTo>
                  <a:cubicBezTo>
                    <a:pt x="0" y="1186"/>
                    <a:pt x="334" y="1520"/>
                    <a:pt x="760" y="1520"/>
                  </a:cubicBezTo>
                  <a:cubicBezTo>
                    <a:pt x="1155" y="1520"/>
                    <a:pt x="1489" y="1186"/>
                    <a:pt x="1489" y="760"/>
                  </a:cubicBezTo>
                  <a:cubicBezTo>
                    <a:pt x="1489" y="335"/>
                    <a:pt x="1155" y="0"/>
                    <a:pt x="7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87"/>
            <p:cNvSpPr/>
            <p:nvPr/>
          </p:nvSpPr>
          <p:spPr>
            <a:xfrm>
              <a:off x="6484577" y="3179431"/>
              <a:ext cx="22483" cy="37886"/>
            </a:xfrm>
            <a:custGeom>
              <a:avLst/>
              <a:gdLst/>
              <a:ahLst/>
              <a:cxnLst/>
              <a:rect l="l" t="t" r="r" b="b"/>
              <a:pathLst>
                <a:path w="578" h="974" extrusionOk="0">
                  <a:moveTo>
                    <a:pt x="244" y="1"/>
                  </a:moveTo>
                  <a:lnTo>
                    <a:pt x="0" y="62"/>
                  </a:lnTo>
                  <a:lnTo>
                    <a:pt x="0" y="153"/>
                  </a:lnTo>
                  <a:lnTo>
                    <a:pt x="244" y="122"/>
                  </a:lnTo>
                  <a:lnTo>
                    <a:pt x="244" y="852"/>
                  </a:lnTo>
                  <a:lnTo>
                    <a:pt x="31" y="852"/>
                  </a:lnTo>
                  <a:lnTo>
                    <a:pt x="31" y="973"/>
                  </a:lnTo>
                  <a:lnTo>
                    <a:pt x="578" y="973"/>
                  </a:lnTo>
                  <a:lnTo>
                    <a:pt x="578" y="852"/>
                  </a:lnTo>
                  <a:lnTo>
                    <a:pt x="365" y="852"/>
                  </a:lnTo>
                  <a:lnTo>
                    <a:pt x="365" y="1"/>
                  </a:lnTo>
                  <a:close/>
                </a:path>
              </a:pathLst>
            </a:custGeom>
            <a:solidFill>
              <a:srgbClr val="E5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87"/>
            <p:cNvSpPr/>
            <p:nvPr/>
          </p:nvSpPr>
          <p:spPr>
            <a:xfrm>
              <a:off x="6517679" y="3190089"/>
              <a:ext cx="5951" cy="27228"/>
            </a:xfrm>
            <a:custGeom>
              <a:avLst/>
              <a:gdLst/>
              <a:ahLst/>
              <a:cxnLst/>
              <a:rect l="l" t="t" r="r" b="b"/>
              <a:pathLst>
                <a:path w="153" h="700" extrusionOk="0">
                  <a:moveTo>
                    <a:pt x="1" y="0"/>
                  </a:moveTo>
                  <a:lnTo>
                    <a:pt x="1" y="183"/>
                  </a:lnTo>
                  <a:lnTo>
                    <a:pt x="153" y="183"/>
                  </a:lnTo>
                  <a:lnTo>
                    <a:pt x="153" y="0"/>
                  </a:lnTo>
                  <a:close/>
                  <a:moveTo>
                    <a:pt x="1" y="517"/>
                  </a:moveTo>
                  <a:lnTo>
                    <a:pt x="1" y="699"/>
                  </a:lnTo>
                  <a:lnTo>
                    <a:pt x="153" y="699"/>
                  </a:lnTo>
                  <a:lnTo>
                    <a:pt x="153" y="517"/>
                  </a:lnTo>
                  <a:close/>
                </a:path>
              </a:pathLst>
            </a:custGeom>
            <a:solidFill>
              <a:srgbClr val="E5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87"/>
            <p:cNvSpPr/>
            <p:nvPr/>
          </p:nvSpPr>
          <p:spPr>
            <a:xfrm>
              <a:off x="6531876" y="3179431"/>
              <a:ext cx="27228" cy="37886"/>
            </a:xfrm>
            <a:custGeom>
              <a:avLst/>
              <a:gdLst/>
              <a:ahLst/>
              <a:cxnLst/>
              <a:rect l="l" t="t" r="r" b="b"/>
              <a:pathLst>
                <a:path w="700" h="974" extrusionOk="0">
                  <a:moveTo>
                    <a:pt x="456" y="122"/>
                  </a:moveTo>
                  <a:lnTo>
                    <a:pt x="456" y="639"/>
                  </a:lnTo>
                  <a:lnTo>
                    <a:pt x="122" y="639"/>
                  </a:lnTo>
                  <a:lnTo>
                    <a:pt x="456" y="122"/>
                  </a:lnTo>
                  <a:close/>
                  <a:moveTo>
                    <a:pt x="395" y="1"/>
                  </a:moveTo>
                  <a:lnTo>
                    <a:pt x="0" y="609"/>
                  </a:lnTo>
                  <a:lnTo>
                    <a:pt x="0" y="730"/>
                  </a:lnTo>
                  <a:lnTo>
                    <a:pt x="456" y="730"/>
                  </a:lnTo>
                  <a:lnTo>
                    <a:pt x="456" y="973"/>
                  </a:lnTo>
                  <a:lnTo>
                    <a:pt x="578" y="973"/>
                  </a:lnTo>
                  <a:lnTo>
                    <a:pt x="578" y="730"/>
                  </a:lnTo>
                  <a:lnTo>
                    <a:pt x="699" y="730"/>
                  </a:lnTo>
                  <a:lnTo>
                    <a:pt x="699" y="639"/>
                  </a:lnTo>
                  <a:lnTo>
                    <a:pt x="578" y="639"/>
                  </a:lnTo>
                  <a:lnTo>
                    <a:pt x="578" y="1"/>
                  </a:lnTo>
                  <a:close/>
                </a:path>
              </a:pathLst>
            </a:custGeom>
            <a:solidFill>
              <a:srgbClr val="E5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87"/>
            <p:cNvSpPr/>
            <p:nvPr/>
          </p:nvSpPr>
          <p:spPr>
            <a:xfrm>
              <a:off x="6566145" y="3178264"/>
              <a:ext cx="26061" cy="40220"/>
            </a:xfrm>
            <a:custGeom>
              <a:avLst/>
              <a:gdLst/>
              <a:ahLst/>
              <a:cxnLst/>
              <a:rect l="l" t="t" r="r" b="b"/>
              <a:pathLst>
                <a:path w="670" h="1034" extrusionOk="0">
                  <a:moveTo>
                    <a:pt x="335" y="122"/>
                  </a:moveTo>
                  <a:cubicBezTo>
                    <a:pt x="396" y="122"/>
                    <a:pt x="457" y="152"/>
                    <a:pt x="487" y="213"/>
                  </a:cubicBezTo>
                  <a:cubicBezTo>
                    <a:pt x="517" y="274"/>
                    <a:pt x="517" y="396"/>
                    <a:pt x="517" y="517"/>
                  </a:cubicBezTo>
                  <a:cubicBezTo>
                    <a:pt x="517" y="639"/>
                    <a:pt x="517" y="760"/>
                    <a:pt x="487" y="821"/>
                  </a:cubicBezTo>
                  <a:cubicBezTo>
                    <a:pt x="457" y="882"/>
                    <a:pt x="396" y="912"/>
                    <a:pt x="335" y="912"/>
                  </a:cubicBezTo>
                  <a:cubicBezTo>
                    <a:pt x="274" y="912"/>
                    <a:pt x="214" y="882"/>
                    <a:pt x="183" y="821"/>
                  </a:cubicBezTo>
                  <a:cubicBezTo>
                    <a:pt x="153" y="760"/>
                    <a:pt x="122" y="639"/>
                    <a:pt x="122" y="517"/>
                  </a:cubicBezTo>
                  <a:cubicBezTo>
                    <a:pt x="122" y="396"/>
                    <a:pt x="153" y="274"/>
                    <a:pt x="183" y="213"/>
                  </a:cubicBezTo>
                  <a:cubicBezTo>
                    <a:pt x="214" y="152"/>
                    <a:pt x="274" y="122"/>
                    <a:pt x="335" y="122"/>
                  </a:cubicBezTo>
                  <a:close/>
                  <a:moveTo>
                    <a:pt x="335" y="0"/>
                  </a:moveTo>
                  <a:cubicBezTo>
                    <a:pt x="214" y="0"/>
                    <a:pt x="122" y="61"/>
                    <a:pt x="92" y="152"/>
                  </a:cubicBezTo>
                  <a:cubicBezTo>
                    <a:pt x="31" y="213"/>
                    <a:pt x="1" y="365"/>
                    <a:pt x="1" y="517"/>
                  </a:cubicBezTo>
                  <a:cubicBezTo>
                    <a:pt x="1" y="669"/>
                    <a:pt x="31" y="791"/>
                    <a:pt x="92" y="882"/>
                  </a:cubicBezTo>
                  <a:cubicBezTo>
                    <a:pt x="122" y="973"/>
                    <a:pt x="214" y="1034"/>
                    <a:pt x="335" y="1034"/>
                  </a:cubicBezTo>
                  <a:cubicBezTo>
                    <a:pt x="426" y="1034"/>
                    <a:pt x="517" y="973"/>
                    <a:pt x="578" y="882"/>
                  </a:cubicBezTo>
                  <a:cubicBezTo>
                    <a:pt x="639" y="791"/>
                    <a:pt x="669" y="669"/>
                    <a:pt x="669" y="517"/>
                  </a:cubicBezTo>
                  <a:cubicBezTo>
                    <a:pt x="669" y="365"/>
                    <a:pt x="639" y="213"/>
                    <a:pt x="578" y="152"/>
                  </a:cubicBezTo>
                  <a:cubicBezTo>
                    <a:pt x="517" y="61"/>
                    <a:pt x="426" y="0"/>
                    <a:pt x="335"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87"/>
            <p:cNvSpPr/>
            <p:nvPr/>
          </p:nvSpPr>
          <p:spPr>
            <a:xfrm>
              <a:off x="6485744" y="2594179"/>
              <a:ext cx="23689" cy="37886"/>
            </a:xfrm>
            <a:custGeom>
              <a:avLst/>
              <a:gdLst/>
              <a:ahLst/>
              <a:cxnLst/>
              <a:rect l="l" t="t" r="r" b="b"/>
              <a:pathLst>
                <a:path w="609" h="974" extrusionOk="0">
                  <a:moveTo>
                    <a:pt x="1" y="1"/>
                  </a:moveTo>
                  <a:lnTo>
                    <a:pt x="1" y="974"/>
                  </a:lnTo>
                  <a:lnTo>
                    <a:pt x="609" y="974"/>
                  </a:lnTo>
                  <a:lnTo>
                    <a:pt x="609" y="882"/>
                  </a:lnTo>
                  <a:lnTo>
                    <a:pt x="122" y="882"/>
                  </a:lnTo>
                  <a:lnTo>
                    <a:pt x="122" y="1"/>
                  </a:lnTo>
                  <a:close/>
                </a:path>
              </a:pathLst>
            </a:custGeom>
            <a:solidFill>
              <a:srgbClr val="E5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87"/>
            <p:cNvSpPr/>
            <p:nvPr/>
          </p:nvSpPr>
          <p:spPr>
            <a:xfrm>
              <a:off x="6511766" y="2603670"/>
              <a:ext cx="26061" cy="29562"/>
            </a:xfrm>
            <a:custGeom>
              <a:avLst/>
              <a:gdLst/>
              <a:ahLst/>
              <a:cxnLst/>
              <a:rect l="l" t="t" r="r" b="b"/>
              <a:pathLst>
                <a:path w="670" h="760" extrusionOk="0">
                  <a:moveTo>
                    <a:pt x="335" y="91"/>
                  </a:moveTo>
                  <a:cubicBezTo>
                    <a:pt x="396" y="91"/>
                    <a:pt x="456" y="122"/>
                    <a:pt x="487" y="182"/>
                  </a:cubicBezTo>
                  <a:cubicBezTo>
                    <a:pt x="517" y="213"/>
                    <a:pt x="548" y="304"/>
                    <a:pt x="548" y="365"/>
                  </a:cubicBezTo>
                  <a:cubicBezTo>
                    <a:pt x="548" y="456"/>
                    <a:pt x="517" y="517"/>
                    <a:pt x="487" y="578"/>
                  </a:cubicBezTo>
                  <a:cubicBezTo>
                    <a:pt x="456" y="638"/>
                    <a:pt x="396" y="669"/>
                    <a:pt x="335" y="669"/>
                  </a:cubicBezTo>
                  <a:cubicBezTo>
                    <a:pt x="274" y="669"/>
                    <a:pt x="213" y="638"/>
                    <a:pt x="183" y="578"/>
                  </a:cubicBezTo>
                  <a:cubicBezTo>
                    <a:pt x="153" y="547"/>
                    <a:pt x="122" y="456"/>
                    <a:pt x="122" y="365"/>
                  </a:cubicBezTo>
                  <a:cubicBezTo>
                    <a:pt x="122" y="304"/>
                    <a:pt x="153" y="213"/>
                    <a:pt x="183" y="182"/>
                  </a:cubicBezTo>
                  <a:cubicBezTo>
                    <a:pt x="213" y="122"/>
                    <a:pt x="274" y="91"/>
                    <a:pt x="335" y="91"/>
                  </a:cubicBezTo>
                  <a:close/>
                  <a:moveTo>
                    <a:pt x="335" y="0"/>
                  </a:moveTo>
                  <a:cubicBezTo>
                    <a:pt x="213" y="0"/>
                    <a:pt x="153" y="31"/>
                    <a:pt x="92" y="91"/>
                  </a:cubicBezTo>
                  <a:cubicBezTo>
                    <a:pt x="31" y="152"/>
                    <a:pt x="1" y="243"/>
                    <a:pt x="1" y="365"/>
                  </a:cubicBezTo>
                  <a:cubicBezTo>
                    <a:pt x="1" y="486"/>
                    <a:pt x="31" y="578"/>
                    <a:pt x="92" y="669"/>
                  </a:cubicBezTo>
                  <a:cubicBezTo>
                    <a:pt x="153" y="730"/>
                    <a:pt x="213" y="760"/>
                    <a:pt x="335" y="760"/>
                  </a:cubicBezTo>
                  <a:cubicBezTo>
                    <a:pt x="426" y="760"/>
                    <a:pt x="517" y="730"/>
                    <a:pt x="578" y="669"/>
                  </a:cubicBezTo>
                  <a:cubicBezTo>
                    <a:pt x="639" y="578"/>
                    <a:pt x="669" y="486"/>
                    <a:pt x="669" y="365"/>
                  </a:cubicBezTo>
                  <a:cubicBezTo>
                    <a:pt x="669" y="243"/>
                    <a:pt x="639" y="152"/>
                    <a:pt x="578" y="91"/>
                  </a:cubicBezTo>
                  <a:cubicBezTo>
                    <a:pt x="517" y="31"/>
                    <a:pt x="426" y="0"/>
                    <a:pt x="335" y="0"/>
                  </a:cubicBezTo>
                  <a:close/>
                </a:path>
              </a:pathLst>
            </a:custGeom>
            <a:solidFill>
              <a:srgbClr val="E5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87"/>
            <p:cNvSpPr/>
            <p:nvPr/>
          </p:nvSpPr>
          <p:spPr>
            <a:xfrm>
              <a:off x="6544868" y="2603670"/>
              <a:ext cx="16609" cy="28395"/>
            </a:xfrm>
            <a:custGeom>
              <a:avLst/>
              <a:gdLst/>
              <a:ahLst/>
              <a:cxnLst/>
              <a:rect l="l" t="t" r="r" b="b"/>
              <a:pathLst>
                <a:path w="427" h="730" extrusionOk="0">
                  <a:moveTo>
                    <a:pt x="1" y="0"/>
                  </a:moveTo>
                  <a:lnTo>
                    <a:pt x="1" y="730"/>
                  </a:lnTo>
                  <a:lnTo>
                    <a:pt x="122" y="730"/>
                  </a:lnTo>
                  <a:lnTo>
                    <a:pt x="122" y="365"/>
                  </a:lnTo>
                  <a:cubicBezTo>
                    <a:pt x="122" y="274"/>
                    <a:pt x="153" y="213"/>
                    <a:pt x="183" y="182"/>
                  </a:cubicBezTo>
                  <a:cubicBezTo>
                    <a:pt x="213" y="122"/>
                    <a:pt x="274" y="91"/>
                    <a:pt x="335" y="91"/>
                  </a:cubicBezTo>
                  <a:cubicBezTo>
                    <a:pt x="365" y="91"/>
                    <a:pt x="365" y="91"/>
                    <a:pt x="396" y="122"/>
                  </a:cubicBezTo>
                  <a:lnTo>
                    <a:pt x="426" y="122"/>
                  </a:lnTo>
                  <a:lnTo>
                    <a:pt x="426" y="0"/>
                  </a:lnTo>
                  <a:lnTo>
                    <a:pt x="365" y="0"/>
                  </a:lnTo>
                  <a:cubicBezTo>
                    <a:pt x="305" y="0"/>
                    <a:pt x="274" y="0"/>
                    <a:pt x="213" y="31"/>
                  </a:cubicBezTo>
                  <a:cubicBezTo>
                    <a:pt x="183" y="61"/>
                    <a:pt x="153" y="91"/>
                    <a:pt x="122" y="122"/>
                  </a:cubicBezTo>
                  <a:lnTo>
                    <a:pt x="122" y="0"/>
                  </a:lnTo>
                  <a:close/>
                </a:path>
              </a:pathLst>
            </a:custGeom>
            <a:solidFill>
              <a:srgbClr val="E5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87"/>
            <p:cNvSpPr/>
            <p:nvPr/>
          </p:nvSpPr>
          <p:spPr>
            <a:xfrm>
              <a:off x="7183332" y="3432459"/>
              <a:ext cx="685763" cy="668026"/>
            </a:xfrm>
            <a:custGeom>
              <a:avLst/>
              <a:gdLst/>
              <a:ahLst/>
              <a:cxnLst/>
              <a:rect l="l" t="t" r="r" b="b"/>
              <a:pathLst>
                <a:path w="17630" h="17174" fill="none" extrusionOk="0">
                  <a:moveTo>
                    <a:pt x="15745" y="17174"/>
                  </a:moveTo>
                  <a:lnTo>
                    <a:pt x="1885" y="17174"/>
                  </a:lnTo>
                  <a:cubicBezTo>
                    <a:pt x="851" y="17174"/>
                    <a:pt x="0" y="16323"/>
                    <a:pt x="0" y="15259"/>
                  </a:cubicBezTo>
                  <a:lnTo>
                    <a:pt x="0" y="1915"/>
                  </a:lnTo>
                  <a:cubicBezTo>
                    <a:pt x="0" y="851"/>
                    <a:pt x="851" y="0"/>
                    <a:pt x="1885" y="0"/>
                  </a:cubicBezTo>
                  <a:lnTo>
                    <a:pt x="15745" y="0"/>
                  </a:lnTo>
                  <a:cubicBezTo>
                    <a:pt x="16779" y="0"/>
                    <a:pt x="17630" y="851"/>
                    <a:pt x="17630" y="1915"/>
                  </a:cubicBezTo>
                  <a:lnTo>
                    <a:pt x="17630" y="15259"/>
                  </a:lnTo>
                  <a:cubicBezTo>
                    <a:pt x="17630" y="16323"/>
                    <a:pt x="16779" y="17174"/>
                    <a:pt x="15745" y="17174"/>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87"/>
            <p:cNvSpPr/>
            <p:nvPr/>
          </p:nvSpPr>
          <p:spPr>
            <a:xfrm>
              <a:off x="6416001" y="3424174"/>
              <a:ext cx="685763" cy="668065"/>
            </a:xfrm>
            <a:custGeom>
              <a:avLst/>
              <a:gdLst/>
              <a:ahLst/>
              <a:cxnLst/>
              <a:rect l="l" t="t" r="r" b="b"/>
              <a:pathLst>
                <a:path w="17630" h="17175" fill="none" extrusionOk="0">
                  <a:moveTo>
                    <a:pt x="15715" y="17174"/>
                  </a:moveTo>
                  <a:lnTo>
                    <a:pt x="1885" y="17174"/>
                  </a:lnTo>
                  <a:cubicBezTo>
                    <a:pt x="852" y="17174"/>
                    <a:pt x="0" y="16323"/>
                    <a:pt x="0" y="15290"/>
                  </a:cubicBezTo>
                  <a:lnTo>
                    <a:pt x="0" y="1916"/>
                  </a:lnTo>
                  <a:cubicBezTo>
                    <a:pt x="0" y="852"/>
                    <a:pt x="852" y="1"/>
                    <a:pt x="1885" y="1"/>
                  </a:cubicBezTo>
                  <a:lnTo>
                    <a:pt x="15715" y="1"/>
                  </a:lnTo>
                  <a:cubicBezTo>
                    <a:pt x="16779" y="1"/>
                    <a:pt x="17630" y="852"/>
                    <a:pt x="17630" y="1916"/>
                  </a:cubicBezTo>
                  <a:lnTo>
                    <a:pt x="17630" y="15290"/>
                  </a:lnTo>
                  <a:cubicBezTo>
                    <a:pt x="17630" y="16323"/>
                    <a:pt x="16779" y="17174"/>
                    <a:pt x="15715" y="17174"/>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87"/>
            <p:cNvSpPr/>
            <p:nvPr/>
          </p:nvSpPr>
          <p:spPr>
            <a:xfrm>
              <a:off x="6638261" y="3638188"/>
              <a:ext cx="240075" cy="240036"/>
            </a:xfrm>
            <a:custGeom>
              <a:avLst/>
              <a:gdLst/>
              <a:ahLst/>
              <a:cxnLst/>
              <a:rect l="l" t="t" r="r" b="b"/>
              <a:pathLst>
                <a:path w="6172" h="6171" fill="none" extrusionOk="0">
                  <a:moveTo>
                    <a:pt x="5077" y="1125"/>
                  </a:moveTo>
                  <a:cubicBezTo>
                    <a:pt x="6171" y="2219"/>
                    <a:pt x="6171" y="3982"/>
                    <a:pt x="5077" y="5076"/>
                  </a:cubicBezTo>
                  <a:cubicBezTo>
                    <a:pt x="3983" y="6171"/>
                    <a:pt x="2189" y="6171"/>
                    <a:pt x="1095" y="5076"/>
                  </a:cubicBezTo>
                  <a:cubicBezTo>
                    <a:pt x="1" y="3982"/>
                    <a:pt x="1" y="2219"/>
                    <a:pt x="1095" y="1125"/>
                  </a:cubicBezTo>
                  <a:cubicBezTo>
                    <a:pt x="2189" y="0"/>
                    <a:pt x="3983" y="0"/>
                    <a:pt x="5077" y="1125"/>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87"/>
            <p:cNvSpPr/>
            <p:nvPr/>
          </p:nvSpPr>
          <p:spPr>
            <a:xfrm>
              <a:off x="6734027" y="3717383"/>
              <a:ext cx="70988" cy="82813"/>
            </a:xfrm>
            <a:custGeom>
              <a:avLst/>
              <a:gdLst/>
              <a:ahLst/>
              <a:cxnLst/>
              <a:rect l="l" t="t" r="r" b="b"/>
              <a:pathLst>
                <a:path w="1825" h="2129" fill="none" extrusionOk="0">
                  <a:moveTo>
                    <a:pt x="1703" y="882"/>
                  </a:moveTo>
                  <a:lnTo>
                    <a:pt x="305" y="92"/>
                  </a:lnTo>
                  <a:cubicBezTo>
                    <a:pt x="183" y="1"/>
                    <a:pt x="1" y="92"/>
                    <a:pt x="1" y="274"/>
                  </a:cubicBezTo>
                  <a:lnTo>
                    <a:pt x="1" y="1855"/>
                  </a:lnTo>
                  <a:cubicBezTo>
                    <a:pt x="1" y="2007"/>
                    <a:pt x="183" y="2128"/>
                    <a:pt x="305" y="2037"/>
                  </a:cubicBezTo>
                  <a:lnTo>
                    <a:pt x="1703" y="1247"/>
                  </a:lnTo>
                  <a:cubicBezTo>
                    <a:pt x="1825" y="1156"/>
                    <a:pt x="1825" y="973"/>
                    <a:pt x="1703" y="882"/>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87"/>
            <p:cNvSpPr/>
            <p:nvPr/>
          </p:nvSpPr>
          <p:spPr>
            <a:xfrm>
              <a:off x="7406798" y="3638188"/>
              <a:ext cx="238870" cy="240036"/>
            </a:xfrm>
            <a:custGeom>
              <a:avLst/>
              <a:gdLst/>
              <a:ahLst/>
              <a:cxnLst/>
              <a:rect l="l" t="t" r="r" b="b"/>
              <a:pathLst>
                <a:path w="6141" h="6171" fill="none" extrusionOk="0">
                  <a:moveTo>
                    <a:pt x="5046" y="1125"/>
                  </a:moveTo>
                  <a:cubicBezTo>
                    <a:pt x="6140" y="2219"/>
                    <a:pt x="6140" y="3982"/>
                    <a:pt x="5046" y="5076"/>
                  </a:cubicBezTo>
                  <a:cubicBezTo>
                    <a:pt x="3952" y="6171"/>
                    <a:pt x="2189" y="6171"/>
                    <a:pt x="1094" y="5076"/>
                  </a:cubicBezTo>
                  <a:cubicBezTo>
                    <a:pt x="0" y="3982"/>
                    <a:pt x="0" y="2219"/>
                    <a:pt x="1094" y="1125"/>
                  </a:cubicBezTo>
                  <a:cubicBezTo>
                    <a:pt x="2189" y="0"/>
                    <a:pt x="3952" y="0"/>
                    <a:pt x="5046" y="1125"/>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87"/>
            <p:cNvSpPr/>
            <p:nvPr/>
          </p:nvSpPr>
          <p:spPr>
            <a:xfrm>
              <a:off x="7501358" y="3717383"/>
              <a:ext cx="72155" cy="82813"/>
            </a:xfrm>
            <a:custGeom>
              <a:avLst/>
              <a:gdLst/>
              <a:ahLst/>
              <a:cxnLst/>
              <a:rect l="l" t="t" r="r" b="b"/>
              <a:pathLst>
                <a:path w="1855" h="2129" fill="none" extrusionOk="0">
                  <a:moveTo>
                    <a:pt x="1703" y="882"/>
                  </a:moveTo>
                  <a:lnTo>
                    <a:pt x="335" y="92"/>
                  </a:lnTo>
                  <a:cubicBezTo>
                    <a:pt x="183" y="1"/>
                    <a:pt x="1" y="92"/>
                    <a:pt x="1" y="274"/>
                  </a:cubicBezTo>
                  <a:lnTo>
                    <a:pt x="1" y="1855"/>
                  </a:lnTo>
                  <a:cubicBezTo>
                    <a:pt x="1" y="2007"/>
                    <a:pt x="183" y="2128"/>
                    <a:pt x="335" y="2037"/>
                  </a:cubicBezTo>
                  <a:lnTo>
                    <a:pt x="1703" y="1247"/>
                  </a:lnTo>
                  <a:cubicBezTo>
                    <a:pt x="1855" y="1156"/>
                    <a:pt x="1855" y="973"/>
                    <a:pt x="1703" y="882"/>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87"/>
            <p:cNvSpPr/>
            <p:nvPr/>
          </p:nvSpPr>
          <p:spPr>
            <a:xfrm>
              <a:off x="5046887" y="1121053"/>
              <a:ext cx="1632800" cy="3420452"/>
            </a:xfrm>
            <a:custGeom>
              <a:avLst/>
              <a:gdLst/>
              <a:ahLst/>
              <a:cxnLst/>
              <a:rect l="l" t="t" r="r" b="b"/>
              <a:pathLst>
                <a:path w="41977" h="87935" extrusionOk="0">
                  <a:moveTo>
                    <a:pt x="37144" y="87934"/>
                  </a:moveTo>
                  <a:lnTo>
                    <a:pt x="4833" y="87934"/>
                  </a:lnTo>
                  <a:cubicBezTo>
                    <a:pt x="2158" y="87934"/>
                    <a:pt x="0" y="85776"/>
                    <a:pt x="0" y="83132"/>
                  </a:cubicBezTo>
                  <a:lnTo>
                    <a:pt x="0" y="4803"/>
                  </a:lnTo>
                  <a:cubicBezTo>
                    <a:pt x="0" y="2158"/>
                    <a:pt x="2158" y="0"/>
                    <a:pt x="4833" y="0"/>
                  </a:cubicBezTo>
                  <a:lnTo>
                    <a:pt x="37144" y="0"/>
                  </a:lnTo>
                  <a:cubicBezTo>
                    <a:pt x="39788" y="0"/>
                    <a:pt x="41977" y="2158"/>
                    <a:pt x="41977" y="4803"/>
                  </a:cubicBezTo>
                  <a:lnTo>
                    <a:pt x="41977" y="83132"/>
                  </a:lnTo>
                  <a:cubicBezTo>
                    <a:pt x="41977" y="85776"/>
                    <a:pt x="39788" y="87934"/>
                    <a:pt x="37144" y="87934"/>
                  </a:cubicBezTo>
                  <a:close/>
                </a:path>
              </a:pathLst>
            </a:custGeom>
            <a:gradFill>
              <a:gsLst>
                <a:gs pos="0">
                  <a:schemeClr val="accent4"/>
                </a:gs>
                <a:gs pos="100000">
                  <a:schemeClr val="accent3"/>
                </a:gs>
              </a:gsLst>
              <a:lin ang="10800025"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87"/>
            <p:cNvSpPr/>
            <p:nvPr/>
          </p:nvSpPr>
          <p:spPr>
            <a:xfrm>
              <a:off x="5136740" y="2516151"/>
              <a:ext cx="1453094" cy="280256"/>
            </a:xfrm>
            <a:custGeom>
              <a:avLst/>
              <a:gdLst/>
              <a:ahLst/>
              <a:cxnLst/>
              <a:rect l="l" t="t" r="r" b="b"/>
              <a:pathLst>
                <a:path w="37357" h="7205" extrusionOk="0">
                  <a:moveTo>
                    <a:pt x="1885" y="1"/>
                  </a:moveTo>
                  <a:cubicBezTo>
                    <a:pt x="851" y="1"/>
                    <a:pt x="0" y="882"/>
                    <a:pt x="0" y="1916"/>
                  </a:cubicBezTo>
                  <a:lnTo>
                    <a:pt x="0" y="5320"/>
                  </a:lnTo>
                  <a:cubicBezTo>
                    <a:pt x="0" y="6354"/>
                    <a:pt x="851" y="7205"/>
                    <a:pt x="1885" y="7205"/>
                  </a:cubicBezTo>
                  <a:lnTo>
                    <a:pt x="35442" y="7205"/>
                  </a:lnTo>
                  <a:cubicBezTo>
                    <a:pt x="36506" y="7205"/>
                    <a:pt x="37357" y="6354"/>
                    <a:pt x="37357" y="5320"/>
                  </a:cubicBezTo>
                  <a:lnTo>
                    <a:pt x="37357" y="1916"/>
                  </a:lnTo>
                  <a:cubicBezTo>
                    <a:pt x="37357" y="882"/>
                    <a:pt x="36506" y="1"/>
                    <a:pt x="35442" y="1"/>
                  </a:cubicBezTo>
                  <a:close/>
                </a:path>
              </a:pathLst>
            </a:custGeom>
            <a:solidFill>
              <a:schemeClr val="dk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87"/>
            <p:cNvSpPr/>
            <p:nvPr/>
          </p:nvSpPr>
          <p:spPr>
            <a:xfrm>
              <a:off x="5240791" y="2656843"/>
              <a:ext cx="756712" cy="39"/>
            </a:xfrm>
            <a:custGeom>
              <a:avLst/>
              <a:gdLst/>
              <a:ahLst/>
              <a:cxnLst/>
              <a:rect l="l" t="t" r="r" b="b"/>
              <a:pathLst>
                <a:path w="19454" h="1" fill="none" extrusionOk="0">
                  <a:moveTo>
                    <a:pt x="0" y="1"/>
                  </a:moveTo>
                  <a:lnTo>
                    <a:pt x="19453"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87"/>
            <p:cNvSpPr/>
            <p:nvPr/>
          </p:nvSpPr>
          <p:spPr>
            <a:xfrm>
              <a:off x="5136740" y="2915784"/>
              <a:ext cx="1453094" cy="280256"/>
            </a:xfrm>
            <a:custGeom>
              <a:avLst/>
              <a:gdLst/>
              <a:ahLst/>
              <a:cxnLst/>
              <a:rect l="l" t="t" r="r" b="b"/>
              <a:pathLst>
                <a:path w="37357" h="7205" extrusionOk="0">
                  <a:moveTo>
                    <a:pt x="1885" y="1"/>
                  </a:moveTo>
                  <a:cubicBezTo>
                    <a:pt x="851" y="1"/>
                    <a:pt x="0" y="852"/>
                    <a:pt x="0" y="1915"/>
                  </a:cubicBezTo>
                  <a:lnTo>
                    <a:pt x="0" y="5289"/>
                  </a:lnTo>
                  <a:cubicBezTo>
                    <a:pt x="0" y="6353"/>
                    <a:pt x="851" y="7204"/>
                    <a:pt x="1885" y="7204"/>
                  </a:cubicBezTo>
                  <a:lnTo>
                    <a:pt x="35442" y="7204"/>
                  </a:lnTo>
                  <a:cubicBezTo>
                    <a:pt x="36506" y="7204"/>
                    <a:pt x="37357" y="6353"/>
                    <a:pt x="37357" y="5289"/>
                  </a:cubicBezTo>
                  <a:lnTo>
                    <a:pt x="37357" y="1915"/>
                  </a:lnTo>
                  <a:cubicBezTo>
                    <a:pt x="37357" y="852"/>
                    <a:pt x="36506" y="1"/>
                    <a:pt x="35442" y="1"/>
                  </a:cubicBezTo>
                  <a:close/>
                </a:path>
              </a:pathLst>
            </a:custGeom>
            <a:solidFill>
              <a:schemeClr val="dk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87"/>
            <p:cNvSpPr/>
            <p:nvPr/>
          </p:nvSpPr>
          <p:spPr>
            <a:xfrm>
              <a:off x="5240791" y="3056476"/>
              <a:ext cx="541531" cy="39"/>
            </a:xfrm>
            <a:custGeom>
              <a:avLst/>
              <a:gdLst/>
              <a:ahLst/>
              <a:cxnLst/>
              <a:rect l="l" t="t" r="r" b="b"/>
              <a:pathLst>
                <a:path w="13922" h="1" fill="none" extrusionOk="0">
                  <a:moveTo>
                    <a:pt x="0" y="1"/>
                  </a:moveTo>
                  <a:lnTo>
                    <a:pt x="13921"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87"/>
            <p:cNvSpPr/>
            <p:nvPr/>
          </p:nvSpPr>
          <p:spPr>
            <a:xfrm>
              <a:off x="5750348" y="1643602"/>
              <a:ext cx="225878" cy="234163"/>
            </a:xfrm>
            <a:custGeom>
              <a:avLst/>
              <a:gdLst/>
              <a:ahLst/>
              <a:cxnLst/>
              <a:rect l="l" t="t" r="r" b="b"/>
              <a:pathLst>
                <a:path w="5807" h="6020" fill="none" extrusionOk="0">
                  <a:moveTo>
                    <a:pt x="5806" y="6019"/>
                  </a:moveTo>
                  <a:cubicBezTo>
                    <a:pt x="5806" y="4712"/>
                    <a:pt x="4925" y="3314"/>
                    <a:pt x="3739" y="2858"/>
                  </a:cubicBezTo>
                  <a:cubicBezTo>
                    <a:pt x="4165" y="2585"/>
                    <a:pt x="4438" y="2098"/>
                    <a:pt x="4438" y="1551"/>
                  </a:cubicBezTo>
                  <a:cubicBezTo>
                    <a:pt x="4438" y="700"/>
                    <a:pt x="3739" y="1"/>
                    <a:pt x="2888" y="1"/>
                  </a:cubicBezTo>
                  <a:cubicBezTo>
                    <a:pt x="2037" y="1"/>
                    <a:pt x="1338" y="700"/>
                    <a:pt x="1338" y="1551"/>
                  </a:cubicBezTo>
                  <a:cubicBezTo>
                    <a:pt x="1338" y="2098"/>
                    <a:pt x="1642" y="2585"/>
                    <a:pt x="2068" y="2858"/>
                  </a:cubicBezTo>
                  <a:cubicBezTo>
                    <a:pt x="852" y="3314"/>
                    <a:pt x="1" y="4712"/>
                    <a:pt x="1" y="6019"/>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87"/>
            <p:cNvSpPr/>
            <p:nvPr/>
          </p:nvSpPr>
          <p:spPr>
            <a:xfrm>
              <a:off x="5511517" y="2008966"/>
              <a:ext cx="703539" cy="39"/>
            </a:xfrm>
            <a:custGeom>
              <a:avLst/>
              <a:gdLst/>
              <a:ahLst/>
              <a:cxnLst/>
              <a:rect l="l" t="t" r="r" b="b"/>
              <a:pathLst>
                <a:path w="18087" h="1" fill="none" extrusionOk="0">
                  <a:moveTo>
                    <a:pt x="1" y="0"/>
                  </a:moveTo>
                  <a:lnTo>
                    <a:pt x="18086"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87"/>
            <p:cNvSpPr/>
            <p:nvPr/>
          </p:nvSpPr>
          <p:spPr>
            <a:xfrm>
              <a:off x="5645130" y="2082249"/>
              <a:ext cx="436313" cy="39"/>
            </a:xfrm>
            <a:custGeom>
              <a:avLst/>
              <a:gdLst/>
              <a:ahLst/>
              <a:cxnLst/>
              <a:rect l="l" t="t" r="r" b="b"/>
              <a:pathLst>
                <a:path w="11217" h="1" fill="none" extrusionOk="0">
                  <a:moveTo>
                    <a:pt x="0" y="1"/>
                  </a:moveTo>
                  <a:lnTo>
                    <a:pt x="11217"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87"/>
            <p:cNvSpPr/>
            <p:nvPr/>
          </p:nvSpPr>
          <p:spPr>
            <a:xfrm>
              <a:off x="5467796" y="3504575"/>
              <a:ext cx="790981" cy="274344"/>
            </a:xfrm>
            <a:custGeom>
              <a:avLst/>
              <a:gdLst/>
              <a:ahLst/>
              <a:cxnLst/>
              <a:rect l="l" t="t" r="r" b="b"/>
              <a:pathLst>
                <a:path w="20335" h="7053" extrusionOk="0">
                  <a:moveTo>
                    <a:pt x="3526" y="7052"/>
                  </a:moveTo>
                  <a:cubicBezTo>
                    <a:pt x="1581" y="7052"/>
                    <a:pt x="0" y="5472"/>
                    <a:pt x="0" y="3526"/>
                  </a:cubicBezTo>
                  <a:cubicBezTo>
                    <a:pt x="0" y="1581"/>
                    <a:pt x="1581" y="1"/>
                    <a:pt x="3526" y="1"/>
                  </a:cubicBezTo>
                  <a:lnTo>
                    <a:pt x="16809" y="1"/>
                  </a:lnTo>
                  <a:cubicBezTo>
                    <a:pt x="18754" y="1"/>
                    <a:pt x="20335" y="1581"/>
                    <a:pt x="20335" y="3526"/>
                  </a:cubicBezTo>
                  <a:cubicBezTo>
                    <a:pt x="20335" y="5472"/>
                    <a:pt x="18754" y="7052"/>
                    <a:pt x="16809" y="7052"/>
                  </a:cubicBezTo>
                  <a:lnTo>
                    <a:pt x="3526" y="705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87"/>
            <p:cNvSpPr/>
            <p:nvPr/>
          </p:nvSpPr>
          <p:spPr>
            <a:xfrm>
              <a:off x="5659328" y="4422051"/>
              <a:ext cx="406751" cy="39"/>
            </a:xfrm>
            <a:custGeom>
              <a:avLst/>
              <a:gdLst/>
              <a:ahLst/>
              <a:cxnLst/>
              <a:rect l="l" t="t" r="r" b="b"/>
              <a:pathLst>
                <a:path w="10457" h="1" fill="none" extrusionOk="0">
                  <a:moveTo>
                    <a:pt x="0" y="1"/>
                  </a:moveTo>
                  <a:lnTo>
                    <a:pt x="10456" y="1"/>
                  </a:lnTo>
                </a:path>
              </a:pathLst>
            </a:custGeom>
            <a:solidFill>
              <a:schemeClr val="lt1"/>
            </a:solid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87"/>
            <p:cNvSpPr/>
            <p:nvPr/>
          </p:nvSpPr>
          <p:spPr>
            <a:xfrm>
              <a:off x="7727197" y="1409517"/>
              <a:ext cx="877294" cy="1054667"/>
            </a:xfrm>
            <a:custGeom>
              <a:avLst/>
              <a:gdLst/>
              <a:ahLst/>
              <a:cxnLst/>
              <a:rect l="l" t="t" r="r" b="b"/>
              <a:pathLst>
                <a:path w="22554" h="27114" extrusionOk="0">
                  <a:moveTo>
                    <a:pt x="17751" y="27113"/>
                  </a:moveTo>
                  <a:lnTo>
                    <a:pt x="4833" y="27113"/>
                  </a:lnTo>
                  <a:cubicBezTo>
                    <a:pt x="2158" y="27113"/>
                    <a:pt x="0" y="24955"/>
                    <a:pt x="0" y="22281"/>
                  </a:cubicBezTo>
                  <a:lnTo>
                    <a:pt x="0" y="4833"/>
                  </a:lnTo>
                  <a:cubicBezTo>
                    <a:pt x="0" y="2159"/>
                    <a:pt x="2158" y="1"/>
                    <a:pt x="4833" y="1"/>
                  </a:cubicBezTo>
                  <a:lnTo>
                    <a:pt x="17751" y="1"/>
                  </a:lnTo>
                  <a:cubicBezTo>
                    <a:pt x="20396" y="1"/>
                    <a:pt x="22554" y="2159"/>
                    <a:pt x="22554" y="4833"/>
                  </a:cubicBezTo>
                  <a:lnTo>
                    <a:pt x="22554" y="22281"/>
                  </a:lnTo>
                  <a:cubicBezTo>
                    <a:pt x="22554" y="24955"/>
                    <a:pt x="20396" y="27113"/>
                    <a:pt x="17751" y="27113"/>
                  </a:cubicBezTo>
                  <a:close/>
                </a:path>
              </a:pathLst>
            </a:custGeom>
            <a:gradFill>
              <a:gsLst>
                <a:gs pos="0">
                  <a:schemeClr val="accent6"/>
                </a:gs>
                <a:gs pos="100000">
                  <a:schemeClr val="accent5"/>
                </a:gs>
              </a:gsLst>
              <a:lin ang="10800025"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87"/>
            <p:cNvSpPr/>
            <p:nvPr/>
          </p:nvSpPr>
          <p:spPr>
            <a:xfrm>
              <a:off x="7802852" y="1590429"/>
              <a:ext cx="185658" cy="185658"/>
            </a:xfrm>
            <a:custGeom>
              <a:avLst/>
              <a:gdLst/>
              <a:ahLst/>
              <a:cxnLst/>
              <a:rect l="l" t="t" r="r" b="b"/>
              <a:pathLst>
                <a:path w="4773" h="4773" fill="none" extrusionOk="0">
                  <a:moveTo>
                    <a:pt x="4773" y="2401"/>
                  </a:moveTo>
                  <a:cubicBezTo>
                    <a:pt x="4773" y="1064"/>
                    <a:pt x="3709" y="0"/>
                    <a:pt x="2372" y="0"/>
                  </a:cubicBezTo>
                  <a:cubicBezTo>
                    <a:pt x="1065" y="0"/>
                    <a:pt x="1" y="1064"/>
                    <a:pt x="1" y="2401"/>
                  </a:cubicBezTo>
                  <a:cubicBezTo>
                    <a:pt x="1" y="3708"/>
                    <a:pt x="1065" y="4772"/>
                    <a:pt x="2372" y="4772"/>
                  </a:cubicBezTo>
                  <a:cubicBezTo>
                    <a:pt x="3709" y="4772"/>
                    <a:pt x="4773" y="3708"/>
                    <a:pt x="4773" y="2401"/>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87"/>
            <p:cNvSpPr/>
            <p:nvPr/>
          </p:nvSpPr>
          <p:spPr>
            <a:xfrm>
              <a:off x="8054675" y="1683822"/>
              <a:ext cx="465875" cy="39"/>
            </a:xfrm>
            <a:custGeom>
              <a:avLst/>
              <a:gdLst/>
              <a:ahLst/>
              <a:cxnLst/>
              <a:rect l="l" t="t" r="r" b="b"/>
              <a:pathLst>
                <a:path w="11977" h="1" fill="none" extrusionOk="0">
                  <a:moveTo>
                    <a:pt x="1" y="0"/>
                  </a:moveTo>
                  <a:lnTo>
                    <a:pt x="11977" y="0"/>
                  </a:lnTo>
                </a:path>
              </a:pathLst>
            </a:custGeom>
            <a:solidFill>
              <a:schemeClr val="dk1"/>
            </a:solid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87"/>
            <p:cNvSpPr/>
            <p:nvPr/>
          </p:nvSpPr>
          <p:spPr>
            <a:xfrm>
              <a:off x="8053508" y="1683822"/>
              <a:ext cx="245949" cy="39"/>
            </a:xfrm>
            <a:custGeom>
              <a:avLst/>
              <a:gdLst/>
              <a:ahLst/>
              <a:cxnLst/>
              <a:rect l="l" t="t" r="r" b="b"/>
              <a:pathLst>
                <a:path w="6323" h="1" fill="none" extrusionOk="0">
                  <a:moveTo>
                    <a:pt x="1" y="0"/>
                  </a:moveTo>
                  <a:lnTo>
                    <a:pt x="6323" y="0"/>
                  </a:lnTo>
                </a:path>
              </a:pathLst>
            </a:custGeom>
            <a:solidFill>
              <a:schemeClr val="lt1"/>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87"/>
            <p:cNvSpPr/>
            <p:nvPr/>
          </p:nvSpPr>
          <p:spPr>
            <a:xfrm>
              <a:off x="7800480" y="1844624"/>
              <a:ext cx="185658" cy="185658"/>
            </a:xfrm>
            <a:custGeom>
              <a:avLst/>
              <a:gdLst/>
              <a:ahLst/>
              <a:cxnLst/>
              <a:rect l="l" t="t" r="r" b="b"/>
              <a:pathLst>
                <a:path w="4773" h="4773" fill="none" extrusionOk="0">
                  <a:moveTo>
                    <a:pt x="4773" y="2401"/>
                  </a:moveTo>
                  <a:cubicBezTo>
                    <a:pt x="4773" y="1094"/>
                    <a:pt x="3679" y="0"/>
                    <a:pt x="2372" y="0"/>
                  </a:cubicBezTo>
                  <a:cubicBezTo>
                    <a:pt x="1065" y="0"/>
                    <a:pt x="1" y="1094"/>
                    <a:pt x="1" y="2401"/>
                  </a:cubicBezTo>
                  <a:cubicBezTo>
                    <a:pt x="1" y="3708"/>
                    <a:pt x="1065" y="4772"/>
                    <a:pt x="2372" y="4772"/>
                  </a:cubicBezTo>
                  <a:cubicBezTo>
                    <a:pt x="3679" y="4772"/>
                    <a:pt x="4773" y="3708"/>
                    <a:pt x="4773" y="2401"/>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87"/>
            <p:cNvSpPr/>
            <p:nvPr/>
          </p:nvSpPr>
          <p:spPr>
            <a:xfrm>
              <a:off x="8052341" y="1938017"/>
              <a:ext cx="464670" cy="39"/>
            </a:xfrm>
            <a:custGeom>
              <a:avLst/>
              <a:gdLst/>
              <a:ahLst/>
              <a:cxnLst/>
              <a:rect l="l" t="t" r="r" b="b"/>
              <a:pathLst>
                <a:path w="11946" h="1" fill="none" extrusionOk="0">
                  <a:moveTo>
                    <a:pt x="0" y="0"/>
                  </a:moveTo>
                  <a:lnTo>
                    <a:pt x="11946" y="0"/>
                  </a:lnTo>
                </a:path>
              </a:pathLst>
            </a:custGeom>
            <a:solidFill>
              <a:schemeClr val="dk1"/>
            </a:solid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87"/>
            <p:cNvSpPr/>
            <p:nvPr/>
          </p:nvSpPr>
          <p:spPr>
            <a:xfrm>
              <a:off x="8052341" y="1938017"/>
              <a:ext cx="347627" cy="39"/>
            </a:xfrm>
            <a:custGeom>
              <a:avLst/>
              <a:gdLst/>
              <a:ahLst/>
              <a:cxnLst/>
              <a:rect l="l" t="t" r="r" b="b"/>
              <a:pathLst>
                <a:path w="8937" h="1" fill="none" extrusionOk="0">
                  <a:moveTo>
                    <a:pt x="0" y="0"/>
                  </a:moveTo>
                  <a:lnTo>
                    <a:pt x="8936" y="0"/>
                  </a:lnTo>
                </a:path>
              </a:pathLst>
            </a:custGeom>
            <a:solidFill>
              <a:schemeClr val="lt1"/>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87"/>
            <p:cNvSpPr/>
            <p:nvPr/>
          </p:nvSpPr>
          <p:spPr>
            <a:xfrm>
              <a:off x="7800480" y="2099987"/>
              <a:ext cx="185658" cy="184491"/>
            </a:xfrm>
            <a:custGeom>
              <a:avLst/>
              <a:gdLst/>
              <a:ahLst/>
              <a:cxnLst/>
              <a:rect l="l" t="t" r="r" b="b"/>
              <a:pathLst>
                <a:path w="4773" h="4743" fill="none" extrusionOk="0">
                  <a:moveTo>
                    <a:pt x="4773" y="2371"/>
                  </a:moveTo>
                  <a:cubicBezTo>
                    <a:pt x="4773" y="1064"/>
                    <a:pt x="3679" y="1"/>
                    <a:pt x="2372" y="1"/>
                  </a:cubicBezTo>
                  <a:cubicBezTo>
                    <a:pt x="1065" y="1"/>
                    <a:pt x="1" y="1064"/>
                    <a:pt x="1" y="2371"/>
                  </a:cubicBezTo>
                  <a:cubicBezTo>
                    <a:pt x="1" y="3678"/>
                    <a:pt x="1065" y="4742"/>
                    <a:pt x="2372" y="4742"/>
                  </a:cubicBezTo>
                  <a:cubicBezTo>
                    <a:pt x="3679" y="4742"/>
                    <a:pt x="4773" y="3678"/>
                    <a:pt x="4773" y="2371"/>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87"/>
            <p:cNvSpPr/>
            <p:nvPr/>
          </p:nvSpPr>
          <p:spPr>
            <a:xfrm>
              <a:off x="8052341" y="2192213"/>
              <a:ext cx="464670" cy="39"/>
            </a:xfrm>
            <a:custGeom>
              <a:avLst/>
              <a:gdLst/>
              <a:ahLst/>
              <a:cxnLst/>
              <a:rect l="l" t="t" r="r" b="b"/>
              <a:pathLst>
                <a:path w="11946" h="1" fill="none" extrusionOk="0">
                  <a:moveTo>
                    <a:pt x="0" y="0"/>
                  </a:moveTo>
                  <a:lnTo>
                    <a:pt x="11946" y="0"/>
                  </a:lnTo>
                </a:path>
              </a:pathLst>
            </a:custGeom>
            <a:solidFill>
              <a:schemeClr val="dk1"/>
            </a:solid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87"/>
            <p:cNvSpPr/>
            <p:nvPr/>
          </p:nvSpPr>
          <p:spPr>
            <a:xfrm>
              <a:off x="8052341" y="2192213"/>
              <a:ext cx="186825" cy="39"/>
            </a:xfrm>
            <a:custGeom>
              <a:avLst/>
              <a:gdLst/>
              <a:ahLst/>
              <a:cxnLst/>
              <a:rect l="l" t="t" r="r" b="b"/>
              <a:pathLst>
                <a:path w="4803" h="1" fill="none" extrusionOk="0">
                  <a:moveTo>
                    <a:pt x="0" y="0"/>
                  </a:moveTo>
                  <a:lnTo>
                    <a:pt x="4803" y="0"/>
                  </a:lnTo>
                </a:path>
              </a:pathLst>
            </a:custGeom>
            <a:solidFill>
              <a:schemeClr val="lt1"/>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87"/>
            <p:cNvSpPr/>
            <p:nvPr/>
          </p:nvSpPr>
          <p:spPr>
            <a:xfrm>
              <a:off x="5509145" y="970870"/>
              <a:ext cx="312191" cy="312191"/>
            </a:xfrm>
            <a:custGeom>
              <a:avLst/>
              <a:gdLst/>
              <a:ahLst/>
              <a:cxnLst/>
              <a:rect l="l" t="t" r="r" b="b"/>
              <a:pathLst>
                <a:path w="8026" h="8026" extrusionOk="0">
                  <a:moveTo>
                    <a:pt x="4013" y="8025"/>
                  </a:moveTo>
                  <a:cubicBezTo>
                    <a:pt x="1794" y="8025"/>
                    <a:pt x="1" y="6232"/>
                    <a:pt x="1" y="4013"/>
                  </a:cubicBezTo>
                  <a:cubicBezTo>
                    <a:pt x="1" y="1794"/>
                    <a:pt x="1794" y="1"/>
                    <a:pt x="4013" y="1"/>
                  </a:cubicBezTo>
                  <a:cubicBezTo>
                    <a:pt x="6232" y="1"/>
                    <a:pt x="8025" y="1794"/>
                    <a:pt x="8025" y="4013"/>
                  </a:cubicBezTo>
                  <a:cubicBezTo>
                    <a:pt x="8025" y="6232"/>
                    <a:pt x="6232" y="8025"/>
                    <a:pt x="4013" y="8025"/>
                  </a:cubicBezTo>
                  <a:close/>
                </a:path>
              </a:pathLst>
            </a:custGeom>
            <a:gradFill>
              <a:gsLst>
                <a:gs pos="0">
                  <a:schemeClr val="accent1"/>
                </a:gs>
                <a:gs pos="100000">
                  <a:schemeClr val="accent2"/>
                </a:gs>
              </a:gsLst>
              <a:lin ang="10800025"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87"/>
            <p:cNvSpPr/>
            <p:nvPr/>
          </p:nvSpPr>
          <p:spPr>
            <a:xfrm>
              <a:off x="5588379" y="1074921"/>
              <a:ext cx="153723" cy="105257"/>
            </a:xfrm>
            <a:custGeom>
              <a:avLst/>
              <a:gdLst/>
              <a:ahLst/>
              <a:cxnLst/>
              <a:rect l="l" t="t" r="r" b="b"/>
              <a:pathLst>
                <a:path w="3952" h="2706" fill="none" extrusionOk="0">
                  <a:moveTo>
                    <a:pt x="1" y="852"/>
                  </a:moveTo>
                  <a:lnTo>
                    <a:pt x="1581" y="2706"/>
                  </a:lnTo>
                  <a:lnTo>
                    <a:pt x="3952" y="1"/>
                  </a:lnTo>
                </a:path>
              </a:pathLst>
            </a:custGeom>
            <a:solidFill>
              <a:schemeClr val="dk1"/>
            </a:solidFill>
            <a:ln w="952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87"/>
            <p:cNvSpPr/>
            <p:nvPr/>
          </p:nvSpPr>
          <p:spPr>
            <a:xfrm>
              <a:off x="7724824" y="605545"/>
              <a:ext cx="637297" cy="637297"/>
            </a:xfrm>
            <a:custGeom>
              <a:avLst/>
              <a:gdLst/>
              <a:ahLst/>
              <a:cxnLst/>
              <a:rect l="l" t="t" r="r" b="b"/>
              <a:pathLst>
                <a:path w="16384" h="16384" extrusionOk="0">
                  <a:moveTo>
                    <a:pt x="5198" y="16384"/>
                  </a:moveTo>
                  <a:cubicBezTo>
                    <a:pt x="2341" y="16384"/>
                    <a:pt x="1" y="14043"/>
                    <a:pt x="1" y="11186"/>
                  </a:cubicBezTo>
                  <a:lnTo>
                    <a:pt x="1" y="5198"/>
                  </a:lnTo>
                  <a:cubicBezTo>
                    <a:pt x="1" y="2341"/>
                    <a:pt x="2341" y="1"/>
                    <a:pt x="5198" y="1"/>
                  </a:cubicBezTo>
                  <a:lnTo>
                    <a:pt x="11186" y="1"/>
                  </a:lnTo>
                  <a:cubicBezTo>
                    <a:pt x="14043" y="1"/>
                    <a:pt x="16384" y="2341"/>
                    <a:pt x="16384" y="5198"/>
                  </a:cubicBezTo>
                  <a:lnTo>
                    <a:pt x="16384" y="11186"/>
                  </a:lnTo>
                  <a:cubicBezTo>
                    <a:pt x="16384" y="14043"/>
                    <a:pt x="14043" y="16384"/>
                    <a:pt x="11186" y="16384"/>
                  </a:cubicBezTo>
                  <a:close/>
                </a:path>
              </a:pathLst>
            </a:custGeom>
            <a:gradFill>
              <a:gsLst>
                <a:gs pos="0">
                  <a:schemeClr val="accent2"/>
                </a:gs>
                <a:gs pos="100000">
                  <a:schemeClr val="accent3"/>
                </a:gs>
              </a:gsLst>
              <a:lin ang="8100019"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87"/>
            <p:cNvSpPr/>
            <p:nvPr/>
          </p:nvSpPr>
          <p:spPr>
            <a:xfrm>
              <a:off x="7867889" y="748610"/>
              <a:ext cx="351167" cy="351167"/>
            </a:xfrm>
            <a:custGeom>
              <a:avLst/>
              <a:gdLst/>
              <a:ahLst/>
              <a:cxnLst/>
              <a:rect l="l" t="t" r="r" b="b"/>
              <a:pathLst>
                <a:path w="9028" h="9028" fill="none" extrusionOk="0">
                  <a:moveTo>
                    <a:pt x="9028" y="4499"/>
                  </a:moveTo>
                  <a:cubicBezTo>
                    <a:pt x="9028" y="6991"/>
                    <a:pt x="6991" y="9028"/>
                    <a:pt x="4529" y="9028"/>
                  </a:cubicBezTo>
                  <a:cubicBezTo>
                    <a:pt x="2037" y="9028"/>
                    <a:pt x="0" y="6991"/>
                    <a:pt x="0" y="4499"/>
                  </a:cubicBezTo>
                  <a:cubicBezTo>
                    <a:pt x="0" y="2007"/>
                    <a:pt x="2037" y="0"/>
                    <a:pt x="4529" y="0"/>
                  </a:cubicBezTo>
                  <a:cubicBezTo>
                    <a:pt x="6991" y="0"/>
                    <a:pt x="9028" y="2007"/>
                    <a:pt x="9028" y="4499"/>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87"/>
            <p:cNvSpPr/>
            <p:nvPr/>
          </p:nvSpPr>
          <p:spPr>
            <a:xfrm>
              <a:off x="7960115" y="825471"/>
              <a:ext cx="166754" cy="171460"/>
            </a:xfrm>
            <a:custGeom>
              <a:avLst/>
              <a:gdLst/>
              <a:ahLst/>
              <a:cxnLst/>
              <a:rect l="l" t="t" r="r" b="b"/>
              <a:pathLst>
                <a:path w="4287" h="4408" fill="none" extrusionOk="0">
                  <a:moveTo>
                    <a:pt x="4286" y="4408"/>
                  </a:moveTo>
                  <a:cubicBezTo>
                    <a:pt x="4286" y="3435"/>
                    <a:pt x="3648" y="2432"/>
                    <a:pt x="2766" y="2097"/>
                  </a:cubicBezTo>
                  <a:cubicBezTo>
                    <a:pt x="3070" y="1885"/>
                    <a:pt x="3283" y="1550"/>
                    <a:pt x="3283" y="1125"/>
                  </a:cubicBezTo>
                  <a:cubicBezTo>
                    <a:pt x="3283" y="487"/>
                    <a:pt x="2766" y="0"/>
                    <a:pt x="2158" y="0"/>
                  </a:cubicBezTo>
                  <a:cubicBezTo>
                    <a:pt x="1520" y="0"/>
                    <a:pt x="1003" y="487"/>
                    <a:pt x="1003" y="1125"/>
                  </a:cubicBezTo>
                  <a:cubicBezTo>
                    <a:pt x="1003" y="1550"/>
                    <a:pt x="1216" y="1885"/>
                    <a:pt x="1520" y="2097"/>
                  </a:cubicBezTo>
                  <a:cubicBezTo>
                    <a:pt x="639" y="2432"/>
                    <a:pt x="0" y="3435"/>
                    <a:pt x="0" y="4408"/>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87"/>
            <p:cNvSpPr/>
            <p:nvPr/>
          </p:nvSpPr>
          <p:spPr>
            <a:xfrm>
              <a:off x="4835245" y="1471014"/>
              <a:ext cx="507262" cy="431568"/>
            </a:xfrm>
            <a:custGeom>
              <a:avLst/>
              <a:gdLst/>
              <a:ahLst/>
              <a:cxnLst/>
              <a:rect l="l" t="t" r="r" b="b"/>
              <a:pathLst>
                <a:path w="13041" h="11095" extrusionOk="0">
                  <a:moveTo>
                    <a:pt x="2949" y="8754"/>
                  </a:moveTo>
                  <a:lnTo>
                    <a:pt x="6201" y="8724"/>
                  </a:lnTo>
                  <a:cubicBezTo>
                    <a:pt x="6687" y="10730"/>
                    <a:pt x="8268" y="11064"/>
                    <a:pt x="9180" y="11095"/>
                  </a:cubicBezTo>
                  <a:cubicBezTo>
                    <a:pt x="9362" y="11095"/>
                    <a:pt x="9454" y="10882"/>
                    <a:pt x="9302" y="10760"/>
                  </a:cubicBezTo>
                  <a:cubicBezTo>
                    <a:pt x="8298" y="10000"/>
                    <a:pt x="8663" y="8693"/>
                    <a:pt x="8663" y="8693"/>
                  </a:cubicBezTo>
                  <a:lnTo>
                    <a:pt x="10153" y="8663"/>
                  </a:lnTo>
                  <a:cubicBezTo>
                    <a:pt x="11733" y="8663"/>
                    <a:pt x="13040" y="7356"/>
                    <a:pt x="13010" y="5775"/>
                  </a:cubicBezTo>
                  <a:lnTo>
                    <a:pt x="12979" y="2888"/>
                  </a:lnTo>
                  <a:cubicBezTo>
                    <a:pt x="12979" y="1307"/>
                    <a:pt x="11642" y="0"/>
                    <a:pt x="10061" y="31"/>
                  </a:cubicBezTo>
                  <a:lnTo>
                    <a:pt x="2858" y="91"/>
                  </a:lnTo>
                  <a:cubicBezTo>
                    <a:pt x="1277" y="122"/>
                    <a:pt x="0" y="1429"/>
                    <a:pt x="31" y="3009"/>
                  </a:cubicBezTo>
                  <a:lnTo>
                    <a:pt x="61" y="5897"/>
                  </a:lnTo>
                  <a:cubicBezTo>
                    <a:pt x="61" y="7477"/>
                    <a:pt x="1368" y="8754"/>
                    <a:pt x="2949" y="8754"/>
                  </a:cubicBezTo>
                  <a:close/>
                </a:path>
              </a:pathLst>
            </a:custGeom>
            <a:gradFill>
              <a:gsLst>
                <a:gs pos="0">
                  <a:schemeClr val="accent6"/>
                </a:gs>
                <a:gs pos="100000">
                  <a:schemeClr val="accent5"/>
                </a:gs>
              </a:gsLst>
              <a:lin ang="10800025"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87"/>
            <p:cNvSpPr/>
            <p:nvPr/>
          </p:nvSpPr>
          <p:spPr>
            <a:xfrm>
              <a:off x="5178127" y="1599881"/>
              <a:ext cx="74528" cy="73322"/>
            </a:xfrm>
            <a:custGeom>
              <a:avLst/>
              <a:gdLst/>
              <a:ahLst/>
              <a:cxnLst/>
              <a:rect l="l" t="t" r="r" b="b"/>
              <a:pathLst>
                <a:path w="1916" h="1885" extrusionOk="0">
                  <a:moveTo>
                    <a:pt x="942" y="0"/>
                  </a:moveTo>
                  <a:cubicBezTo>
                    <a:pt x="426" y="0"/>
                    <a:pt x="0" y="426"/>
                    <a:pt x="0" y="943"/>
                  </a:cubicBezTo>
                  <a:cubicBezTo>
                    <a:pt x="0" y="1490"/>
                    <a:pt x="426" y="1885"/>
                    <a:pt x="973" y="1885"/>
                  </a:cubicBezTo>
                  <a:cubicBezTo>
                    <a:pt x="1490" y="1885"/>
                    <a:pt x="1915" y="1459"/>
                    <a:pt x="1885" y="943"/>
                  </a:cubicBezTo>
                  <a:cubicBezTo>
                    <a:pt x="1885" y="395"/>
                    <a:pt x="1459" y="0"/>
                    <a:pt x="9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87"/>
            <p:cNvSpPr/>
            <p:nvPr/>
          </p:nvSpPr>
          <p:spPr>
            <a:xfrm>
              <a:off x="5051593" y="1601048"/>
              <a:ext cx="74528" cy="73361"/>
            </a:xfrm>
            <a:custGeom>
              <a:avLst/>
              <a:gdLst/>
              <a:ahLst/>
              <a:cxnLst/>
              <a:rect l="l" t="t" r="r" b="b"/>
              <a:pathLst>
                <a:path w="1916" h="1886" extrusionOk="0">
                  <a:moveTo>
                    <a:pt x="943" y="1"/>
                  </a:moveTo>
                  <a:cubicBezTo>
                    <a:pt x="426" y="1"/>
                    <a:pt x="1" y="426"/>
                    <a:pt x="1" y="943"/>
                  </a:cubicBezTo>
                  <a:cubicBezTo>
                    <a:pt x="1" y="1490"/>
                    <a:pt x="426" y="1885"/>
                    <a:pt x="974" y="1885"/>
                  </a:cubicBezTo>
                  <a:cubicBezTo>
                    <a:pt x="1490" y="1885"/>
                    <a:pt x="1916" y="1460"/>
                    <a:pt x="1916" y="943"/>
                  </a:cubicBezTo>
                  <a:cubicBezTo>
                    <a:pt x="1885" y="426"/>
                    <a:pt x="1460" y="1"/>
                    <a:pt x="9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87"/>
            <p:cNvSpPr/>
            <p:nvPr/>
          </p:nvSpPr>
          <p:spPr>
            <a:xfrm>
              <a:off x="4903774" y="1602267"/>
              <a:ext cx="74528" cy="73400"/>
            </a:xfrm>
            <a:custGeom>
              <a:avLst/>
              <a:gdLst/>
              <a:ahLst/>
              <a:cxnLst/>
              <a:rect l="l" t="t" r="r" b="b"/>
              <a:pathLst>
                <a:path w="1916" h="1887" extrusionOk="0">
                  <a:moveTo>
                    <a:pt x="943" y="0"/>
                  </a:moveTo>
                  <a:cubicBezTo>
                    <a:pt x="426" y="0"/>
                    <a:pt x="1" y="426"/>
                    <a:pt x="1" y="942"/>
                  </a:cubicBezTo>
                  <a:cubicBezTo>
                    <a:pt x="1" y="1471"/>
                    <a:pt x="398" y="1886"/>
                    <a:pt x="918" y="1886"/>
                  </a:cubicBezTo>
                  <a:cubicBezTo>
                    <a:pt x="936" y="1886"/>
                    <a:pt x="955" y="1886"/>
                    <a:pt x="973" y="1885"/>
                  </a:cubicBezTo>
                  <a:cubicBezTo>
                    <a:pt x="1490" y="1885"/>
                    <a:pt x="1915" y="1459"/>
                    <a:pt x="1915" y="942"/>
                  </a:cubicBezTo>
                  <a:cubicBezTo>
                    <a:pt x="1885" y="426"/>
                    <a:pt x="1460" y="0"/>
                    <a:pt x="9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FAD53FC7-F388-8EF7-752D-8CAB2C905AE4}"/>
              </a:ext>
            </a:extLst>
          </p:cNvPr>
          <p:cNvSpPr txBox="1"/>
          <p:nvPr/>
        </p:nvSpPr>
        <p:spPr>
          <a:xfrm>
            <a:off x="525521" y="4288236"/>
            <a:ext cx="4743450" cy="523220"/>
          </a:xfrm>
          <a:prstGeom prst="rect">
            <a:avLst/>
          </a:prstGeom>
          <a:noFill/>
        </p:spPr>
        <p:txBody>
          <a:bodyPr wrap="square">
            <a:spAutoFit/>
          </a:bodyPr>
          <a:lstStyle/>
          <a:p>
            <a:pPr algn="ctr"/>
            <a:r>
              <a:rPr lang="vi-VN" dirty="0"/>
              <a:t>Giảng viên hướng dẫn </a:t>
            </a:r>
            <a:endParaRPr lang="en-US" dirty="0"/>
          </a:p>
          <a:p>
            <a:pPr algn="ctr"/>
            <a:r>
              <a:rPr lang="vi-VN" dirty="0" err="1"/>
              <a:t>ThS</a:t>
            </a:r>
            <a:r>
              <a:rPr lang="vi-VN" dirty="0"/>
              <a:t>. Trần Thị Huệ </a:t>
            </a:r>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0"/>
        <p:cNvGrpSpPr/>
        <p:nvPr/>
      </p:nvGrpSpPr>
      <p:grpSpPr>
        <a:xfrm>
          <a:off x="0" y="0"/>
          <a:ext cx="0" cy="0"/>
          <a:chOff x="0" y="0"/>
          <a:chExt cx="0" cy="0"/>
        </a:xfrm>
      </p:grpSpPr>
      <p:sp>
        <p:nvSpPr>
          <p:cNvPr id="1501" name="Google Shape;1501;p93"/>
          <p:cNvSpPr txBox="1">
            <a:spLocks noGrp="1"/>
          </p:cNvSpPr>
          <p:nvPr>
            <p:ph type="title"/>
          </p:nvPr>
        </p:nvSpPr>
        <p:spPr>
          <a:xfrm>
            <a:off x="757317" y="616516"/>
            <a:ext cx="4946930" cy="75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t>Tổng quan về hệ thống</a:t>
            </a:r>
            <a:endParaRPr sz="3000" dirty="0"/>
          </a:p>
        </p:txBody>
      </p:sp>
      <p:sp>
        <p:nvSpPr>
          <p:cNvPr id="1502" name="Google Shape;1502;p93"/>
          <p:cNvSpPr txBox="1">
            <a:spLocks noGrp="1"/>
          </p:cNvSpPr>
          <p:nvPr>
            <p:ph type="body" idx="1"/>
          </p:nvPr>
        </p:nvSpPr>
        <p:spPr>
          <a:xfrm>
            <a:off x="616308" y="1385979"/>
            <a:ext cx="5342770" cy="3593893"/>
          </a:xfrm>
          <a:prstGeom prst="rect">
            <a:avLst/>
          </a:prstGeom>
        </p:spPr>
        <p:txBody>
          <a:bodyPr spcFirstLastPara="1" wrap="square" lIns="91425" tIns="91425" rIns="91425" bIns="91425" anchor="t" anchorCtr="0">
            <a:noAutofit/>
          </a:bodyPr>
          <a:lstStyle/>
          <a:p>
            <a:pPr marL="127000" indent="0" algn="l">
              <a:buNone/>
            </a:pPr>
            <a:r>
              <a:rPr lang="vi-VN" sz="2000" dirty="0"/>
              <a:t>Hiện nay, các quán cà phê sử dụng sổ sách thủ công dễ gây thất thoát, sai sót và ảnh hưởng đến trải nghiệm khách hàng do chờ đợi lâu. Điều này làm giảm sự hài lòng và doanh thu.</a:t>
            </a:r>
          </a:p>
          <a:p>
            <a:pPr marL="127000" indent="0" algn="l">
              <a:buNone/>
            </a:pPr>
            <a:r>
              <a:rPr lang="vi-VN" sz="2000" dirty="0"/>
              <a:t>Phần mềm quản lý đơn hàng cà phê của chúng tôi giúp giải quyết các vấn đề này với các chức năng như quản lý đồ uống, hóa đơn và thống kê. Hệ thống hỗ trợ quản lý hiệu quả, tiết kiệm thời gian và cải thiện trải nghiệm khách hàng.</a:t>
            </a:r>
          </a:p>
        </p:txBody>
      </p:sp>
      <p:grpSp>
        <p:nvGrpSpPr>
          <p:cNvPr id="1503" name="Google Shape;1503;p93"/>
          <p:cNvGrpSpPr/>
          <p:nvPr/>
        </p:nvGrpSpPr>
        <p:grpSpPr>
          <a:xfrm>
            <a:off x="6044207" y="945276"/>
            <a:ext cx="2914200" cy="2597424"/>
            <a:chOff x="4718778" y="843676"/>
            <a:chExt cx="3772269" cy="3061920"/>
          </a:xfrm>
        </p:grpSpPr>
        <p:grpSp>
          <p:nvGrpSpPr>
            <p:cNvPr id="1504" name="Google Shape;1504;p93"/>
            <p:cNvGrpSpPr/>
            <p:nvPr/>
          </p:nvGrpSpPr>
          <p:grpSpPr>
            <a:xfrm>
              <a:off x="6356988" y="1415549"/>
              <a:ext cx="2134059" cy="2312387"/>
              <a:chOff x="7220188" y="1507448"/>
              <a:chExt cx="2134059" cy="2312387"/>
            </a:xfrm>
          </p:grpSpPr>
          <p:sp>
            <p:nvSpPr>
              <p:cNvPr id="1505" name="Google Shape;1505;p93"/>
              <p:cNvSpPr/>
              <p:nvPr/>
            </p:nvSpPr>
            <p:spPr>
              <a:xfrm>
                <a:off x="7220188" y="1507448"/>
                <a:ext cx="2134059" cy="2312387"/>
              </a:xfrm>
              <a:custGeom>
                <a:avLst/>
                <a:gdLst/>
                <a:ahLst/>
                <a:cxnLst/>
                <a:rect l="l" t="t" r="r" b="b"/>
                <a:pathLst>
                  <a:path w="33831" h="36658" extrusionOk="0">
                    <a:moveTo>
                      <a:pt x="32037" y="36657"/>
                    </a:moveTo>
                    <a:lnTo>
                      <a:pt x="1793" y="36657"/>
                    </a:lnTo>
                    <a:cubicBezTo>
                      <a:pt x="790" y="36657"/>
                      <a:pt x="0" y="35867"/>
                      <a:pt x="0" y="34864"/>
                    </a:cubicBezTo>
                    <a:lnTo>
                      <a:pt x="0" y="1793"/>
                    </a:lnTo>
                    <a:cubicBezTo>
                      <a:pt x="0" y="790"/>
                      <a:pt x="790" y="0"/>
                      <a:pt x="1793" y="0"/>
                    </a:cubicBezTo>
                    <a:lnTo>
                      <a:pt x="32037" y="0"/>
                    </a:lnTo>
                    <a:cubicBezTo>
                      <a:pt x="33040" y="0"/>
                      <a:pt x="33830" y="790"/>
                      <a:pt x="33830" y="1793"/>
                    </a:cubicBezTo>
                    <a:lnTo>
                      <a:pt x="33830" y="34864"/>
                    </a:lnTo>
                    <a:cubicBezTo>
                      <a:pt x="33830" y="35867"/>
                      <a:pt x="33040" y="36657"/>
                      <a:pt x="32037" y="36657"/>
                    </a:cubicBezTo>
                    <a:close/>
                  </a:path>
                </a:pathLst>
              </a:custGeom>
              <a:gradFill>
                <a:gsLst>
                  <a:gs pos="0">
                    <a:schemeClr val="accent1"/>
                  </a:gs>
                  <a:gs pos="100000">
                    <a:schemeClr val="accent2"/>
                  </a:gs>
                </a:gsLst>
                <a:lin ang="0" scaled="0"/>
              </a:gra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93"/>
              <p:cNvSpPr/>
              <p:nvPr/>
            </p:nvSpPr>
            <p:spPr>
              <a:xfrm>
                <a:off x="7220188" y="1885108"/>
                <a:ext cx="2126395" cy="63"/>
              </a:xfrm>
              <a:custGeom>
                <a:avLst/>
                <a:gdLst/>
                <a:ahLst/>
                <a:cxnLst/>
                <a:rect l="l" t="t" r="r" b="b"/>
                <a:pathLst>
                  <a:path w="33709" h="1" fill="none" extrusionOk="0">
                    <a:moveTo>
                      <a:pt x="0" y="1"/>
                    </a:moveTo>
                    <a:lnTo>
                      <a:pt x="33709"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93"/>
              <p:cNvSpPr/>
              <p:nvPr/>
            </p:nvSpPr>
            <p:spPr>
              <a:xfrm>
                <a:off x="7363946" y="1647360"/>
                <a:ext cx="86358" cy="86358"/>
              </a:xfrm>
              <a:custGeom>
                <a:avLst/>
                <a:gdLst/>
                <a:ahLst/>
                <a:cxnLst/>
                <a:rect l="l" t="t" r="r" b="b"/>
                <a:pathLst>
                  <a:path w="1369" h="1369" fill="none" extrusionOk="0">
                    <a:moveTo>
                      <a:pt x="1369" y="700"/>
                    </a:moveTo>
                    <a:cubicBezTo>
                      <a:pt x="1369" y="305"/>
                      <a:pt x="1065" y="1"/>
                      <a:pt x="669" y="1"/>
                    </a:cubicBezTo>
                    <a:cubicBezTo>
                      <a:pt x="305" y="1"/>
                      <a:pt x="1" y="305"/>
                      <a:pt x="1" y="700"/>
                    </a:cubicBezTo>
                    <a:cubicBezTo>
                      <a:pt x="1" y="1065"/>
                      <a:pt x="305" y="1369"/>
                      <a:pt x="669" y="1369"/>
                    </a:cubicBezTo>
                    <a:cubicBezTo>
                      <a:pt x="1065" y="1369"/>
                      <a:pt x="1369" y="1065"/>
                      <a:pt x="1369" y="700"/>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93"/>
              <p:cNvSpPr/>
              <p:nvPr/>
            </p:nvSpPr>
            <p:spPr>
              <a:xfrm>
                <a:off x="7530793" y="1647360"/>
                <a:ext cx="88250" cy="86358"/>
              </a:xfrm>
              <a:custGeom>
                <a:avLst/>
                <a:gdLst/>
                <a:ahLst/>
                <a:cxnLst/>
                <a:rect l="l" t="t" r="r" b="b"/>
                <a:pathLst>
                  <a:path w="1399" h="1369" fill="none" extrusionOk="0">
                    <a:moveTo>
                      <a:pt x="1398" y="700"/>
                    </a:moveTo>
                    <a:cubicBezTo>
                      <a:pt x="1398" y="305"/>
                      <a:pt x="1094" y="1"/>
                      <a:pt x="699" y="1"/>
                    </a:cubicBezTo>
                    <a:cubicBezTo>
                      <a:pt x="334" y="1"/>
                      <a:pt x="0" y="305"/>
                      <a:pt x="0" y="700"/>
                    </a:cubicBezTo>
                    <a:cubicBezTo>
                      <a:pt x="0" y="1065"/>
                      <a:pt x="334" y="1369"/>
                      <a:pt x="699" y="1369"/>
                    </a:cubicBezTo>
                    <a:cubicBezTo>
                      <a:pt x="1094" y="1369"/>
                      <a:pt x="1398" y="1065"/>
                      <a:pt x="1398" y="700"/>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93"/>
              <p:cNvSpPr/>
              <p:nvPr/>
            </p:nvSpPr>
            <p:spPr>
              <a:xfrm>
                <a:off x="7699468" y="1647360"/>
                <a:ext cx="88313" cy="86358"/>
              </a:xfrm>
              <a:custGeom>
                <a:avLst/>
                <a:gdLst/>
                <a:ahLst/>
                <a:cxnLst/>
                <a:rect l="l" t="t" r="r" b="b"/>
                <a:pathLst>
                  <a:path w="1400" h="1369" fill="none" extrusionOk="0">
                    <a:moveTo>
                      <a:pt x="1399" y="700"/>
                    </a:moveTo>
                    <a:cubicBezTo>
                      <a:pt x="1399" y="305"/>
                      <a:pt x="1065" y="1"/>
                      <a:pt x="700" y="1"/>
                    </a:cubicBezTo>
                    <a:cubicBezTo>
                      <a:pt x="305" y="1"/>
                      <a:pt x="1" y="305"/>
                      <a:pt x="1" y="700"/>
                    </a:cubicBezTo>
                    <a:cubicBezTo>
                      <a:pt x="1" y="1065"/>
                      <a:pt x="305" y="1369"/>
                      <a:pt x="700" y="1369"/>
                    </a:cubicBezTo>
                    <a:cubicBezTo>
                      <a:pt x="1065" y="1369"/>
                      <a:pt x="1399" y="1065"/>
                      <a:pt x="1399" y="700"/>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93"/>
              <p:cNvSpPr/>
              <p:nvPr/>
            </p:nvSpPr>
            <p:spPr>
              <a:xfrm>
                <a:off x="7362054" y="2289703"/>
                <a:ext cx="1861834" cy="377792"/>
              </a:xfrm>
              <a:custGeom>
                <a:avLst/>
                <a:gdLst/>
                <a:ahLst/>
                <a:cxnLst/>
                <a:rect l="l" t="t" r="r" b="b"/>
                <a:pathLst>
                  <a:path w="29515" h="5989" extrusionOk="0">
                    <a:moveTo>
                      <a:pt x="1915" y="0"/>
                    </a:moveTo>
                    <a:cubicBezTo>
                      <a:pt x="851" y="0"/>
                      <a:pt x="0" y="851"/>
                      <a:pt x="0" y="1915"/>
                    </a:cubicBezTo>
                    <a:lnTo>
                      <a:pt x="0" y="4073"/>
                    </a:lnTo>
                    <a:cubicBezTo>
                      <a:pt x="0" y="5137"/>
                      <a:pt x="851" y="5988"/>
                      <a:pt x="1915" y="5988"/>
                    </a:cubicBezTo>
                    <a:lnTo>
                      <a:pt x="27600" y="5988"/>
                    </a:lnTo>
                    <a:cubicBezTo>
                      <a:pt x="28663" y="5988"/>
                      <a:pt x="29515" y="5137"/>
                      <a:pt x="29515" y="4073"/>
                    </a:cubicBezTo>
                    <a:lnTo>
                      <a:pt x="29515" y="1915"/>
                    </a:lnTo>
                    <a:cubicBezTo>
                      <a:pt x="29515" y="851"/>
                      <a:pt x="28663" y="0"/>
                      <a:pt x="27600" y="0"/>
                    </a:cubicBezTo>
                    <a:close/>
                  </a:path>
                </a:pathLst>
              </a:custGeom>
              <a:solidFill>
                <a:schemeClr val="dk1"/>
              </a:solidFill>
              <a:ln w="60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93"/>
              <p:cNvSpPr/>
              <p:nvPr/>
            </p:nvSpPr>
            <p:spPr>
              <a:xfrm>
                <a:off x="7362054" y="2763308"/>
                <a:ext cx="1861834" cy="375836"/>
              </a:xfrm>
              <a:custGeom>
                <a:avLst/>
                <a:gdLst/>
                <a:ahLst/>
                <a:cxnLst/>
                <a:rect l="l" t="t" r="r" b="b"/>
                <a:pathLst>
                  <a:path w="29515" h="5958" extrusionOk="0">
                    <a:moveTo>
                      <a:pt x="1915" y="0"/>
                    </a:moveTo>
                    <a:cubicBezTo>
                      <a:pt x="851" y="0"/>
                      <a:pt x="0" y="851"/>
                      <a:pt x="0" y="1885"/>
                    </a:cubicBezTo>
                    <a:lnTo>
                      <a:pt x="0" y="4073"/>
                    </a:lnTo>
                    <a:cubicBezTo>
                      <a:pt x="0" y="5107"/>
                      <a:pt x="851" y="5958"/>
                      <a:pt x="1915" y="5958"/>
                    </a:cubicBezTo>
                    <a:lnTo>
                      <a:pt x="27600" y="5958"/>
                    </a:lnTo>
                    <a:cubicBezTo>
                      <a:pt x="28663" y="5958"/>
                      <a:pt x="29515" y="5107"/>
                      <a:pt x="29515" y="4073"/>
                    </a:cubicBezTo>
                    <a:lnTo>
                      <a:pt x="29515" y="1885"/>
                    </a:lnTo>
                    <a:cubicBezTo>
                      <a:pt x="29515" y="851"/>
                      <a:pt x="28663" y="0"/>
                      <a:pt x="27600" y="0"/>
                    </a:cubicBezTo>
                    <a:close/>
                  </a:path>
                </a:pathLst>
              </a:custGeom>
              <a:solidFill>
                <a:schemeClr val="dk1"/>
              </a:solidFill>
              <a:ln w="60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93"/>
              <p:cNvSpPr/>
              <p:nvPr/>
            </p:nvSpPr>
            <p:spPr>
              <a:xfrm>
                <a:off x="7362054" y="3234957"/>
                <a:ext cx="1861834" cy="377792"/>
              </a:xfrm>
              <a:custGeom>
                <a:avLst/>
                <a:gdLst/>
                <a:ahLst/>
                <a:cxnLst/>
                <a:rect l="l" t="t" r="r" b="b"/>
                <a:pathLst>
                  <a:path w="29515" h="5989" extrusionOk="0">
                    <a:moveTo>
                      <a:pt x="1915" y="0"/>
                    </a:moveTo>
                    <a:cubicBezTo>
                      <a:pt x="851" y="0"/>
                      <a:pt x="0" y="852"/>
                      <a:pt x="0" y="1915"/>
                    </a:cubicBezTo>
                    <a:lnTo>
                      <a:pt x="0" y="4073"/>
                    </a:lnTo>
                    <a:cubicBezTo>
                      <a:pt x="0" y="5137"/>
                      <a:pt x="851" y="5988"/>
                      <a:pt x="1915" y="5988"/>
                    </a:cubicBezTo>
                    <a:lnTo>
                      <a:pt x="27600" y="5988"/>
                    </a:lnTo>
                    <a:cubicBezTo>
                      <a:pt x="28663" y="5988"/>
                      <a:pt x="29515" y="5137"/>
                      <a:pt x="29515" y="4073"/>
                    </a:cubicBezTo>
                    <a:lnTo>
                      <a:pt x="29515" y="1915"/>
                    </a:lnTo>
                    <a:cubicBezTo>
                      <a:pt x="29515" y="852"/>
                      <a:pt x="28663" y="0"/>
                      <a:pt x="27600" y="0"/>
                    </a:cubicBezTo>
                    <a:close/>
                  </a:path>
                </a:pathLst>
              </a:custGeom>
              <a:solidFill>
                <a:schemeClr val="dk1"/>
              </a:solidFill>
              <a:ln w="60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3" name="Google Shape;1513;p93"/>
            <p:cNvGrpSpPr/>
            <p:nvPr/>
          </p:nvGrpSpPr>
          <p:grpSpPr>
            <a:xfrm>
              <a:off x="4718778" y="1415532"/>
              <a:ext cx="2134091" cy="2312421"/>
              <a:chOff x="4832228" y="1507448"/>
              <a:chExt cx="2134091" cy="2312421"/>
            </a:xfrm>
          </p:grpSpPr>
          <p:sp>
            <p:nvSpPr>
              <p:cNvPr id="1514" name="Google Shape;1514;p93"/>
              <p:cNvSpPr/>
              <p:nvPr/>
            </p:nvSpPr>
            <p:spPr>
              <a:xfrm>
                <a:off x="4832228" y="1507448"/>
                <a:ext cx="2134091" cy="2312421"/>
              </a:xfrm>
              <a:custGeom>
                <a:avLst/>
                <a:gdLst/>
                <a:ahLst/>
                <a:cxnLst/>
                <a:rect l="l" t="t" r="r" b="b"/>
                <a:pathLst>
                  <a:path w="33831" h="36658" extrusionOk="0">
                    <a:moveTo>
                      <a:pt x="32037" y="36657"/>
                    </a:moveTo>
                    <a:lnTo>
                      <a:pt x="1793" y="36657"/>
                    </a:lnTo>
                    <a:cubicBezTo>
                      <a:pt x="790" y="36657"/>
                      <a:pt x="0" y="35867"/>
                      <a:pt x="0" y="34864"/>
                    </a:cubicBezTo>
                    <a:lnTo>
                      <a:pt x="0" y="1793"/>
                    </a:lnTo>
                    <a:cubicBezTo>
                      <a:pt x="0" y="790"/>
                      <a:pt x="790" y="0"/>
                      <a:pt x="1793" y="0"/>
                    </a:cubicBezTo>
                    <a:lnTo>
                      <a:pt x="32037" y="0"/>
                    </a:lnTo>
                    <a:cubicBezTo>
                      <a:pt x="33040" y="0"/>
                      <a:pt x="33830" y="790"/>
                      <a:pt x="33830" y="1793"/>
                    </a:cubicBezTo>
                    <a:lnTo>
                      <a:pt x="33830" y="34864"/>
                    </a:lnTo>
                    <a:cubicBezTo>
                      <a:pt x="33830" y="35867"/>
                      <a:pt x="33040" y="36657"/>
                      <a:pt x="32037" y="36657"/>
                    </a:cubicBezTo>
                    <a:close/>
                  </a:path>
                </a:pathLst>
              </a:custGeom>
              <a:gradFill>
                <a:gsLst>
                  <a:gs pos="0">
                    <a:schemeClr val="accent6"/>
                  </a:gs>
                  <a:gs pos="100000">
                    <a:schemeClr val="accent5"/>
                  </a:gs>
                </a:gsLst>
                <a:lin ang="10800025" scaled="0"/>
              </a:gra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93"/>
              <p:cNvSpPr/>
              <p:nvPr/>
            </p:nvSpPr>
            <p:spPr>
              <a:xfrm>
                <a:off x="4832228" y="1885108"/>
                <a:ext cx="2126395" cy="63"/>
              </a:xfrm>
              <a:custGeom>
                <a:avLst/>
                <a:gdLst/>
                <a:ahLst/>
                <a:cxnLst/>
                <a:rect l="l" t="t" r="r" b="b"/>
                <a:pathLst>
                  <a:path w="33709" h="1" fill="none" extrusionOk="0">
                    <a:moveTo>
                      <a:pt x="0" y="1"/>
                    </a:moveTo>
                    <a:lnTo>
                      <a:pt x="33709"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93"/>
              <p:cNvSpPr/>
              <p:nvPr/>
            </p:nvSpPr>
            <p:spPr>
              <a:xfrm>
                <a:off x="4975986" y="1647360"/>
                <a:ext cx="86358" cy="86358"/>
              </a:xfrm>
              <a:custGeom>
                <a:avLst/>
                <a:gdLst/>
                <a:ahLst/>
                <a:cxnLst/>
                <a:rect l="l" t="t" r="r" b="b"/>
                <a:pathLst>
                  <a:path w="1369" h="1369" fill="none" extrusionOk="0">
                    <a:moveTo>
                      <a:pt x="1369" y="700"/>
                    </a:moveTo>
                    <a:cubicBezTo>
                      <a:pt x="1369" y="305"/>
                      <a:pt x="1065" y="1"/>
                      <a:pt x="669" y="1"/>
                    </a:cubicBezTo>
                    <a:cubicBezTo>
                      <a:pt x="305" y="1"/>
                      <a:pt x="1" y="305"/>
                      <a:pt x="1" y="700"/>
                    </a:cubicBezTo>
                    <a:cubicBezTo>
                      <a:pt x="1" y="1065"/>
                      <a:pt x="305" y="1369"/>
                      <a:pt x="669" y="1369"/>
                    </a:cubicBezTo>
                    <a:cubicBezTo>
                      <a:pt x="1065" y="1369"/>
                      <a:pt x="1369" y="1065"/>
                      <a:pt x="1369" y="700"/>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93"/>
              <p:cNvSpPr/>
              <p:nvPr/>
            </p:nvSpPr>
            <p:spPr>
              <a:xfrm>
                <a:off x="5142833" y="1647360"/>
                <a:ext cx="88250" cy="86358"/>
              </a:xfrm>
              <a:custGeom>
                <a:avLst/>
                <a:gdLst/>
                <a:ahLst/>
                <a:cxnLst/>
                <a:rect l="l" t="t" r="r" b="b"/>
                <a:pathLst>
                  <a:path w="1399" h="1369" fill="none" extrusionOk="0">
                    <a:moveTo>
                      <a:pt x="1398" y="700"/>
                    </a:moveTo>
                    <a:cubicBezTo>
                      <a:pt x="1398" y="305"/>
                      <a:pt x="1094" y="1"/>
                      <a:pt x="699" y="1"/>
                    </a:cubicBezTo>
                    <a:cubicBezTo>
                      <a:pt x="334" y="1"/>
                      <a:pt x="0" y="305"/>
                      <a:pt x="0" y="700"/>
                    </a:cubicBezTo>
                    <a:cubicBezTo>
                      <a:pt x="0" y="1065"/>
                      <a:pt x="334" y="1369"/>
                      <a:pt x="699" y="1369"/>
                    </a:cubicBezTo>
                    <a:cubicBezTo>
                      <a:pt x="1094" y="1369"/>
                      <a:pt x="1398" y="1065"/>
                      <a:pt x="1398" y="700"/>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93"/>
              <p:cNvSpPr/>
              <p:nvPr/>
            </p:nvSpPr>
            <p:spPr>
              <a:xfrm>
                <a:off x="5311508" y="1647360"/>
                <a:ext cx="88313" cy="86358"/>
              </a:xfrm>
              <a:custGeom>
                <a:avLst/>
                <a:gdLst/>
                <a:ahLst/>
                <a:cxnLst/>
                <a:rect l="l" t="t" r="r" b="b"/>
                <a:pathLst>
                  <a:path w="1400" h="1369" fill="none" extrusionOk="0">
                    <a:moveTo>
                      <a:pt x="1399" y="700"/>
                    </a:moveTo>
                    <a:cubicBezTo>
                      <a:pt x="1399" y="305"/>
                      <a:pt x="1065" y="1"/>
                      <a:pt x="700" y="1"/>
                    </a:cubicBezTo>
                    <a:cubicBezTo>
                      <a:pt x="305" y="1"/>
                      <a:pt x="1" y="305"/>
                      <a:pt x="1" y="700"/>
                    </a:cubicBezTo>
                    <a:cubicBezTo>
                      <a:pt x="1" y="1065"/>
                      <a:pt x="305" y="1369"/>
                      <a:pt x="700" y="1369"/>
                    </a:cubicBezTo>
                    <a:cubicBezTo>
                      <a:pt x="1065" y="1369"/>
                      <a:pt x="1399" y="1065"/>
                      <a:pt x="1399" y="700"/>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93"/>
              <p:cNvSpPr/>
              <p:nvPr/>
            </p:nvSpPr>
            <p:spPr>
              <a:xfrm>
                <a:off x="4974094" y="2289703"/>
                <a:ext cx="1861834" cy="377792"/>
              </a:xfrm>
              <a:custGeom>
                <a:avLst/>
                <a:gdLst/>
                <a:ahLst/>
                <a:cxnLst/>
                <a:rect l="l" t="t" r="r" b="b"/>
                <a:pathLst>
                  <a:path w="29515" h="5989" extrusionOk="0">
                    <a:moveTo>
                      <a:pt x="1915" y="0"/>
                    </a:moveTo>
                    <a:cubicBezTo>
                      <a:pt x="851" y="0"/>
                      <a:pt x="0" y="851"/>
                      <a:pt x="0" y="1915"/>
                    </a:cubicBezTo>
                    <a:lnTo>
                      <a:pt x="0" y="4073"/>
                    </a:lnTo>
                    <a:cubicBezTo>
                      <a:pt x="0" y="5137"/>
                      <a:pt x="851" y="5988"/>
                      <a:pt x="1915" y="5988"/>
                    </a:cubicBezTo>
                    <a:lnTo>
                      <a:pt x="27600" y="5988"/>
                    </a:lnTo>
                    <a:cubicBezTo>
                      <a:pt x="28663" y="5988"/>
                      <a:pt x="29515" y="5137"/>
                      <a:pt x="29515" y="4073"/>
                    </a:cubicBezTo>
                    <a:lnTo>
                      <a:pt x="29515" y="1915"/>
                    </a:lnTo>
                    <a:cubicBezTo>
                      <a:pt x="29515" y="851"/>
                      <a:pt x="28663" y="0"/>
                      <a:pt x="27600" y="0"/>
                    </a:cubicBezTo>
                    <a:close/>
                  </a:path>
                </a:pathLst>
              </a:custGeom>
              <a:solidFill>
                <a:schemeClr val="dk1"/>
              </a:solidFill>
              <a:ln w="60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93"/>
              <p:cNvSpPr/>
              <p:nvPr/>
            </p:nvSpPr>
            <p:spPr>
              <a:xfrm>
                <a:off x="5066128" y="2360668"/>
                <a:ext cx="245448" cy="245448"/>
              </a:xfrm>
              <a:custGeom>
                <a:avLst/>
                <a:gdLst/>
                <a:ahLst/>
                <a:cxnLst/>
                <a:rect l="l" t="t" r="r" b="b"/>
                <a:pathLst>
                  <a:path w="3891" h="3891" extrusionOk="0">
                    <a:moveTo>
                      <a:pt x="1946" y="0"/>
                    </a:moveTo>
                    <a:cubicBezTo>
                      <a:pt x="851" y="0"/>
                      <a:pt x="0" y="882"/>
                      <a:pt x="0" y="1945"/>
                    </a:cubicBezTo>
                    <a:cubicBezTo>
                      <a:pt x="0" y="3009"/>
                      <a:pt x="851" y="3891"/>
                      <a:pt x="1946" y="3891"/>
                    </a:cubicBezTo>
                    <a:cubicBezTo>
                      <a:pt x="3009" y="3891"/>
                      <a:pt x="3891" y="3009"/>
                      <a:pt x="3891" y="1945"/>
                    </a:cubicBezTo>
                    <a:cubicBezTo>
                      <a:pt x="3891" y="882"/>
                      <a:pt x="3009" y="0"/>
                      <a:pt x="1946" y="0"/>
                    </a:cubicBezTo>
                    <a:close/>
                  </a:path>
                </a:pathLst>
              </a:custGeom>
              <a:solidFill>
                <a:schemeClr val="lt2"/>
              </a:solidFill>
              <a:ln w="60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93"/>
              <p:cNvSpPr/>
              <p:nvPr/>
            </p:nvSpPr>
            <p:spPr>
              <a:xfrm>
                <a:off x="5127441" y="2412394"/>
                <a:ext cx="120863" cy="124711"/>
              </a:xfrm>
              <a:custGeom>
                <a:avLst/>
                <a:gdLst/>
                <a:ahLst/>
                <a:cxnLst/>
                <a:rect l="l" t="t" r="r" b="b"/>
                <a:pathLst>
                  <a:path w="1916" h="1977" extrusionOk="0">
                    <a:moveTo>
                      <a:pt x="1916" y="1976"/>
                    </a:moveTo>
                    <a:cubicBezTo>
                      <a:pt x="1916" y="1521"/>
                      <a:pt x="1612" y="1095"/>
                      <a:pt x="1247" y="943"/>
                    </a:cubicBezTo>
                    <a:cubicBezTo>
                      <a:pt x="1369" y="852"/>
                      <a:pt x="1460" y="700"/>
                      <a:pt x="1460" y="517"/>
                    </a:cubicBezTo>
                    <a:cubicBezTo>
                      <a:pt x="1460" y="244"/>
                      <a:pt x="1247" y="1"/>
                      <a:pt x="974" y="1"/>
                    </a:cubicBezTo>
                    <a:cubicBezTo>
                      <a:pt x="670" y="1"/>
                      <a:pt x="457" y="244"/>
                      <a:pt x="457" y="517"/>
                    </a:cubicBezTo>
                    <a:cubicBezTo>
                      <a:pt x="457" y="700"/>
                      <a:pt x="548" y="852"/>
                      <a:pt x="700" y="943"/>
                    </a:cubicBezTo>
                    <a:cubicBezTo>
                      <a:pt x="305" y="1095"/>
                      <a:pt x="1" y="1521"/>
                      <a:pt x="1" y="1976"/>
                    </a:cubicBezTo>
                    <a:close/>
                  </a:path>
                </a:pathLst>
              </a:custGeom>
              <a:solidFill>
                <a:schemeClr val="dk1"/>
              </a:solidFill>
              <a:ln w="60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93"/>
              <p:cNvSpPr/>
              <p:nvPr/>
            </p:nvSpPr>
            <p:spPr>
              <a:xfrm>
                <a:off x="5413130" y="2479511"/>
                <a:ext cx="983684" cy="63"/>
              </a:xfrm>
              <a:custGeom>
                <a:avLst/>
                <a:gdLst/>
                <a:ahLst/>
                <a:cxnLst/>
                <a:rect l="l" t="t" r="r" b="b"/>
                <a:pathLst>
                  <a:path w="15594" h="1" fill="none" extrusionOk="0">
                    <a:moveTo>
                      <a:pt x="1" y="1"/>
                    </a:moveTo>
                    <a:lnTo>
                      <a:pt x="15594"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93"/>
              <p:cNvSpPr/>
              <p:nvPr/>
            </p:nvSpPr>
            <p:spPr>
              <a:xfrm>
                <a:off x="4974094" y="2763308"/>
                <a:ext cx="1861834" cy="375836"/>
              </a:xfrm>
              <a:custGeom>
                <a:avLst/>
                <a:gdLst/>
                <a:ahLst/>
                <a:cxnLst/>
                <a:rect l="l" t="t" r="r" b="b"/>
                <a:pathLst>
                  <a:path w="29515" h="5958" extrusionOk="0">
                    <a:moveTo>
                      <a:pt x="1915" y="0"/>
                    </a:moveTo>
                    <a:cubicBezTo>
                      <a:pt x="851" y="0"/>
                      <a:pt x="0" y="851"/>
                      <a:pt x="0" y="1885"/>
                    </a:cubicBezTo>
                    <a:lnTo>
                      <a:pt x="0" y="4073"/>
                    </a:lnTo>
                    <a:cubicBezTo>
                      <a:pt x="0" y="5107"/>
                      <a:pt x="851" y="5958"/>
                      <a:pt x="1915" y="5958"/>
                    </a:cubicBezTo>
                    <a:lnTo>
                      <a:pt x="27600" y="5958"/>
                    </a:lnTo>
                    <a:cubicBezTo>
                      <a:pt x="28663" y="5958"/>
                      <a:pt x="29515" y="5107"/>
                      <a:pt x="29515" y="4073"/>
                    </a:cubicBezTo>
                    <a:lnTo>
                      <a:pt x="29515" y="1885"/>
                    </a:lnTo>
                    <a:cubicBezTo>
                      <a:pt x="29515" y="851"/>
                      <a:pt x="28663" y="0"/>
                      <a:pt x="27600" y="0"/>
                    </a:cubicBezTo>
                    <a:close/>
                  </a:path>
                </a:pathLst>
              </a:custGeom>
              <a:solidFill>
                <a:schemeClr val="dk1"/>
              </a:solidFill>
              <a:ln w="60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93"/>
              <p:cNvSpPr/>
              <p:nvPr/>
            </p:nvSpPr>
            <p:spPr>
              <a:xfrm>
                <a:off x="5066128" y="2832317"/>
                <a:ext cx="245448" cy="245448"/>
              </a:xfrm>
              <a:custGeom>
                <a:avLst/>
                <a:gdLst/>
                <a:ahLst/>
                <a:cxnLst/>
                <a:rect l="l" t="t" r="r" b="b"/>
                <a:pathLst>
                  <a:path w="3891" h="3891" extrusionOk="0">
                    <a:moveTo>
                      <a:pt x="1946" y="0"/>
                    </a:moveTo>
                    <a:cubicBezTo>
                      <a:pt x="851" y="0"/>
                      <a:pt x="0" y="882"/>
                      <a:pt x="0" y="1946"/>
                    </a:cubicBezTo>
                    <a:cubicBezTo>
                      <a:pt x="0" y="3040"/>
                      <a:pt x="851" y="3891"/>
                      <a:pt x="1946" y="3891"/>
                    </a:cubicBezTo>
                    <a:cubicBezTo>
                      <a:pt x="3009" y="3891"/>
                      <a:pt x="3891" y="3040"/>
                      <a:pt x="3891" y="1946"/>
                    </a:cubicBezTo>
                    <a:cubicBezTo>
                      <a:pt x="3891" y="882"/>
                      <a:pt x="3009" y="0"/>
                      <a:pt x="1946" y="0"/>
                    </a:cubicBezTo>
                    <a:close/>
                  </a:path>
                </a:pathLst>
              </a:custGeom>
              <a:solidFill>
                <a:schemeClr val="lt2"/>
              </a:solidFill>
              <a:ln w="60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93"/>
              <p:cNvSpPr/>
              <p:nvPr/>
            </p:nvSpPr>
            <p:spPr>
              <a:xfrm>
                <a:off x="5127441" y="2885998"/>
                <a:ext cx="120863" cy="122755"/>
              </a:xfrm>
              <a:custGeom>
                <a:avLst/>
                <a:gdLst/>
                <a:ahLst/>
                <a:cxnLst/>
                <a:rect l="l" t="t" r="r" b="b"/>
                <a:pathLst>
                  <a:path w="1916" h="1946" extrusionOk="0">
                    <a:moveTo>
                      <a:pt x="1916" y="1946"/>
                    </a:moveTo>
                    <a:cubicBezTo>
                      <a:pt x="1916" y="1520"/>
                      <a:pt x="1612" y="1064"/>
                      <a:pt x="1247" y="912"/>
                    </a:cubicBezTo>
                    <a:cubicBezTo>
                      <a:pt x="1369" y="821"/>
                      <a:pt x="1460" y="669"/>
                      <a:pt x="1460" y="487"/>
                    </a:cubicBezTo>
                    <a:cubicBezTo>
                      <a:pt x="1460" y="213"/>
                      <a:pt x="1247" y="0"/>
                      <a:pt x="974" y="0"/>
                    </a:cubicBezTo>
                    <a:cubicBezTo>
                      <a:pt x="670" y="0"/>
                      <a:pt x="457" y="213"/>
                      <a:pt x="457" y="487"/>
                    </a:cubicBezTo>
                    <a:cubicBezTo>
                      <a:pt x="457" y="669"/>
                      <a:pt x="548" y="821"/>
                      <a:pt x="700" y="912"/>
                    </a:cubicBezTo>
                    <a:cubicBezTo>
                      <a:pt x="305" y="1064"/>
                      <a:pt x="1" y="1520"/>
                      <a:pt x="1" y="1946"/>
                    </a:cubicBezTo>
                    <a:close/>
                  </a:path>
                </a:pathLst>
              </a:custGeom>
              <a:solidFill>
                <a:schemeClr val="dk1"/>
              </a:solidFill>
              <a:ln w="60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93"/>
              <p:cNvSpPr/>
              <p:nvPr/>
            </p:nvSpPr>
            <p:spPr>
              <a:xfrm>
                <a:off x="5413130" y="2951160"/>
                <a:ext cx="1190779" cy="63"/>
              </a:xfrm>
              <a:custGeom>
                <a:avLst/>
                <a:gdLst/>
                <a:ahLst/>
                <a:cxnLst/>
                <a:rect l="l" t="t" r="r" b="b"/>
                <a:pathLst>
                  <a:path w="18877" h="1" fill="none" extrusionOk="0">
                    <a:moveTo>
                      <a:pt x="1" y="1"/>
                    </a:moveTo>
                    <a:lnTo>
                      <a:pt x="18877"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93"/>
              <p:cNvSpPr/>
              <p:nvPr/>
            </p:nvSpPr>
            <p:spPr>
              <a:xfrm>
                <a:off x="4974094" y="3234957"/>
                <a:ext cx="1861834" cy="377792"/>
              </a:xfrm>
              <a:custGeom>
                <a:avLst/>
                <a:gdLst/>
                <a:ahLst/>
                <a:cxnLst/>
                <a:rect l="l" t="t" r="r" b="b"/>
                <a:pathLst>
                  <a:path w="29515" h="5989" extrusionOk="0">
                    <a:moveTo>
                      <a:pt x="1915" y="0"/>
                    </a:moveTo>
                    <a:cubicBezTo>
                      <a:pt x="851" y="0"/>
                      <a:pt x="0" y="852"/>
                      <a:pt x="0" y="1915"/>
                    </a:cubicBezTo>
                    <a:lnTo>
                      <a:pt x="0" y="4073"/>
                    </a:lnTo>
                    <a:cubicBezTo>
                      <a:pt x="0" y="5137"/>
                      <a:pt x="851" y="5988"/>
                      <a:pt x="1915" y="5988"/>
                    </a:cubicBezTo>
                    <a:lnTo>
                      <a:pt x="27600" y="5988"/>
                    </a:lnTo>
                    <a:cubicBezTo>
                      <a:pt x="28663" y="5988"/>
                      <a:pt x="29515" y="5137"/>
                      <a:pt x="29515" y="4073"/>
                    </a:cubicBezTo>
                    <a:lnTo>
                      <a:pt x="29515" y="1915"/>
                    </a:lnTo>
                    <a:cubicBezTo>
                      <a:pt x="29515" y="852"/>
                      <a:pt x="28663" y="0"/>
                      <a:pt x="27600" y="0"/>
                    </a:cubicBezTo>
                    <a:close/>
                  </a:path>
                </a:pathLst>
              </a:custGeom>
              <a:solidFill>
                <a:schemeClr val="dk1"/>
              </a:solidFill>
              <a:ln w="60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93"/>
              <p:cNvSpPr/>
              <p:nvPr/>
            </p:nvSpPr>
            <p:spPr>
              <a:xfrm>
                <a:off x="5066128" y="3305922"/>
                <a:ext cx="245448" cy="245448"/>
              </a:xfrm>
              <a:custGeom>
                <a:avLst/>
                <a:gdLst/>
                <a:ahLst/>
                <a:cxnLst/>
                <a:rect l="l" t="t" r="r" b="b"/>
                <a:pathLst>
                  <a:path w="3891" h="3891" extrusionOk="0">
                    <a:moveTo>
                      <a:pt x="1946" y="0"/>
                    </a:moveTo>
                    <a:cubicBezTo>
                      <a:pt x="851" y="0"/>
                      <a:pt x="0" y="851"/>
                      <a:pt x="0" y="1945"/>
                    </a:cubicBezTo>
                    <a:cubicBezTo>
                      <a:pt x="0" y="3009"/>
                      <a:pt x="851" y="3891"/>
                      <a:pt x="1946" y="3891"/>
                    </a:cubicBezTo>
                    <a:cubicBezTo>
                      <a:pt x="3009" y="3891"/>
                      <a:pt x="3891" y="3009"/>
                      <a:pt x="3891" y="1945"/>
                    </a:cubicBezTo>
                    <a:cubicBezTo>
                      <a:pt x="3891" y="851"/>
                      <a:pt x="3009" y="0"/>
                      <a:pt x="1946" y="0"/>
                    </a:cubicBezTo>
                    <a:close/>
                  </a:path>
                </a:pathLst>
              </a:custGeom>
              <a:solidFill>
                <a:schemeClr val="lt2"/>
              </a:solidFill>
              <a:ln w="60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93"/>
              <p:cNvSpPr/>
              <p:nvPr/>
            </p:nvSpPr>
            <p:spPr>
              <a:xfrm>
                <a:off x="5127441" y="3357647"/>
                <a:ext cx="120863" cy="122819"/>
              </a:xfrm>
              <a:custGeom>
                <a:avLst/>
                <a:gdLst/>
                <a:ahLst/>
                <a:cxnLst/>
                <a:rect l="l" t="t" r="r" b="b"/>
                <a:pathLst>
                  <a:path w="1916" h="1947" extrusionOk="0">
                    <a:moveTo>
                      <a:pt x="1916" y="1946"/>
                    </a:moveTo>
                    <a:cubicBezTo>
                      <a:pt x="1916" y="1521"/>
                      <a:pt x="1612" y="1095"/>
                      <a:pt x="1247" y="943"/>
                    </a:cubicBezTo>
                    <a:cubicBezTo>
                      <a:pt x="1369" y="852"/>
                      <a:pt x="1460" y="700"/>
                      <a:pt x="1460" y="517"/>
                    </a:cubicBezTo>
                    <a:cubicBezTo>
                      <a:pt x="1460" y="214"/>
                      <a:pt x="1247" y="1"/>
                      <a:pt x="974" y="1"/>
                    </a:cubicBezTo>
                    <a:cubicBezTo>
                      <a:pt x="670" y="1"/>
                      <a:pt x="457" y="214"/>
                      <a:pt x="457" y="517"/>
                    </a:cubicBezTo>
                    <a:cubicBezTo>
                      <a:pt x="457" y="669"/>
                      <a:pt x="548" y="852"/>
                      <a:pt x="700" y="943"/>
                    </a:cubicBezTo>
                    <a:cubicBezTo>
                      <a:pt x="305" y="1095"/>
                      <a:pt x="1" y="1521"/>
                      <a:pt x="1" y="1946"/>
                    </a:cubicBezTo>
                    <a:close/>
                  </a:path>
                </a:pathLst>
              </a:custGeom>
              <a:solidFill>
                <a:schemeClr val="dk1"/>
              </a:solidFill>
              <a:ln w="60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93"/>
              <p:cNvSpPr/>
              <p:nvPr/>
            </p:nvSpPr>
            <p:spPr>
              <a:xfrm>
                <a:off x="5413130" y="3422872"/>
                <a:ext cx="699946" cy="63"/>
              </a:xfrm>
              <a:custGeom>
                <a:avLst/>
                <a:gdLst/>
                <a:ahLst/>
                <a:cxnLst/>
                <a:rect l="l" t="t" r="r" b="b"/>
                <a:pathLst>
                  <a:path w="11096" h="1" fill="none" extrusionOk="0">
                    <a:moveTo>
                      <a:pt x="1" y="0"/>
                    </a:moveTo>
                    <a:lnTo>
                      <a:pt x="11095"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1" name="Google Shape;1531;p93"/>
            <p:cNvGrpSpPr/>
            <p:nvPr/>
          </p:nvGrpSpPr>
          <p:grpSpPr>
            <a:xfrm>
              <a:off x="5310741" y="1087438"/>
              <a:ext cx="2600758" cy="2818159"/>
              <a:chOff x="5282416" y="1254625"/>
              <a:chExt cx="2600758" cy="2818159"/>
            </a:xfrm>
          </p:grpSpPr>
          <p:sp>
            <p:nvSpPr>
              <p:cNvPr id="1532" name="Google Shape;1532;p93"/>
              <p:cNvSpPr/>
              <p:nvPr/>
            </p:nvSpPr>
            <p:spPr>
              <a:xfrm>
                <a:off x="5282416" y="1254700"/>
                <a:ext cx="2600758" cy="2818084"/>
              </a:xfrm>
              <a:custGeom>
                <a:avLst/>
                <a:gdLst/>
                <a:ahLst/>
                <a:cxnLst/>
                <a:rect l="l" t="t" r="r" b="b"/>
                <a:pathLst>
                  <a:path w="33831" h="36658" extrusionOk="0">
                    <a:moveTo>
                      <a:pt x="32037" y="36657"/>
                    </a:moveTo>
                    <a:lnTo>
                      <a:pt x="1793" y="36657"/>
                    </a:lnTo>
                    <a:cubicBezTo>
                      <a:pt x="790" y="36657"/>
                      <a:pt x="0" y="35867"/>
                      <a:pt x="0" y="34864"/>
                    </a:cubicBezTo>
                    <a:lnTo>
                      <a:pt x="0" y="1793"/>
                    </a:lnTo>
                    <a:cubicBezTo>
                      <a:pt x="0" y="790"/>
                      <a:pt x="790" y="0"/>
                      <a:pt x="1793" y="0"/>
                    </a:cubicBezTo>
                    <a:lnTo>
                      <a:pt x="32037" y="0"/>
                    </a:lnTo>
                    <a:cubicBezTo>
                      <a:pt x="33040" y="0"/>
                      <a:pt x="33830" y="790"/>
                      <a:pt x="33830" y="1793"/>
                    </a:cubicBezTo>
                    <a:lnTo>
                      <a:pt x="33830" y="34864"/>
                    </a:lnTo>
                    <a:cubicBezTo>
                      <a:pt x="33830" y="35867"/>
                      <a:pt x="33040" y="36657"/>
                      <a:pt x="32037" y="36657"/>
                    </a:cubicBezTo>
                    <a:close/>
                  </a:path>
                </a:pathLst>
              </a:custGeom>
              <a:solidFill>
                <a:srgbClr val="77C2DD"/>
              </a:solidFill>
              <a:ln w="45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93"/>
              <p:cNvSpPr/>
              <p:nvPr/>
            </p:nvSpPr>
            <p:spPr>
              <a:xfrm>
                <a:off x="5282416" y="1714953"/>
                <a:ext cx="2591379" cy="77"/>
              </a:xfrm>
              <a:custGeom>
                <a:avLst/>
                <a:gdLst/>
                <a:ahLst/>
                <a:cxnLst/>
                <a:rect l="l" t="t" r="r" b="b"/>
                <a:pathLst>
                  <a:path w="33709" h="1" fill="none" extrusionOk="0">
                    <a:moveTo>
                      <a:pt x="0" y="1"/>
                    </a:moveTo>
                    <a:lnTo>
                      <a:pt x="33709" y="1"/>
                    </a:lnTo>
                  </a:path>
                </a:pathLst>
              </a:custGeom>
              <a:noFill/>
              <a:ln w="68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93"/>
              <p:cNvSpPr/>
              <p:nvPr/>
            </p:nvSpPr>
            <p:spPr>
              <a:xfrm>
                <a:off x="5457614" y="1425210"/>
                <a:ext cx="105242" cy="105242"/>
              </a:xfrm>
              <a:custGeom>
                <a:avLst/>
                <a:gdLst/>
                <a:ahLst/>
                <a:cxnLst/>
                <a:rect l="l" t="t" r="r" b="b"/>
                <a:pathLst>
                  <a:path w="1369" h="1369" fill="none" extrusionOk="0">
                    <a:moveTo>
                      <a:pt x="1369" y="700"/>
                    </a:moveTo>
                    <a:cubicBezTo>
                      <a:pt x="1369" y="305"/>
                      <a:pt x="1065" y="1"/>
                      <a:pt x="669" y="1"/>
                    </a:cubicBezTo>
                    <a:cubicBezTo>
                      <a:pt x="305" y="1"/>
                      <a:pt x="1" y="305"/>
                      <a:pt x="1" y="700"/>
                    </a:cubicBezTo>
                    <a:cubicBezTo>
                      <a:pt x="1" y="1065"/>
                      <a:pt x="305" y="1369"/>
                      <a:pt x="669" y="1369"/>
                    </a:cubicBezTo>
                    <a:cubicBezTo>
                      <a:pt x="1065" y="1369"/>
                      <a:pt x="1369" y="1065"/>
                      <a:pt x="1369" y="700"/>
                    </a:cubicBezTo>
                    <a:close/>
                  </a:path>
                </a:pathLst>
              </a:custGeom>
              <a:noFill/>
              <a:ln w="68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93"/>
              <p:cNvSpPr/>
              <p:nvPr/>
            </p:nvSpPr>
            <p:spPr>
              <a:xfrm>
                <a:off x="5660949" y="1425210"/>
                <a:ext cx="107548" cy="105242"/>
              </a:xfrm>
              <a:custGeom>
                <a:avLst/>
                <a:gdLst/>
                <a:ahLst/>
                <a:cxnLst/>
                <a:rect l="l" t="t" r="r" b="b"/>
                <a:pathLst>
                  <a:path w="1399" h="1369" fill="none" extrusionOk="0">
                    <a:moveTo>
                      <a:pt x="1398" y="700"/>
                    </a:moveTo>
                    <a:cubicBezTo>
                      <a:pt x="1398" y="305"/>
                      <a:pt x="1094" y="1"/>
                      <a:pt x="699" y="1"/>
                    </a:cubicBezTo>
                    <a:cubicBezTo>
                      <a:pt x="334" y="1"/>
                      <a:pt x="0" y="305"/>
                      <a:pt x="0" y="700"/>
                    </a:cubicBezTo>
                    <a:cubicBezTo>
                      <a:pt x="0" y="1065"/>
                      <a:pt x="334" y="1369"/>
                      <a:pt x="699" y="1369"/>
                    </a:cubicBezTo>
                    <a:cubicBezTo>
                      <a:pt x="1094" y="1369"/>
                      <a:pt x="1398" y="1065"/>
                      <a:pt x="1398" y="700"/>
                    </a:cubicBezTo>
                    <a:close/>
                  </a:path>
                </a:pathLst>
              </a:custGeom>
              <a:noFill/>
              <a:ln w="68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93"/>
              <p:cNvSpPr/>
              <p:nvPr/>
            </p:nvSpPr>
            <p:spPr>
              <a:xfrm>
                <a:off x="5866514" y="1425210"/>
                <a:ext cx="107625" cy="105242"/>
              </a:xfrm>
              <a:custGeom>
                <a:avLst/>
                <a:gdLst/>
                <a:ahLst/>
                <a:cxnLst/>
                <a:rect l="l" t="t" r="r" b="b"/>
                <a:pathLst>
                  <a:path w="1400" h="1369" fill="none" extrusionOk="0">
                    <a:moveTo>
                      <a:pt x="1399" y="700"/>
                    </a:moveTo>
                    <a:cubicBezTo>
                      <a:pt x="1399" y="305"/>
                      <a:pt x="1065" y="1"/>
                      <a:pt x="700" y="1"/>
                    </a:cubicBezTo>
                    <a:cubicBezTo>
                      <a:pt x="305" y="1"/>
                      <a:pt x="1" y="305"/>
                      <a:pt x="1" y="700"/>
                    </a:cubicBezTo>
                    <a:cubicBezTo>
                      <a:pt x="1" y="1065"/>
                      <a:pt x="305" y="1369"/>
                      <a:pt x="700" y="1369"/>
                    </a:cubicBezTo>
                    <a:cubicBezTo>
                      <a:pt x="1065" y="1369"/>
                      <a:pt x="1399" y="1065"/>
                      <a:pt x="1399" y="700"/>
                    </a:cubicBezTo>
                    <a:close/>
                  </a:path>
                </a:pathLst>
              </a:custGeom>
              <a:noFill/>
              <a:ln w="68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93"/>
              <p:cNvSpPr/>
              <p:nvPr/>
            </p:nvSpPr>
            <p:spPr>
              <a:xfrm>
                <a:off x="5455308" y="2208032"/>
                <a:ext cx="2268966" cy="460404"/>
              </a:xfrm>
              <a:custGeom>
                <a:avLst/>
                <a:gdLst/>
                <a:ahLst/>
                <a:cxnLst/>
                <a:rect l="l" t="t" r="r" b="b"/>
                <a:pathLst>
                  <a:path w="29515" h="5989" extrusionOk="0">
                    <a:moveTo>
                      <a:pt x="1915" y="0"/>
                    </a:moveTo>
                    <a:cubicBezTo>
                      <a:pt x="851" y="0"/>
                      <a:pt x="0" y="851"/>
                      <a:pt x="0" y="1915"/>
                    </a:cubicBezTo>
                    <a:lnTo>
                      <a:pt x="0" y="4073"/>
                    </a:lnTo>
                    <a:cubicBezTo>
                      <a:pt x="0" y="5137"/>
                      <a:pt x="851" y="5988"/>
                      <a:pt x="1915" y="5988"/>
                    </a:cubicBezTo>
                    <a:lnTo>
                      <a:pt x="27600" y="5988"/>
                    </a:lnTo>
                    <a:cubicBezTo>
                      <a:pt x="28663" y="5988"/>
                      <a:pt x="29515" y="5137"/>
                      <a:pt x="29515" y="4073"/>
                    </a:cubicBezTo>
                    <a:lnTo>
                      <a:pt x="29515" y="1915"/>
                    </a:lnTo>
                    <a:cubicBezTo>
                      <a:pt x="29515" y="851"/>
                      <a:pt x="28663" y="0"/>
                      <a:pt x="27600" y="0"/>
                    </a:cubicBezTo>
                    <a:close/>
                  </a:path>
                </a:pathLst>
              </a:custGeom>
              <a:solidFill>
                <a:srgbClr val="F6F6F6"/>
              </a:solidFill>
              <a:ln w="60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93"/>
              <p:cNvSpPr/>
              <p:nvPr/>
            </p:nvSpPr>
            <p:spPr>
              <a:xfrm>
                <a:off x="5567469" y="2294517"/>
                <a:ext cx="299121" cy="299121"/>
              </a:xfrm>
              <a:custGeom>
                <a:avLst/>
                <a:gdLst/>
                <a:ahLst/>
                <a:cxnLst/>
                <a:rect l="l" t="t" r="r" b="b"/>
                <a:pathLst>
                  <a:path w="3891" h="3891" extrusionOk="0">
                    <a:moveTo>
                      <a:pt x="1946" y="0"/>
                    </a:moveTo>
                    <a:cubicBezTo>
                      <a:pt x="851" y="0"/>
                      <a:pt x="0" y="882"/>
                      <a:pt x="0" y="1945"/>
                    </a:cubicBezTo>
                    <a:cubicBezTo>
                      <a:pt x="0" y="3009"/>
                      <a:pt x="851" y="3891"/>
                      <a:pt x="1946" y="3891"/>
                    </a:cubicBezTo>
                    <a:cubicBezTo>
                      <a:pt x="3009" y="3891"/>
                      <a:pt x="3891" y="3009"/>
                      <a:pt x="3891" y="1945"/>
                    </a:cubicBezTo>
                    <a:cubicBezTo>
                      <a:pt x="3891" y="882"/>
                      <a:pt x="3009" y="0"/>
                      <a:pt x="1946" y="0"/>
                    </a:cubicBezTo>
                    <a:close/>
                  </a:path>
                </a:pathLst>
              </a:custGeom>
              <a:solidFill>
                <a:srgbClr val="F6F6F6"/>
              </a:solidFill>
              <a:ln w="60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93"/>
              <p:cNvSpPr/>
              <p:nvPr/>
            </p:nvSpPr>
            <p:spPr>
              <a:xfrm>
                <a:off x="5642192" y="2357554"/>
                <a:ext cx="147293" cy="151982"/>
              </a:xfrm>
              <a:custGeom>
                <a:avLst/>
                <a:gdLst/>
                <a:ahLst/>
                <a:cxnLst/>
                <a:rect l="l" t="t" r="r" b="b"/>
                <a:pathLst>
                  <a:path w="1916" h="1977" extrusionOk="0">
                    <a:moveTo>
                      <a:pt x="1916" y="1976"/>
                    </a:moveTo>
                    <a:cubicBezTo>
                      <a:pt x="1916" y="1521"/>
                      <a:pt x="1612" y="1095"/>
                      <a:pt x="1247" y="943"/>
                    </a:cubicBezTo>
                    <a:cubicBezTo>
                      <a:pt x="1369" y="852"/>
                      <a:pt x="1460" y="700"/>
                      <a:pt x="1460" y="517"/>
                    </a:cubicBezTo>
                    <a:cubicBezTo>
                      <a:pt x="1460" y="244"/>
                      <a:pt x="1247" y="1"/>
                      <a:pt x="974" y="1"/>
                    </a:cubicBezTo>
                    <a:cubicBezTo>
                      <a:pt x="670" y="1"/>
                      <a:pt x="457" y="244"/>
                      <a:pt x="457" y="517"/>
                    </a:cubicBezTo>
                    <a:cubicBezTo>
                      <a:pt x="457" y="700"/>
                      <a:pt x="548" y="852"/>
                      <a:pt x="700" y="943"/>
                    </a:cubicBezTo>
                    <a:cubicBezTo>
                      <a:pt x="305" y="1095"/>
                      <a:pt x="1" y="1521"/>
                      <a:pt x="1" y="1976"/>
                    </a:cubicBezTo>
                    <a:close/>
                  </a:path>
                </a:pathLst>
              </a:custGeom>
              <a:solidFill>
                <a:srgbClr val="F6F6F6"/>
              </a:solidFill>
              <a:ln w="60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93"/>
              <p:cNvSpPr/>
              <p:nvPr/>
            </p:nvSpPr>
            <p:spPr>
              <a:xfrm>
                <a:off x="5990360" y="2439350"/>
                <a:ext cx="1198789" cy="77"/>
              </a:xfrm>
              <a:custGeom>
                <a:avLst/>
                <a:gdLst/>
                <a:ahLst/>
                <a:cxnLst/>
                <a:rect l="l" t="t" r="r" b="b"/>
                <a:pathLst>
                  <a:path w="15594" h="1" fill="none" extrusionOk="0">
                    <a:moveTo>
                      <a:pt x="1" y="1"/>
                    </a:moveTo>
                    <a:lnTo>
                      <a:pt x="15594" y="1"/>
                    </a:lnTo>
                  </a:path>
                </a:pathLst>
              </a:custGeom>
              <a:noFill/>
              <a:ln w="60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93"/>
              <p:cNvSpPr/>
              <p:nvPr/>
            </p:nvSpPr>
            <p:spPr>
              <a:xfrm>
                <a:off x="5455308" y="2785212"/>
                <a:ext cx="2268966" cy="458021"/>
              </a:xfrm>
              <a:custGeom>
                <a:avLst/>
                <a:gdLst/>
                <a:ahLst/>
                <a:cxnLst/>
                <a:rect l="l" t="t" r="r" b="b"/>
                <a:pathLst>
                  <a:path w="29515" h="5958" extrusionOk="0">
                    <a:moveTo>
                      <a:pt x="1915" y="0"/>
                    </a:moveTo>
                    <a:cubicBezTo>
                      <a:pt x="851" y="0"/>
                      <a:pt x="0" y="851"/>
                      <a:pt x="0" y="1885"/>
                    </a:cubicBezTo>
                    <a:lnTo>
                      <a:pt x="0" y="4073"/>
                    </a:lnTo>
                    <a:cubicBezTo>
                      <a:pt x="0" y="5107"/>
                      <a:pt x="851" y="5958"/>
                      <a:pt x="1915" y="5958"/>
                    </a:cubicBezTo>
                    <a:lnTo>
                      <a:pt x="27600" y="5958"/>
                    </a:lnTo>
                    <a:cubicBezTo>
                      <a:pt x="28663" y="5958"/>
                      <a:pt x="29515" y="5107"/>
                      <a:pt x="29515" y="4073"/>
                    </a:cubicBezTo>
                    <a:lnTo>
                      <a:pt x="29515" y="1885"/>
                    </a:lnTo>
                    <a:cubicBezTo>
                      <a:pt x="29515" y="851"/>
                      <a:pt x="28663" y="0"/>
                      <a:pt x="27600" y="0"/>
                    </a:cubicBezTo>
                    <a:close/>
                  </a:path>
                </a:pathLst>
              </a:custGeom>
              <a:solidFill>
                <a:srgbClr val="F6F6F6"/>
              </a:solidFill>
              <a:ln w="60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93"/>
              <p:cNvSpPr/>
              <p:nvPr/>
            </p:nvSpPr>
            <p:spPr>
              <a:xfrm>
                <a:off x="5567469" y="2869314"/>
                <a:ext cx="299121" cy="299121"/>
              </a:xfrm>
              <a:custGeom>
                <a:avLst/>
                <a:gdLst/>
                <a:ahLst/>
                <a:cxnLst/>
                <a:rect l="l" t="t" r="r" b="b"/>
                <a:pathLst>
                  <a:path w="3891" h="3891" extrusionOk="0">
                    <a:moveTo>
                      <a:pt x="1946" y="0"/>
                    </a:moveTo>
                    <a:cubicBezTo>
                      <a:pt x="851" y="0"/>
                      <a:pt x="0" y="882"/>
                      <a:pt x="0" y="1946"/>
                    </a:cubicBezTo>
                    <a:cubicBezTo>
                      <a:pt x="0" y="3040"/>
                      <a:pt x="851" y="3891"/>
                      <a:pt x="1946" y="3891"/>
                    </a:cubicBezTo>
                    <a:cubicBezTo>
                      <a:pt x="3009" y="3891"/>
                      <a:pt x="3891" y="3040"/>
                      <a:pt x="3891" y="1946"/>
                    </a:cubicBezTo>
                    <a:cubicBezTo>
                      <a:pt x="3891" y="882"/>
                      <a:pt x="3009" y="0"/>
                      <a:pt x="1946" y="0"/>
                    </a:cubicBezTo>
                    <a:close/>
                  </a:path>
                </a:pathLst>
              </a:custGeom>
              <a:solidFill>
                <a:srgbClr val="F6F6F6"/>
              </a:solidFill>
              <a:ln w="60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93"/>
              <p:cNvSpPr/>
              <p:nvPr/>
            </p:nvSpPr>
            <p:spPr>
              <a:xfrm>
                <a:off x="5642192" y="2934735"/>
                <a:ext cx="147293" cy="149599"/>
              </a:xfrm>
              <a:custGeom>
                <a:avLst/>
                <a:gdLst/>
                <a:ahLst/>
                <a:cxnLst/>
                <a:rect l="l" t="t" r="r" b="b"/>
                <a:pathLst>
                  <a:path w="1916" h="1946" extrusionOk="0">
                    <a:moveTo>
                      <a:pt x="1916" y="1946"/>
                    </a:moveTo>
                    <a:cubicBezTo>
                      <a:pt x="1916" y="1520"/>
                      <a:pt x="1612" y="1064"/>
                      <a:pt x="1247" y="912"/>
                    </a:cubicBezTo>
                    <a:cubicBezTo>
                      <a:pt x="1369" y="821"/>
                      <a:pt x="1460" y="669"/>
                      <a:pt x="1460" y="487"/>
                    </a:cubicBezTo>
                    <a:cubicBezTo>
                      <a:pt x="1460" y="213"/>
                      <a:pt x="1247" y="0"/>
                      <a:pt x="974" y="0"/>
                    </a:cubicBezTo>
                    <a:cubicBezTo>
                      <a:pt x="670" y="0"/>
                      <a:pt x="457" y="213"/>
                      <a:pt x="457" y="487"/>
                    </a:cubicBezTo>
                    <a:cubicBezTo>
                      <a:pt x="457" y="669"/>
                      <a:pt x="548" y="821"/>
                      <a:pt x="700" y="912"/>
                    </a:cubicBezTo>
                    <a:cubicBezTo>
                      <a:pt x="305" y="1064"/>
                      <a:pt x="1" y="1520"/>
                      <a:pt x="1" y="1946"/>
                    </a:cubicBezTo>
                    <a:close/>
                  </a:path>
                </a:pathLst>
              </a:custGeom>
              <a:solidFill>
                <a:srgbClr val="F6F6F6"/>
              </a:solidFill>
              <a:ln w="60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93"/>
              <p:cNvSpPr/>
              <p:nvPr/>
            </p:nvSpPr>
            <p:spPr>
              <a:xfrm>
                <a:off x="5990360" y="3014147"/>
                <a:ext cx="1451169" cy="77"/>
              </a:xfrm>
              <a:custGeom>
                <a:avLst/>
                <a:gdLst/>
                <a:ahLst/>
                <a:cxnLst/>
                <a:rect l="l" t="t" r="r" b="b"/>
                <a:pathLst>
                  <a:path w="18877" h="1" fill="none" extrusionOk="0">
                    <a:moveTo>
                      <a:pt x="1" y="1"/>
                    </a:moveTo>
                    <a:lnTo>
                      <a:pt x="18877" y="1"/>
                    </a:lnTo>
                  </a:path>
                </a:pathLst>
              </a:custGeom>
              <a:noFill/>
              <a:ln w="60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93"/>
              <p:cNvSpPr/>
              <p:nvPr/>
            </p:nvSpPr>
            <p:spPr>
              <a:xfrm>
                <a:off x="5455308" y="3360009"/>
                <a:ext cx="2268966" cy="460404"/>
              </a:xfrm>
              <a:custGeom>
                <a:avLst/>
                <a:gdLst/>
                <a:ahLst/>
                <a:cxnLst/>
                <a:rect l="l" t="t" r="r" b="b"/>
                <a:pathLst>
                  <a:path w="29515" h="5989" extrusionOk="0">
                    <a:moveTo>
                      <a:pt x="1915" y="0"/>
                    </a:moveTo>
                    <a:cubicBezTo>
                      <a:pt x="851" y="0"/>
                      <a:pt x="0" y="852"/>
                      <a:pt x="0" y="1915"/>
                    </a:cubicBezTo>
                    <a:lnTo>
                      <a:pt x="0" y="4073"/>
                    </a:lnTo>
                    <a:cubicBezTo>
                      <a:pt x="0" y="5137"/>
                      <a:pt x="851" y="5988"/>
                      <a:pt x="1915" y="5988"/>
                    </a:cubicBezTo>
                    <a:lnTo>
                      <a:pt x="27600" y="5988"/>
                    </a:lnTo>
                    <a:cubicBezTo>
                      <a:pt x="28663" y="5988"/>
                      <a:pt x="29515" y="5137"/>
                      <a:pt x="29515" y="4073"/>
                    </a:cubicBezTo>
                    <a:lnTo>
                      <a:pt x="29515" y="1915"/>
                    </a:lnTo>
                    <a:cubicBezTo>
                      <a:pt x="29515" y="852"/>
                      <a:pt x="28663" y="0"/>
                      <a:pt x="27600" y="0"/>
                    </a:cubicBezTo>
                    <a:close/>
                  </a:path>
                </a:pathLst>
              </a:custGeom>
              <a:solidFill>
                <a:srgbClr val="F6F6F6"/>
              </a:solidFill>
              <a:ln w="60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93"/>
              <p:cNvSpPr/>
              <p:nvPr/>
            </p:nvSpPr>
            <p:spPr>
              <a:xfrm>
                <a:off x="5567469" y="3446494"/>
                <a:ext cx="299121" cy="299121"/>
              </a:xfrm>
              <a:custGeom>
                <a:avLst/>
                <a:gdLst/>
                <a:ahLst/>
                <a:cxnLst/>
                <a:rect l="l" t="t" r="r" b="b"/>
                <a:pathLst>
                  <a:path w="3891" h="3891" extrusionOk="0">
                    <a:moveTo>
                      <a:pt x="1946" y="0"/>
                    </a:moveTo>
                    <a:cubicBezTo>
                      <a:pt x="851" y="0"/>
                      <a:pt x="0" y="851"/>
                      <a:pt x="0" y="1945"/>
                    </a:cubicBezTo>
                    <a:cubicBezTo>
                      <a:pt x="0" y="3009"/>
                      <a:pt x="851" y="3891"/>
                      <a:pt x="1946" y="3891"/>
                    </a:cubicBezTo>
                    <a:cubicBezTo>
                      <a:pt x="3009" y="3891"/>
                      <a:pt x="3891" y="3009"/>
                      <a:pt x="3891" y="1945"/>
                    </a:cubicBezTo>
                    <a:cubicBezTo>
                      <a:pt x="3891" y="851"/>
                      <a:pt x="3009" y="0"/>
                      <a:pt x="1946" y="0"/>
                    </a:cubicBezTo>
                    <a:close/>
                  </a:path>
                </a:pathLst>
              </a:custGeom>
              <a:solidFill>
                <a:srgbClr val="F6F6F6"/>
              </a:solidFill>
              <a:ln w="60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93"/>
              <p:cNvSpPr/>
              <p:nvPr/>
            </p:nvSpPr>
            <p:spPr>
              <a:xfrm>
                <a:off x="5642192" y="3509532"/>
                <a:ext cx="147293" cy="149676"/>
              </a:xfrm>
              <a:custGeom>
                <a:avLst/>
                <a:gdLst/>
                <a:ahLst/>
                <a:cxnLst/>
                <a:rect l="l" t="t" r="r" b="b"/>
                <a:pathLst>
                  <a:path w="1916" h="1947" extrusionOk="0">
                    <a:moveTo>
                      <a:pt x="1916" y="1946"/>
                    </a:moveTo>
                    <a:cubicBezTo>
                      <a:pt x="1916" y="1521"/>
                      <a:pt x="1612" y="1095"/>
                      <a:pt x="1247" y="943"/>
                    </a:cubicBezTo>
                    <a:cubicBezTo>
                      <a:pt x="1369" y="852"/>
                      <a:pt x="1460" y="700"/>
                      <a:pt x="1460" y="517"/>
                    </a:cubicBezTo>
                    <a:cubicBezTo>
                      <a:pt x="1460" y="214"/>
                      <a:pt x="1247" y="1"/>
                      <a:pt x="974" y="1"/>
                    </a:cubicBezTo>
                    <a:cubicBezTo>
                      <a:pt x="670" y="1"/>
                      <a:pt x="457" y="214"/>
                      <a:pt x="457" y="517"/>
                    </a:cubicBezTo>
                    <a:cubicBezTo>
                      <a:pt x="457" y="669"/>
                      <a:pt x="548" y="852"/>
                      <a:pt x="700" y="943"/>
                    </a:cubicBezTo>
                    <a:cubicBezTo>
                      <a:pt x="305" y="1095"/>
                      <a:pt x="1" y="1521"/>
                      <a:pt x="1" y="1946"/>
                    </a:cubicBezTo>
                    <a:close/>
                  </a:path>
                </a:pathLst>
              </a:custGeom>
              <a:solidFill>
                <a:srgbClr val="F6F6F6"/>
              </a:solidFill>
              <a:ln w="60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93"/>
              <p:cNvSpPr/>
              <p:nvPr/>
            </p:nvSpPr>
            <p:spPr>
              <a:xfrm>
                <a:off x="5990360" y="3589021"/>
                <a:ext cx="853005" cy="77"/>
              </a:xfrm>
              <a:custGeom>
                <a:avLst/>
                <a:gdLst/>
                <a:ahLst/>
                <a:cxnLst/>
                <a:rect l="l" t="t" r="r" b="b"/>
                <a:pathLst>
                  <a:path w="11096" h="1" fill="none" extrusionOk="0">
                    <a:moveTo>
                      <a:pt x="1" y="0"/>
                    </a:moveTo>
                    <a:lnTo>
                      <a:pt x="11095" y="0"/>
                    </a:lnTo>
                  </a:path>
                </a:pathLst>
              </a:custGeom>
              <a:noFill/>
              <a:ln w="60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93"/>
              <p:cNvSpPr/>
              <p:nvPr/>
            </p:nvSpPr>
            <p:spPr>
              <a:xfrm>
                <a:off x="5464610" y="1897225"/>
                <a:ext cx="58502" cy="88867"/>
              </a:xfrm>
              <a:custGeom>
                <a:avLst/>
                <a:gdLst/>
                <a:ahLst/>
                <a:cxnLst/>
                <a:rect l="l" t="t" r="r" b="b"/>
                <a:pathLst>
                  <a:path w="761" h="1156" extrusionOk="0">
                    <a:moveTo>
                      <a:pt x="396" y="1"/>
                    </a:moveTo>
                    <a:cubicBezTo>
                      <a:pt x="274" y="1"/>
                      <a:pt x="153" y="31"/>
                      <a:pt x="92" y="92"/>
                    </a:cubicBezTo>
                    <a:cubicBezTo>
                      <a:pt x="31" y="153"/>
                      <a:pt x="1" y="214"/>
                      <a:pt x="1" y="305"/>
                    </a:cubicBezTo>
                    <a:cubicBezTo>
                      <a:pt x="1" y="396"/>
                      <a:pt x="31" y="457"/>
                      <a:pt x="62" y="518"/>
                    </a:cubicBezTo>
                    <a:cubicBezTo>
                      <a:pt x="122" y="548"/>
                      <a:pt x="214" y="609"/>
                      <a:pt x="305" y="609"/>
                    </a:cubicBezTo>
                    <a:lnTo>
                      <a:pt x="396" y="639"/>
                    </a:lnTo>
                    <a:cubicBezTo>
                      <a:pt x="487" y="639"/>
                      <a:pt x="548" y="670"/>
                      <a:pt x="578" y="700"/>
                    </a:cubicBezTo>
                    <a:cubicBezTo>
                      <a:pt x="609" y="730"/>
                      <a:pt x="609" y="791"/>
                      <a:pt x="609" y="821"/>
                    </a:cubicBezTo>
                    <a:cubicBezTo>
                      <a:pt x="609" y="882"/>
                      <a:pt x="609" y="943"/>
                      <a:pt x="548" y="973"/>
                    </a:cubicBezTo>
                    <a:cubicBezTo>
                      <a:pt x="487" y="1004"/>
                      <a:pt x="426" y="1034"/>
                      <a:pt x="335" y="1034"/>
                    </a:cubicBezTo>
                    <a:cubicBezTo>
                      <a:pt x="305" y="1034"/>
                      <a:pt x="244" y="1034"/>
                      <a:pt x="183" y="1004"/>
                    </a:cubicBezTo>
                    <a:cubicBezTo>
                      <a:pt x="122" y="973"/>
                      <a:pt x="62" y="973"/>
                      <a:pt x="1" y="913"/>
                    </a:cubicBezTo>
                    <a:lnTo>
                      <a:pt x="1" y="1065"/>
                    </a:lnTo>
                    <a:cubicBezTo>
                      <a:pt x="62" y="1095"/>
                      <a:pt x="122" y="1125"/>
                      <a:pt x="183" y="1125"/>
                    </a:cubicBezTo>
                    <a:cubicBezTo>
                      <a:pt x="244" y="1156"/>
                      <a:pt x="305" y="1156"/>
                      <a:pt x="335" y="1156"/>
                    </a:cubicBezTo>
                    <a:cubicBezTo>
                      <a:pt x="487" y="1156"/>
                      <a:pt x="609" y="1125"/>
                      <a:pt x="670" y="1065"/>
                    </a:cubicBezTo>
                    <a:cubicBezTo>
                      <a:pt x="730" y="1004"/>
                      <a:pt x="761" y="943"/>
                      <a:pt x="761" y="821"/>
                    </a:cubicBezTo>
                    <a:cubicBezTo>
                      <a:pt x="761" y="730"/>
                      <a:pt x="761" y="670"/>
                      <a:pt x="700" y="609"/>
                    </a:cubicBezTo>
                    <a:cubicBezTo>
                      <a:pt x="639" y="548"/>
                      <a:pt x="548" y="518"/>
                      <a:pt x="457" y="487"/>
                    </a:cubicBezTo>
                    <a:lnTo>
                      <a:pt x="366" y="487"/>
                    </a:lnTo>
                    <a:cubicBezTo>
                      <a:pt x="274" y="457"/>
                      <a:pt x="214" y="426"/>
                      <a:pt x="183" y="426"/>
                    </a:cubicBezTo>
                    <a:cubicBezTo>
                      <a:pt x="153" y="396"/>
                      <a:pt x="153" y="366"/>
                      <a:pt x="153" y="305"/>
                    </a:cubicBezTo>
                    <a:cubicBezTo>
                      <a:pt x="153" y="244"/>
                      <a:pt x="153" y="214"/>
                      <a:pt x="214" y="183"/>
                    </a:cubicBezTo>
                    <a:cubicBezTo>
                      <a:pt x="244" y="122"/>
                      <a:pt x="305" y="122"/>
                      <a:pt x="396" y="122"/>
                    </a:cubicBezTo>
                    <a:cubicBezTo>
                      <a:pt x="457" y="122"/>
                      <a:pt x="487" y="122"/>
                      <a:pt x="548" y="153"/>
                    </a:cubicBezTo>
                    <a:cubicBezTo>
                      <a:pt x="609" y="153"/>
                      <a:pt x="639" y="183"/>
                      <a:pt x="700" y="214"/>
                    </a:cubicBezTo>
                    <a:lnTo>
                      <a:pt x="700" y="62"/>
                    </a:lnTo>
                    <a:cubicBezTo>
                      <a:pt x="639" y="31"/>
                      <a:pt x="609" y="31"/>
                      <a:pt x="548" y="1"/>
                    </a:cubicBezTo>
                    <a:close/>
                  </a:path>
                </a:pathLst>
              </a:custGeom>
              <a:solidFill>
                <a:srgbClr val="3D465E"/>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93"/>
              <p:cNvSpPr/>
              <p:nvPr/>
            </p:nvSpPr>
            <p:spPr>
              <a:xfrm>
                <a:off x="5537103" y="1918289"/>
                <a:ext cx="58502" cy="67804"/>
              </a:xfrm>
              <a:custGeom>
                <a:avLst/>
                <a:gdLst/>
                <a:ahLst/>
                <a:cxnLst/>
                <a:rect l="l" t="t" r="r" b="b"/>
                <a:pathLst>
                  <a:path w="761" h="882" extrusionOk="0">
                    <a:moveTo>
                      <a:pt x="395" y="122"/>
                    </a:moveTo>
                    <a:cubicBezTo>
                      <a:pt x="486" y="122"/>
                      <a:pt x="517" y="152"/>
                      <a:pt x="578" y="183"/>
                    </a:cubicBezTo>
                    <a:cubicBezTo>
                      <a:pt x="608" y="244"/>
                      <a:pt x="638" y="304"/>
                      <a:pt x="638" y="365"/>
                    </a:cubicBezTo>
                    <a:lnTo>
                      <a:pt x="152" y="365"/>
                    </a:lnTo>
                    <a:cubicBezTo>
                      <a:pt x="152" y="274"/>
                      <a:pt x="183" y="213"/>
                      <a:pt x="213" y="183"/>
                    </a:cubicBezTo>
                    <a:cubicBezTo>
                      <a:pt x="274" y="152"/>
                      <a:pt x="335" y="122"/>
                      <a:pt x="395" y="122"/>
                    </a:cubicBezTo>
                    <a:close/>
                    <a:moveTo>
                      <a:pt x="395" y="0"/>
                    </a:moveTo>
                    <a:cubicBezTo>
                      <a:pt x="274" y="0"/>
                      <a:pt x="183" y="31"/>
                      <a:pt x="122" y="122"/>
                    </a:cubicBezTo>
                    <a:cubicBezTo>
                      <a:pt x="31" y="213"/>
                      <a:pt x="0" y="304"/>
                      <a:pt x="0" y="456"/>
                    </a:cubicBezTo>
                    <a:cubicBezTo>
                      <a:pt x="0" y="578"/>
                      <a:pt x="31" y="669"/>
                      <a:pt x="122" y="760"/>
                    </a:cubicBezTo>
                    <a:cubicBezTo>
                      <a:pt x="183" y="851"/>
                      <a:pt x="304" y="882"/>
                      <a:pt x="426" y="882"/>
                    </a:cubicBezTo>
                    <a:cubicBezTo>
                      <a:pt x="486" y="882"/>
                      <a:pt x="547" y="882"/>
                      <a:pt x="578" y="851"/>
                    </a:cubicBezTo>
                    <a:cubicBezTo>
                      <a:pt x="638" y="851"/>
                      <a:pt x="699" y="821"/>
                      <a:pt x="730" y="821"/>
                    </a:cubicBezTo>
                    <a:lnTo>
                      <a:pt x="730" y="669"/>
                    </a:lnTo>
                    <a:cubicBezTo>
                      <a:pt x="699" y="699"/>
                      <a:pt x="638" y="730"/>
                      <a:pt x="578" y="730"/>
                    </a:cubicBezTo>
                    <a:cubicBezTo>
                      <a:pt x="547" y="760"/>
                      <a:pt x="486" y="760"/>
                      <a:pt x="426" y="760"/>
                    </a:cubicBezTo>
                    <a:cubicBezTo>
                      <a:pt x="335" y="760"/>
                      <a:pt x="274" y="730"/>
                      <a:pt x="213" y="699"/>
                    </a:cubicBezTo>
                    <a:cubicBezTo>
                      <a:pt x="183" y="639"/>
                      <a:pt x="152" y="578"/>
                      <a:pt x="152" y="456"/>
                    </a:cubicBezTo>
                    <a:lnTo>
                      <a:pt x="760" y="456"/>
                    </a:lnTo>
                    <a:lnTo>
                      <a:pt x="760" y="396"/>
                    </a:lnTo>
                    <a:cubicBezTo>
                      <a:pt x="760" y="274"/>
                      <a:pt x="730" y="183"/>
                      <a:pt x="669" y="122"/>
                    </a:cubicBezTo>
                    <a:cubicBezTo>
                      <a:pt x="608" y="31"/>
                      <a:pt x="517" y="0"/>
                      <a:pt x="395" y="0"/>
                    </a:cubicBezTo>
                    <a:close/>
                  </a:path>
                </a:pathLst>
              </a:custGeom>
              <a:solidFill>
                <a:srgbClr val="3D465E"/>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93"/>
              <p:cNvSpPr/>
              <p:nvPr/>
            </p:nvSpPr>
            <p:spPr>
              <a:xfrm>
                <a:off x="5609520" y="1894918"/>
                <a:ext cx="56119" cy="91174"/>
              </a:xfrm>
              <a:custGeom>
                <a:avLst/>
                <a:gdLst/>
                <a:ahLst/>
                <a:cxnLst/>
                <a:rect l="l" t="t" r="r" b="b"/>
                <a:pathLst>
                  <a:path w="730" h="1186" extrusionOk="0">
                    <a:moveTo>
                      <a:pt x="365" y="426"/>
                    </a:moveTo>
                    <a:cubicBezTo>
                      <a:pt x="426" y="426"/>
                      <a:pt x="487" y="456"/>
                      <a:pt x="548" y="517"/>
                    </a:cubicBezTo>
                    <a:cubicBezTo>
                      <a:pt x="578" y="578"/>
                      <a:pt x="608" y="639"/>
                      <a:pt x="608" y="730"/>
                    </a:cubicBezTo>
                    <a:cubicBezTo>
                      <a:pt x="608" y="851"/>
                      <a:pt x="578" y="912"/>
                      <a:pt x="548" y="973"/>
                    </a:cubicBezTo>
                    <a:cubicBezTo>
                      <a:pt x="487" y="1034"/>
                      <a:pt x="426" y="1064"/>
                      <a:pt x="365" y="1064"/>
                    </a:cubicBezTo>
                    <a:cubicBezTo>
                      <a:pt x="304" y="1064"/>
                      <a:pt x="244" y="1034"/>
                      <a:pt x="183" y="973"/>
                    </a:cubicBezTo>
                    <a:cubicBezTo>
                      <a:pt x="152" y="912"/>
                      <a:pt x="122" y="851"/>
                      <a:pt x="122" y="730"/>
                    </a:cubicBezTo>
                    <a:cubicBezTo>
                      <a:pt x="122" y="639"/>
                      <a:pt x="152" y="578"/>
                      <a:pt x="183" y="517"/>
                    </a:cubicBezTo>
                    <a:cubicBezTo>
                      <a:pt x="244" y="456"/>
                      <a:pt x="304" y="426"/>
                      <a:pt x="365" y="426"/>
                    </a:cubicBezTo>
                    <a:close/>
                    <a:moveTo>
                      <a:pt x="608" y="0"/>
                    </a:moveTo>
                    <a:lnTo>
                      <a:pt x="608" y="456"/>
                    </a:lnTo>
                    <a:cubicBezTo>
                      <a:pt x="578" y="396"/>
                      <a:pt x="548" y="365"/>
                      <a:pt x="487" y="335"/>
                    </a:cubicBezTo>
                    <a:cubicBezTo>
                      <a:pt x="456" y="304"/>
                      <a:pt x="396" y="304"/>
                      <a:pt x="335" y="304"/>
                    </a:cubicBezTo>
                    <a:cubicBezTo>
                      <a:pt x="244" y="304"/>
                      <a:pt x="152" y="335"/>
                      <a:pt x="92" y="426"/>
                    </a:cubicBezTo>
                    <a:cubicBezTo>
                      <a:pt x="31" y="517"/>
                      <a:pt x="0" y="608"/>
                      <a:pt x="0" y="730"/>
                    </a:cubicBezTo>
                    <a:cubicBezTo>
                      <a:pt x="0" y="882"/>
                      <a:pt x="31" y="973"/>
                      <a:pt x="92" y="1064"/>
                    </a:cubicBezTo>
                    <a:cubicBezTo>
                      <a:pt x="152" y="1125"/>
                      <a:pt x="244" y="1186"/>
                      <a:pt x="335" y="1186"/>
                    </a:cubicBezTo>
                    <a:cubicBezTo>
                      <a:pt x="396" y="1186"/>
                      <a:pt x="456" y="1155"/>
                      <a:pt x="487" y="1155"/>
                    </a:cubicBezTo>
                    <a:cubicBezTo>
                      <a:pt x="548" y="1125"/>
                      <a:pt x="578" y="1095"/>
                      <a:pt x="608" y="1034"/>
                    </a:cubicBezTo>
                    <a:lnTo>
                      <a:pt x="608" y="1155"/>
                    </a:lnTo>
                    <a:lnTo>
                      <a:pt x="730" y="1155"/>
                    </a:lnTo>
                    <a:lnTo>
                      <a:pt x="730" y="0"/>
                    </a:lnTo>
                    <a:close/>
                  </a:path>
                </a:pathLst>
              </a:custGeom>
              <a:solidFill>
                <a:srgbClr val="3D465E"/>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93"/>
              <p:cNvSpPr/>
              <p:nvPr/>
            </p:nvSpPr>
            <p:spPr>
              <a:xfrm>
                <a:off x="5726370" y="1899608"/>
                <a:ext cx="70187" cy="84178"/>
              </a:xfrm>
              <a:custGeom>
                <a:avLst/>
                <a:gdLst/>
                <a:ahLst/>
                <a:cxnLst/>
                <a:rect l="l" t="t" r="r" b="b"/>
                <a:pathLst>
                  <a:path w="913" h="1095" extrusionOk="0">
                    <a:moveTo>
                      <a:pt x="304" y="122"/>
                    </a:moveTo>
                    <a:cubicBezTo>
                      <a:pt x="456" y="122"/>
                      <a:pt x="578" y="152"/>
                      <a:pt x="639" y="213"/>
                    </a:cubicBezTo>
                    <a:cubicBezTo>
                      <a:pt x="730" y="274"/>
                      <a:pt x="760" y="395"/>
                      <a:pt x="760" y="547"/>
                    </a:cubicBezTo>
                    <a:cubicBezTo>
                      <a:pt x="760" y="699"/>
                      <a:pt x="730" y="790"/>
                      <a:pt x="639" y="882"/>
                    </a:cubicBezTo>
                    <a:cubicBezTo>
                      <a:pt x="578" y="942"/>
                      <a:pt x="456" y="973"/>
                      <a:pt x="304" y="973"/>
                    </a:cubicBezTo>
                    <a:lnTo>
                      <a:pt x="122" y="973"/>
                    </a:lnTo>
                    <a:lnTo>
                      <a:pt x="122" y="122"/>
                    </a:lnTo>
                    <a:close/>
                    <a:moveTo>
                      <a:pt x="0" y="0"/>
                    </a:moveTo>
                    <a:lnTo>
                      <a:pt x="0" y="1094"/>
                    </a:lnTo>
                    <a:lnTo>
                      <a:pt x="304" y="1094"/>
                    </a:lnTo>
                    <a:cubicBezTo>
                      <a:pt x="517" y="1094"/>
                      <a:pt x="669" y="1064"/>
                      <a:pt x="760" y="973"/>
                    </a:cubicBezTo>
                    <a:cubicBezTo>
                      <a:pt x="882" y="882"/>
                      <a:pt x="912" y="730"/>
                      <a:pt x="912" y="547"/>
                    </a:cubicBezTo>
                    <a:cubicBezTo>
                      <a:pt x="912" y="365"/>
                      <a:pt x="882" y="213"/>
                      <a:pt x="760" y="122"/>
                    </a:cubicBezTo>
                    <a:cubicBezTo>
                      <a:pt x="669" y="31"/>
                      <a:pt x="517" y="0"/>
                      <a:pt x="304" y="0"/>
                    </a:cubicBezTo>
                    <a:close/>
                  </a:path>
                </a:pathLst>
              </a:custGeom>
              <a:solidFill>
                <a:srgbClr val="3D465E"/>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93"/>
              <p:cNvSpPr/>
              <p:nvPr/>
            </p:nvSpPr>
            <p:spPr>
              <a:xfrm>
                <a:off x="5815161" y="1894918"/>
                <a:ext cx="9379" cy="88867"/>
              </a:xfrm>
              <a:custGeom>
                <a:avLst/>
                <a:gdLst/>
                <a:ahLst/>
                <a:cxnLst/>
                <a:rect l="l" t="t" r="r" b="b"/>
                <a:pathLst>
                  <a:path w="122" h="1156" extrusionOk="0">
                    <a:moveTo>
                      <a:pt x="0" y="0"/>
                    </a:moveTo>
                    <a:lnTo>
                      <a:pt x="0" y="183"/>
                    </a:lnTo>
                    <a:lnTo>
                      <a:pt x="122" y="183"/>
                    </a:lnTo>
                    <a:lnTo>
                      <a:pt x="122" y="0"/>
                    </a:lnTo>
                    <a:close/>
                    <a:moveTo>
                      <a:pt x="0" y="335"/>
                    </a:moveTo>
                    <a:lnTo>
                      <a:pt x="0" y="1155"/>
                    </a:lnTo>
                    <a:lnTo>
                      <a:pt x="122" y="1155"/>
                    </a:lnTo>
                    <a:lnTo>
                      <a:pt x="122" y="335"/>
                    </a:lnTo>
                    <a:close/>
                  </a:path>
                </a:pathLst>
              </a:custGeom>
              <a:solidFill>
                <a:srgbClr val="3D465E"/>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93"/>
              <p:cNvSpPr/>
              <p:nvPr/>
            </p:nvSpPr>
            <p:spPr>
              <a:xfrm>
                <a:off x="5843144" y="1918289"/>
                <a:ext cx="53889" cy="67804"/>
              </a:xfrm>
              <a:custGeom>
                <a:avLst/>
                <a:gdLst/>
                <a:ahLst/>
                <a:cxnLst/>
                <a:rect l="l" t="t" r="r" b="b"/>
                <a:pathLst>
                  <a:path w="701" h="882" extrusionOk="0">
                    <a:moveTo>
                      <a:pt x="579" y="426"/>
                    </a:moveTo>
                    <a:lnTo>
                      <a:pt x="579" y="456"/>
                    </a:lnTo>
                    <a:cubicBezTo>
                      <a:pt x="579" y="547"/>
                      <a:pt x="548" y="639"/>
                      <a:pt x="487" y="669"/>
                    </a:cubicBezTo>
                    <a:cubicBezTo>
                      <a:pt x="457" y="730"/>
                      <a:pt x="396" y="760"/>
                      <a:pt x="305" y="760"/>
                    </a:cubicBezTo>
                    <a:cubicBezTo>
                      <a:pt x="275" y="760"/>
                      <a:pt x="214" y="760"/>
                      <a:pt x="183" y="730"/>
                    </a:cubicBezTo>
                    <a:cubicBezTo>
                      <a:pt x="153" y="699"/>
                      <a:pt x="153" y="639"/>
                      <a:pt x="153" y="608"/>
                    </a:cubicBezTo>
                    <a:cubicBezTo>
                      <a:pt x="153" y="547"/>
                      <a:pt x="153" y="487"/>
                      <a:pt x="214" y="487"/>
                    </a:cubicBezTo>
                    <a:cubicBezTo>
                      <a:pt x="244" y="456"/>
                      <a:pt x="335" y="426"/>
                      <a:pt x="427" y="426"/>
                    </a:cubicBezTo>
                    <a:close/>
                    <a:moveTo>
                      <a:pt x="335" y="0"/>
                    </a:moveTo>
                    <a:cubicBezTo>
                      <a:pt x="305" y="0"/>
                      <a:pt x="244" y="0"/>
                      <a:pt x="214" y="31"/>
                    </a:cubicBezTo>
                    <a:cubicBezTo>
                      <a:pt x="153" y="31"/>
                      <a:pt x="123" y="31"/>
                      <a:pt x="62" y="61"/>
                    </a:cubicBezTo>
                    <a:lnTo>
                      <a:pt x="62" y="183"/>
                    </a:lnTo>
                    <a:cubicBezTo>
                      <a:pt x="92" y="152"/>
                      <a:pt x="153" y="152"/>
                      <a:pt x="183" y="122"/>
                    </a:cubicBezTo>
                    <a:lnTo>
                      <a:pt x="335" y="122"/>
                    </a:lnTo>
                    <a:cubicBezTo>
                      <a:pt x="396" y="122"/>
                      <a:pt x="457" y="122"/>
                      <a:pt x="518" y="183"/>
                    </a:cubicBezTo>
                    <a:cubicBezTo>
                      <a:pt x="548" y="213"/>
                      <a:pt x="579" y="244"/>
                      <a:pt x="579" y="304"/>
                    </a:cubicBezTo>
                    <a:lnTo>
                      <a:pt x="579" y="335"/>
                    </a:lnTo>
                    <a:lnTo>
                      <a:pt x="366" y="335"/>
                    </a:lnTo>
                    <a:cubicBezTo>
                      <a:pt x="244" y="335"/>
                      <a:pt x="153" y="365"/>
                      <a:pt x="92" y="396"/>
                    </a:cubicBezTo>
                    <a:cubicBezTo>
                      <a:pt x="31" y="456"/>
                      <a:pt x="1" y="517"/>
                      <a:pt x="1" y="608"/>
                    </a:cubicBezTo>
                    <a:cubicBezTo>
                      <a:pt x="1" y="699"/>
                      <a:pt x="31" y="760"/>
                      <a:pt x="62" y="791"/>
                    </a:cubicBezTo>
                    <a:cubicBezTo>
                      <a:pt x="123" y="851"/>
                      <a:pt x="183" y="882"/>
                      <a:pt x="275" y="882"/>
                    </a:cubicBezTo>
                    <a:cubicBezTo>
                      <a:pt x="335" y="882"/>
                      <a:pt x="396" y="851"/>
                      <a:pt x="457" y="851"/>
                    </a:cubicBezTo>
                    <a:cubicBezTo>
                      <a:pt x="487" y="821"/>
                      <a:pt x="548" y="791"/>
                      <a:pt x="579" y="730"/>
                    </a:cubicBezTo>
                    <a:lnTo>
                      <a:pt x="579" y="851"/>
                    </a:lnTo>
                    <a:lnTo>
                      <a:pt x="700" y="851"/>
                    </a:lnTo>
                    <a:lnTo>
                      <a:pt x="700" y="365"/>
                    </a:lnTo>
                    <a:cubicBezTo>
                      <a:pt x="700" y="244"/>
                      <a:pt x="670" y="152"/>
                      <a:pt x="609" y="92"/>
                    </a:cubicBezTo>
                    <a:cubicBezTo>
                      <a:pt x="548" y="31"/>
                      <a:pt x="457" y="0"/>
                      <a:pt x="335" y="0"/>
                    </a:cubicBezTo>
                    <a:close/>
                  </a:path>
                </a:pathLst>
              </a:custGeom>
              <a:solidFill>
                <a:srgbClr val="3D465E"/>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93"/>
              <p:cNvSpPr/>
              <p:nvPr/>
            </p:nvSpPr>
            <p:spPr>
              <a:xfrm>
                <a:off x="5917943" y="1918289"/>
                <a:ext cx="93557" cy="65497"/>
              </a:xfrm>
              <a:custGeom>
                <a:avLst/>
                <a:gdLst/>
                <a:ahLst/>
                <a:cxnLst/>
                <a:rect l="l" t="t" r="r" b="b"/>
                <a:pathLst>
                  <a:path w="1217" h="852" extrusionOk="0">
                    <a:moveTo>
                      <a:pt x="396" y="0"/>
                    </a:moveTo>
                    <a:cubicBezTo>
                      <a:pt x="365" y="0"/>
                      <a:pt x="305" y="0"/>
                      <a:pt x="244" y="31"/>
                    </a:cubicBezTo>
                    <a:cubicBezTo>
                      <a:pt x="213" y="61"/>
                      <a:pt x="183" y="92"/>
                      <a:pt x="153" y="152"/>
                    </a:cubicBezTo>
                    <a:lnTo>
                      <a:pt x="153" y="31"/>
                    </a:lnTo>
                    <a:lnTo>
                      <a:pt x="1" y="31"/>
                    </a:lnTo>
                    <a:lnTo>
                      <a:pt x="1" y="851"/>
                    </a:lnTo>
                    <a:lnTo>
                      <a:pt x="153" y="851"/>
                    </a:lnTo>
                    <a:lnTo>
                      <a:pt x="153" y="396"/>
                    </a:lnTo>
                    <a:cubicBezTo>
                      <a:pt x="153" y="304"/>
                      <a:pt x="153" y="244"/>
                      <a:pt x="213" y="183"/>
                    </a:cubicBezTo>
                    <a:cubicBezTo>
                      <a:pt x="244" y="152"/>
                      <a:pt x="305" y="122"/>
                      <a:pt x="365" y="122"/>
                    </a:cubicBezTo>
                    <a:cubicBezTo>
                      <a:pt x="426" y="122"/>
                      <a:pt x="487" y="152"/>
                      <a:pt x="517" y="183"/>
                    </a:cubicBezTo>
                    <a:cubicBezTo>
                      <a:pt x="517" y="213"/>
                      <a:pt x="548" y="274"/>
                      <a:pt x="548" y="365"/>
                    </a:cubicBezTo>
                    <a:lnTo>
                      <a:pt x="548" y="851"/>
                    </a:lnTo>
                    <a:lnTo>
                      <a:pt x="669" y="851"/>
                    </a:lnTo>
                    <a:lnTo>
                      <a:pt x="669" y="396"/>
                    </a:lnTo>
                    <a:cubicBezTo>
                      <a:pt x="669" y="304"/>
                      <a:pt x="700" y="244"/>
                      <a:pt x="730" y="183"/>
                    </a:cubicBezTo>
                    <a:cubicBezTo>
                      <a:pt x="791" y="152"/>
                      <a:pt x="852" y="122"/>
                      <a:pt x="913" y="122"/>
                    </a:cubicBezTo>
                    <a:cubicBezTo>
                      <a:pt x="973" y="122"/>
                      <a:pt x="1004" y="152"/>
                      <a:pt x="1034" y="183"/>
                    </a:cubicBezTo>
                    <a:cubicBezTo>
                      <a:pt x="1065" y="213"/>
                      <a:pt x="1095" y="274"/>
                      <a:pt x="1095" y="365"/>
                    </a:cubicBezTo>
                    <a:lnTo>
                      <a:pt x="1095" y="851"/>
                    </a:lnTo>
                    <a:lnTo>
                      <a:pt x="1216" y="851"/>
                    </a:lnTo>
                    <a:lnTo>
                      <a:pt x="1216" y="365"/>
                    </a:lnTo>
                    <a:cubicBezTo>
                      <a:pt x="1216" y="244"/>
                      <a:pt x="1186" y="152"/>
                      <a:pt x="1156" y="92"/>
                    </a:cubicBezTo>
                    <a:cubicBezTo>
                      <a:pt x="1095" y="31"/>
                      <a:pt x="1034" y="0"/>
                      <a:pt x="943" y="0"/>
                    </a:cubicBezTo>
                    <a:cubicBezTo>
                      <a:pt x="882" y="0"/>
                      <a:pt x="821" y="31"/>
                      <a:pt x="791" y="61"/>
                    </a:cubicBezTo>
                    <a:cubicBezTo>
                      <a:pt x="730" y="61"/>
                      <a:pt x="700" y="122"/>
                      <a:pt x="669" y="183"/>
                    </a:cubicBezTo>
                    <a:cubicBezTo>
                      <a:pt x="639" y="122"/>
                      <a:pt x="609" y="92"/>
                      <a:pt x="578" y="61"/>
                    </a:cubicBezTo>
                    <a:cubicBezTo>
                      <a:pt x="517" y="31"/>
                      <a:pt x="457" y="0"/>
                      <a:pt x="396" y="0"/>
                    </a:cubicBezTo>
                    <a:close/>
                  </a:path>
                </a:pathLst>
              </a:custGeom>
              <a:solidFill>
                <a:srgbClr val="3D465E"/>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93"/>
              <p:cNvSpPr/>
              <p:nvPr/>
            </p:nvSpPr>
            <p:spPr>
              <a:xfrm>
                <a:off x="6069849" y="1899608"/>
                <a:ext cx="65497" cy="84178"/>
              </a:xfrm>
              <a:custGeom>
                <a:avLst/>
                <a:gdLst/>
                <a:ahLst/>
                <a:cxnLst/>
                <a:rect l="l" t="t" r="r" b="b"/>
                <a:pathLst>
                  <a:path w="852" h="1095" extrusionOk="0">
                    <a:moveTo>
                      <a:pt x="0" y="0"/>
                    </a:moveTo>
                    <a:lnTo>
                      <a:pt x="0" y="1094"/>
                    </a:lnTo>
                    <a:lnTo>
                      <a:pt x="152" y="1094"/>
                    </a:lnTo>
                    <a:lnTo>
                      <a:pt x="152" y="183"/>
                    </a:lnTo>
                    <a:lnTo>
                      <a:pt x="639" y="1094"/>
                    </a:lnTo>
                    <a:lnTo>
                      <a:pt x="851" y="1094"/>
                    </a:lnTo>
                    <a:lnTo>
                      <a:pt x="851" y="0"/>
                    </a:lnTo>
                    <a:lnTo>
                      <a:pt x="699" y="0"/>
                    </a:lnTo>
                    <a:lnTo>
                      <a:pt x="699" y="912"/>
                    </a:lnTo>
                    <a:lnTo>
                      <a:pt x="213" y="0"/>
                    </a:lnTo>
                    <a:close/>
                  </a:path>
                </a:pathLst>
              </a:custGeom>
              <a:solidFill>
                <a:srgbClr val="3D465E"/>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93"/>
              <p:cNvSpPr/>
              <p:nvPr/>
            </p:nvSpPr>
            <p:spPr>
              <a:xfrm>
                <a:off x="6151644" y="1918289"/>
                <a:ext cx="60808" cy="67804"/>
              </a:xfrm>
              <a:custGeom>
                <a:avLst/>
                <a:gdLst/>
                <a:ahLst/>
                <a:cxnLst/>
                <a:rect l="l" t="t" r="r" b="b"/>
                <a:pathLst>
                  <a:path w="791" h="882" extrusionOk="0">
                    <a:moveTo>
                      <a:pt x="395" y="122"/>
                    </a:moveTo>
                    <a:cubicBezTo>
                      <a:pt x="456" y="122"/>
                      <a:pt x="517" y="152"/>
                      <a:pt x="578" y="213"/>
                    </a:cubicBezTo>
                    <a:cubicBezTo>
                      <a:pt x="608" y="274"/>
                      <a:pt x="639" y="335"/>
                      <a:pt x="639" y="426"/>
                    </a:cubicBezTo>
                    <a:cubicBezTo>
                      <a:pt x="639" y="547"/>
                      <a:pt x="608" y="608"/>
                      <a:pt x="578" y="669"/>
                    </a:cubicBezTo>
                    <a:cubicBezTo>
                      <a:pt x="517" y="730"/>
                      <a:pt x="456" y="760"/>
                      <a:pt x="395" y="760"/>
                    </a:cubicBezTo>
                    <a:cubicBezTo>
                      <a:pt x="335" y="760"/>
                      <a:pt x="274" y="730"/>
                      <a:pt x="213" y="669"/>
                    </a:cubicBezTo>
                    <a:cubicBezTo>
                      <a:pt x="183" y="608"/>
                      <a:pt x="152" y="547"/>
                      <a:pt x="152" y="426"/>
                    </a:cubicBezTo>
                    <a:cubicBezTo>
                      <a:pt x="152" y="335"/>
                      <a:pt x="183" y="274"/>
                      <a:pt x="213" y="213"/>
                    </a:cubicBezTo>
                    <a:cubicBezTo>
                      <a:pt x="274" y="152"/>
                      <a:pt x="335" y="122"/>
                      <a:pt x="395" y="122"/>
                    </a:cubicBezTo>
                    <a:close/>
                    <a:moveTo>
                      <a:pt x="395" y="0"/>
                    </a:moveTo>
                    <a:cubicBezTo>
                      <a:pt x="274" y="0"/>
                      <a:pt x="183" y="31"/>
                      <a:pt x="122" y="122"/>
                    </a:cubicBezTo>
                    <a:cubicBezTo>
                      <a:pt x="61" y="183"/>
                      <a:pt x="0" y="304"/>
                      <a:pt x="0" y="426"/>
                    </a:cubicBezTo>
                    <a:cubicBezTo>
                      <a:pt x="0" y="578"/>
                      <a:pt x="61" y="669"/>
                      <a:pt x="122" y="760"/>
                    </a:cubicBezTo>
                    <a:cubicBezTo>
                      <a:pt x="183" y="851"/>
                      <a:pt x="274" y="882"/>
                      <a:pt x="395" y="882"/>
                    </a:cubicBezTo>
                    <a:cubicBezTo>
                      <a:pt x="517" y="882"/>
                      <a:pt x="608" y="851"/>
                      <a:pt x="669" y="760"/>
                    </a:cubicBezTo>
                    <a:cubicBezTo>
                      <a:pt x="730" y="669"/>
                      <a:pt x="791" y="578"/>
                      <a:pt x="791" y="426"/>
                    </a:cubicBezTo>
                    <a:cubicBezTo>
                      <a:pt x="791" y="304"/>
                      <a:pt x="730" y="183"/>
                      <a:pt x="669" y="122"/>
                    </a:cubicBezTo>
                    <a:cubicBezTo>
                      <a:pt x="608" y="31"/>
                      <a:pt x="517" y="0"/>
                      <a:pt x="395" y="0"/>
                    </a:cubicBezTo>
                    <a:close/>
                  </a:path>
                </a:pathLst>
              </a:custGeom>
              <a:solidFill>
                <a:srgbClr val="3D465E"/>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93"/>
              <p:cNvSpPr/>
              <p:nvPr/>
            </p:nvSpPr>
            <p:spPr>
              <a:xfrm>
                <a:off x="6228750" y="1918289"/>
                <a:ext cx="53813" cy="65497"/>
              </a:xfrm>
              <a:custGeom>
                <a:avLst/>
                <a:gdLst/>
                <a:ahLst/>
                <a:cxnLst/>
                <a:rect l="l" t="t" r="r" b="b"/>
                <a:pathLst>
                  <a:path w="700" h="852" extrusionOk="0">
                    <a:moveTo>
                      <a:pt x="395" y="0"/>
                    </a:moveTo>
                    <a:cubicBezTo>
                      <a:pt x="335" y="0"/>
                      <a:pt x="304" y="0"/>
                      <a:pt x="243" y="31"/>
                    </a:cubicBezTo>
                    <a:cubicBezTo>
                      <a:pt x="213" y="61"/>
                      <a:pt x="152" y="92"/>
                      <a:pt x="122" y="152"/>
                    </a:cubicBezTo>
                    <a:lnTo>
                      <a:pt x="122" y="31"/>
                    </a:lnTo>
                    <a:lnTo>
                      <a:pt x="0" y="31"/>
                    </a:lnTo>
                    <a:lnTo>
                      <a:pt x="0" y="851"/>
                    </a:lnTo>
                    <a:lnTo>
                      <a:pt x="122" y="851"/>
                    </a:lnTo>
                    <a:lnTo>
                      <a:pt x="122" y="396"/>
                    </a:lnTo>
                    <a:cubicBezTo>
                      <a:pt x="122" y="304"/>
                      <a:pt x="152" y="244"/>
                      <a:pt x="183" y="183"/>
                    </a:cubicBezTo>
                    <a:cubicBezTo>
                      <a:pt x="243" y="152"/>
                      <a:pt x="304" y="122"/>
                      <a:pt x="365" y="122"/>
                    </a:cubicBezTo>
                    <a:cubicBezTo>
                      <a:pt x="426" y="122"/>
                      <a:pt x="487" y="152"/>
                      <a:pt x="517" y="183"/>
                    </a:cubicBezTo>
                    <a:cubicBezTo>
                      <a:pt x="547" y="213"/>
                      <a:pt x="547" y="274"/>
                      <a:pt x="547" y="365"/>
                    </a:cubicBezTo>
                    <a:lnTo>
                      <a:pt x="547" y="851"/>
                    </a:lnTo>
                    <a:lnTo>
                      <a:pt x="699" y="851"/>
                    </a:lnTo>
                    <a:lnTo>
                      <a:pt x="699" y="365"/>
                    </a:lnTo>
                    <a:cubicBezTo>
                      <a:pt x="699" y="244"/>
                      <a:pt x="669" y="152"/>
                      <a:pt x="608" y="92"/>
                    </a:cubicBezTo>
                    <a:cubicBezTo>
                      <a:pt x="578" y="31"/>
                      <a:pt x="487" y="0"/>
                      <a:pt x="395" y="0"/>
                    </a:cubicBezTo>
                    <a:close/>
                  </a:path>
                </a:pathLst>
              </a:custGeom>
              <a:solidFill>
                <a:srgbClr val="3D465E"/>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93"/>
              <p:cNvSpPr/>
              <p:nvPr/>
            </p:nvSpPr>
            <p:spPr>
              <a:xfrm>
                <a:off x="6301167" y="1920595"/>
                <a:ext cx="53813" cy="65497"/>
              </a:xfrm>
              <a:custGeom>
                <a:avLst/>
                <a:gdLst/>
                <a:ahLst/>
                <a:cxnLst/>
                <a:rect l="l" t="t" r="r" b="b"/>
                <a:pathLst>
                  <a:path w="700" h="852" extrusionOk="0">
                    <a:moveTo>
                      <a:pt x="1" y="1"/>
                    </a:moveTo>
                    <a:lnTo>
                      <a:pt x="1" y="487"/>
                    </a:lnTo>
                    <a:cubicBezTo>
                      <a:pt x="1" y="609"/>
                      <a:pt x="31" y="700"/>
                      <a:pt x="92" y="761"/>
                    </a:cubicBezTo>
                    <a:cubicBezTo>
                      <a:pt x="122" y="821"/>
                      <a:pt x="213" y="852"/>
                      <a:pt x="305" y="852"/>
                    </a:cubicBezTo>
                    <a:cubicBezTo>
                      <a:pt x="365" y="852"/>
                      <a:pt x="396" y="821"/>
                      <a:pt x="456" y="821"/>
                    </a:cubicBezTo>
                    <a:cubicBezTo>
                      <a:pt x="487" y="791"/>
                      <a:pt x="517" y="761"/>
                      <a:pt x="578" y="700"/>
                    </a:cubicBezTo>
                    <a:lnTo>
                      <a:pt x="578" y="821"/>
                    </a:lnTo>
                    <a:lnTo>
                      <a:pt x="700" y="821"/>
                    </a:lnTo>
                    <a:lnTo>
                      <a:pt x="700" y="1"/>
                    </a:lnTo>
                    <a:lnTo>
                      <a:pt x="578" y="1"/>
                    </a:lnTo>
                    <a:lnTo>
                      <a:pt x="578" y="457"/>
                    </a:lnTo>
                    <a:cubicBezTo>
                      <a:pt x="578" y="548"/>
                      <a:pt x="548" y="609"/>
                      <a:pt x="487" y="669"/>
                    </a:cubicBezTo>
                    <a:cubicBezTo>
                      <a:pt x="456" y="700"/>
                      <a:pt x="396" y="730"/>
                      <a:pt x="335" y="730"/>
                    </a:cubicBezTo>
                    <a:cubicBezTo>
                      <a:pt x="274" y="730"/>
                      <a:pt x="213" y="700"/>
                      <a:pt x="183" y="669"/>
                    </a:cubicBezTo>
                    <a:cubicBezTo>
                      <a:pt x="153" y="639"/>
                      <a:pt x="153" y="578"/>
                      <a:pt x="153" y="487"/>
                    </a:cubicBezTo>
                    <a:lnTo>
                      <a:pt x="153" y="1"/>
                    </a:lnTo>
                    <a:close/>
                  </a:path>
                </a:pathLst>
              </a:custGeom>
              <a:solidFill>
                <a:srgbClr val="3D465E"/>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93"/>
              <p:cNvSpPr/>
              <p:nvPr/>
            </p:nvSpPr>
            <p:spPr>
              <a:xfrm>
                <a:off x="6375966" y="1918289"/>
                <a:ext cx="93557" cy="65497"/>
              </a:xfrm>
              <a:custGeom>
                <a:avLst/>
                <a:gdLst/>
                <a:ahLst/>
                <a:cxnLst/>
                <a:rect l="l" t="t" r="r" b="b"/>
                <a:pathLst>
                  <a:path w="1217" h="852" extrusionOk="0">
                    <a:moveTo>
                      <a:pt x="395" y="0"/>
                    </a:moveTo>
                    <a:cubicBezTo>
                      <a:pt x="365" y="0"/>
                      <a:pt x="304" y="0"/>
                      <a:pt x="243" y="31"/>
                    </a:cubicBezTo>
                    <a:cubicBezTo>
                      <a:pt x="213" y="61"/>
                      <a:pt x="183" y="92"/>
                      <a:pt x="152" y="152"/>
                    </a:cubicBezTo>
                    <a:lnTo>
                      <a:pt x="152" y="31"/>
                    </a:lnTo>
                    <a:lnTo>
                      <a:pt x="0" y="31"/>
                    </a:lnTo>
                    <a:lnTo>
                      <a:pt x="0" y="851"/>
                    </a:lnTo>
                    <a:lnTo>
                      <a:pt x="152" y="851"/>
                    </a:lnTo>
                    <a:lnTo>
                      <a:pt x="152" y="396"/>
                    </a:lnTo>
                    <a:cubicBezTo>
                      <a:pt x="152" y="304"/>
                      <a:pt x="152" y="244"/>
                      <a:pt x="213" y="183"/>
                    </a:cubicBezTo>
                    <a:cubicBezTo>
                      <a:pt x="243" y="152"/>
                      <a:pt x="304" y="122"/>
                      <a:pt x="365" y="122"/>
                    </a:cubicBezTo>
                    <a:cubicBezTo>
                      <a:pt x="426" y="122"/>
                      <a:pt x="487" y="152"/>
                      <a:pt x="487" y="183"/>
                    </a:cubicBezTo>
                    <a:cubicBezTo>
                      <a:pt x="517" y="213"/>
                      <a:pt x="547" y="274"/>
                      <a:pt x="547" y="365"/>
                    </a:cubicBezTo>
                    <a:lnTo>
                      <a:pt x="547" y="851"/>
                    </a:lnTo>
                    <a:lnTo>
                      <a:pt x="669" y="851"/>
                    </a:lnTo>
                    <a:lnTo>
                      <a:pt x="669" y="396"/>
                    </a:lnTo>
                    <a:cubicBezTo>
                      <a:pt x="669" y="304"/>
                      <a:pt x="699" y="244"/>
                      <a:pt x="730" y="183"/>
                    </a:cubicBezTo>
                    <a:cubicBezTo>
                      <a:pt x="791" y="152"/>
                      <a:pt x="851" y="122"/>
                      <a:pt x="912" y="122"/>
                    </a:cubicBezTo>
                    <a:cubicBezTo>
                      <a:pt x="973" y="122"/>
                      <a:pt x="1003" y="152"/>
                      <a:pt x="1034" y="183"/>
                    </a:cubicBezTo>
                    <a:cubicBezTo>
                      <a:pt x="1064" y="213"/>
                      <a:pt x="1094" y="274"/>
                      <a:pt x="1094" y="365"/>
                    </a:cubicBezTo>
                    <a:lnTo>
                      <a:pt x="1094" y="851"/>
                    </a:lnTo>
                    <a:lnTo>
                      <a:pt x="1216" y="851"/>
                    </a:lnTo>
                    <a:lnTo>
                      <a:pt x="1216" y="365"/>
                    </a:lnTo>
                    <a:cubicBezTo>
                      <a:pt x="1216" y="244"/>
                      <a:pt x="1186" y="152"/>
                      <a:pt x="1155" y="92"/>
                    </a:cubicBezTo>
                    <a:cubicBezTo>
                      <a:pt x="1094" y="31"/>
                      <a:pt x="1034" y="0"/>
                      <a:pt x="942" y="0"/>
                    </a:cubicBezTo>
                    <a:cubicBezTo>
                      <a:pt x="882" y="0"/>
                      <a:pt x="821" y="31"/>
                      <a:pt x="791" y="61"/>
                    </a:cubicBezTo>
                    <a:cubicBezTo>
                      <a:pt x="730" y="61"/>
                      <a:pt x="699" y="122"/>
                      <a:pt x="669" y="183"/>
                    </a:cubicBezTo>
                    <a:cubicBezTo>
                      <a:pt x="639" y="122"/>
                      <a:pt x="608" y="92"/>
                      <a:pt x="578" y="61"/>
                    </a:cubicBezTo>
                    <a:cubicBezTo>
                      <a:pt x="517" y="31"/>
                      <a:pt x="456" y="0"/>
                      <a:pt x="395" y="0"/>
                    </a:cubicBezTo>
                    <a:close/>
                  </a:path>
                </a:pathLst>
              </a:custGeom>
              <a:solidFill>
                <a:srgbClr val="3D465E"/>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93"/>
              <p:cNvSpPr/>
              <p:nvPr/>
            </p:nvSpPr>
            <p:spPr>
              <a:xfrm>
                <a:off x="6490434" y="1918289"/>
                <a:ext cx="93557" cy="65497"/>
              </a:xfrm>
              <a:custGeom>
                <a:avLst/>
                <a:gdLst/>
                <a:ahLst/>
                <a:cxnLst/>
                <a:rect l="l" t="t" r="r" b="b"/>
                <a:pathLst>
                  <a:path w="1217" h="852" extrusionOk="0">
                    <a:moveTo>
                      <a:pt x="396" y="0"/>
                    </a:moveTo>
                    <a:cubicBezTo>
                      <a:pt x="335" y="0"/>
                      <a:pt x="305" y="0"/>
                      <a:pt x="244" y="31"/>
                    </a:cubicBezTo>
                    <a:cubicBezTo>
                      <a:pt x="213" y="61"/>
                      <a:pt x="153" y="92"/>
                      <a:pt x="122" y="152"/>
                    </a:cubicBezTo>
                    <a:lnTo>
                      <a:pt x="122" y="31"/>
                    </a:lnTo>
                    <a:lnTo>
                      <a:pt x="1" y="31"/>
                    </a:lnTo>
                    <a:lnTo>
                      <a:pt x="1" y="851"/>
                    </a:lnTo>
                    <a:lnTo>
                      <a:pt x="122" y="851"/>
                    </a:lnTo>
                    <a:lnTo>
                      <a:pt x="122" y="396"/>
                    </a:lnTo>
                    <a:cubicBezTo>
                      <a:pt x="122" y="304"/>
                      <a:pt x="153" y="244"/>
                      <a:pt x="183" y="183"/>
                    </a:cubicBezTo>
                    <a:cubicBezTo>
                      <a:pt x="244" y="152"/>
                      <a:pt x="305" y="122"/>
                      <a:pt x="365" y="122"/>
                    </a:cubicBezTo>
                    <a:cubicBezTo>
                      <a:pt x="426" y="122"/>
                      <a:pt x="457" y="152"/>
                      <a:pt x="487" y="183"/>
                    </a:cubicBezTo>
                    <a:cubicBezTo>
                      <a:pt x="517" y="213"/>
                      <a:pt x="548" y="274"/>
                      <a:pt x="548" y="365"/>
                    </a:cubicBezTo>
                    <a:lnTo>
                      <a:pt x="548" y="851"/>
                    </a:lnTo>
                    <a:lnTo>
                      <a:pt x="669" y="851"/>
                    </a:lnTo>
                    <a:lnTo>
                      <a:pt x="669" y="396"/>
                    </a:lnTo>
                    <a:cubicBezTo>
                      <a:pt x="669" y="304"/>
                      <a:pt x="700" y="244"/>
                      <a:pt x="730" y="183"/>
                    </a:cubicBezTo>
                    <a:cubicBezTo>
                      <a:pt x="761" y="152"/>
                      <a:pt x="821" y="122"/>
                      <a:pt x="912" y="122"/>
                    </a:cubicBezTo>
                    <a:cubicBezTo>
                      <a:pt x="973" y="122"/>
                      <a:pt x="1004" y="152"/>
                      <a:pt x="1034" y="183"/>
                    </a:cubicBezTo>
                    <a:cubicBezTo>
                      <a:pt x="1064" y="213"/>
                      <a:pt x="1064" y="274"/>
                      <a:pt x="1064" y="365"/>
                    </a:cubicBezTo>
                    <a:lnTo>
                      <a:pt x="1064" y="851"/>
                    </a:lnTo>
                    <a:lnTo>
                      <a:pt x="1216" y="851"/>
                    </a:lnTo>
                    <a:lnTo>
                      <a:pt x="1216" y="365"/>
                    </a:lnTo>
                    <a:cubicBezTo>
                      <a:pt x="1216" y="244"/>
                      <a:pt x="1186" y="152"/>
                      <a:pt x="1125" y="92"/>
                    </a:cubicBezTo>
                    <a:cubicBezTo>
                      <a:pt x="1095" y="31"/>
                      <a:pt x="1034" y="0"/>
                      <a:pt x="943" y="0"/>
                    </a:cubicBezTo>
                    <a:cubicBezTo>
                      <a:pt x="882" y="0"/>
                      <a:pt x="821" y="31"/>
                      <a:pt x="761" y="61"/>
                    </a:cubicBezTo>
                    <a:cubicBezTo>
                      <a:pt x="730" y="61"/>
                      <a:pt x="669" y="122"/>
                      <a:pt x="639" y="183"/>
                    </a:cubicBezTo>
                    <a:cubicBezTo>
                      <a:pt x="639" y="122"/>
                      <a:pt x="609" y="92"/>
                      <a:pt x="548" y="61"/>
                    </a:cubicBezTo>
                    <a:cubicBezTo>
                      <a:pt x="517" y="31"/>
                      <a:pt x="457" y="0"/>
                      <a:pt x="396" y="0"/>
                    </a:cubicBezTo>
                    <a:close/>
                  </a:path>
                </a:pathLst>
              </a:custGeom>
              <a:solidFill>
                <a:srgbClr val="3D465E"/>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93"/>
              <p:cNvSpPr/>
              <p:nvPr/>
            </p:nvSpPr>
            <p:spPr>
              <a:xfrm>
                <a:off x="6597905" y="1920595"/>
                <a:ext cx="60885" cy="86561"/>
              </a:xfrm>
              <a:custGeom>
                <a:avLst/>
                <a:gdLst/>
                <a:ahLst/>
                <a:cxnLst/>
                <a:rect l="l" t="t" r="r" b="b"/>
                <a:pathLst>
                  <a:path w="792" h="1126" extrusionOk="0">
                    <a:moveTo>
                      <a:pt x="1" y="1"/>
                    </a:moveTo>
                    <a:lnTo>
                      <a:pt x="335" y="821"/>
                    </a:lnTo>
                    <a:lnTo>
                      <a:pt x="305" y="882"/>
                    </a:lnTo>
                    <a:cubicBezTo>
                      <a:pt x="274" y="943"/>
                      <a:pt x="244" y="973"/>
                      <a:pt x="244" y="1004"/>
                    </a:cubicBezTo>
                    <a:cubicBezTo>
                      <a:pt x="214" y="1004"/>
                      <a:pt x="183" y="1034"/>
                      <a:pt x="153" y="1034"/>
                    </a:cubicBezTo>
                    <a:lnTo>
                      <a:pt x="62" y="1034"/>
                    </a:lnTo>
                    <a:lnTo>
                      <a:pt x="62" y="1125"/>
                    </a:lnTo>
                    <a:lnTo>
                      <a:pt x="183" y="1125"/>
                    </a:lnTo>
                    <a:cubicBezTo>
                      <a:pt x="244" y="1125"/>
                      <a:pt x="274" y="1125"/>
                      <a:pt x="305" y="1095"/>
                    </a:cubicBezTo>
                    <a:cubicBezTo>
                      <a:pt x="366" y="1065"/>
                      <a:pt x="396" y="1004"/>
                      <a:pt x="426" y="913"/>
                    </a:cubicBezTo>
                    <a:lnTo>
                      <a:pt x="791" y="1"/>
                    </a:lnTo>
                    <a:lnTo>
                      <a:pt x="639" y="1"/>
                    </a:lnTo>
                    <a:lnTo>
                      <a:pt x="396" y="639"/>
                    </a:lnTo>
                    <a:lnTo>
                      <a:pt x="122" y="1"/>
                    </a:lnTo>
                    <a:close/>
                  </a:path>
                </a:pathLst>
              </a:custGeom>
              <a:solidFill>
                <a:srgbClr val="3D465E"/>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93"/>
              <p:cNvSpPr/>
              <p:nvPr/>
            </p:nvSpPr>
            <p:spPr>
              <a:xfrm>
                <a:off x="5282416" y="1254625"/>
                <a:ext cx="2600758" cy="2818084"/>
              </a:xfrm>
              <a:custGeom>
                <a:avLst/>
                <a:gdLst/>
                <a:ahLst/>
                <a:cxnLst/>
                <a:rect l="l" t="t" r="r" b="b"/>
                <a:pathLst>
                  <a:path w="33831" h="36658" extrusionOk="0">
                    <a:moveTo>
                      <a:pt x="32037" y="36657"/>
                    </a:moveTo>
                    <a:lnTo>
                      <a:pt x="1793" y="36657"/>
                    </a:lnTo>
                    <a:cubicBezTo>
                      <a:pt x="790" y="36657"/>
                      <a:pt x="0" y="35867"/>
                      <a:pt x="0" y="34864"/>
                    </a:cubicBezTo>
                    <a:lnTo>
                      <a:pt x="0" y="1793"/>
                    </a:lnTo>
                    <a:cubicBezTo>
                      <a:pt x="0" y="790"/>
                      <a:pt x="790" y="0"/>
                      <a:pt x="1793" y="0"/>
                    </a:cubicBezTo>
                    <a:lnTo>
                      <a:pt x="32037" y="0"/>
                    </a:lnTo>
                    <a:cubicBezTo>
                      <a:pt x="33040" y="0"/>
                      <a:pt x="33830" y="790"/>
                      <a:pt x="33830" y="1793"/>
                    </a:cubicBezTo>
                    <a:lnTo>
                      <a:pt x="33830" y="34864"/>
                    </a:lnTo>
                    <a:cubicBezTo>
                      <a:pt x="33830" y="35867"/>
                      <a:pt x="33040" y="36657"/>
                      <a:pt x="32037" y="36657"/>
                    </a:cubicBezTo>
                    <a:close/>
                  </a:path>
                </a:pathLst>
              </a:custGeom>
              <a:gradFill>
                <a:gsLst>
                  <a:gs pos="0">
                    <a:schemeClr val="accent4"/>
                  </a:gs>
                  <a:gs pos="100000">
                    <a:schemeClr val="accent3"/>
                  </a:gs>
                </a:gsLst>
                <a:lin ang="10800025" scaled="0"/>
              </a:gra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93"/>
              <p:cNvSpPr/>
              <p:nvPr/>
            </p:nvSpPr>
            <p:spPr>
              <a:xfrm>
                <a:off x="5282416" y="1714878"/>
                <a:ext cx="2591379" cy="77"/>
              </a:xfrm>
              <a:custGeom>
                <a:avLst/>
                <a:gdLst/>
                <a:ahLst/>
                <a:cxnLst/>
                <a:rect l="l" t="t" r="r" b="b"/>
                <a:pathLst>
                  <a:path w="33709" h="1" fill="none" extrusionOk="0">
                    <a:moveTo>
                      <a:pt x="0" y="1"/>
                    </a:moveTo>
                    <a:lnTo>
                      <a:pt x="33709"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93"/>
              <p:cNvSpPr/>
              <p:nvPr/>
            </p:nvSpPr>
            <p:spPr>
              <a:xfrm>
                <a:off x="5457614" y="1425135"/>
                <a:ext cx="105242" cy="105242"/>
              </a:xfrm>
              <a:custGeom>
                <a:avLst/>
                <a:gdLst/>
                <a:ahLst/>
                <a:cxnLst/>
                <a:rect l="l" t="t" r="r" b="b"/>
                <a:pathLst>
                  <a:path w="1369" h="1369" fill="none" extrusionOk="0">
                    <a:moveTo>
                      <a:pt x="1369" y="700"/>
                    </a:moveTo>
                    <a:cubicBezTo>
                      <a:pt x="1369" y="305"/>
                      <a:pt x="1065" y="1"/>
                      <a:pt x="669" y="1"/>
                    </a:cubicBezTo>
                    <a:cubicBezTo>
                      <a:pt x="305" y="1"/>
                      <a:pt x="1" y="305"/>
                      <a:pt x="1" y="700"/>
                    </a:cubicBezTo>
                    <a:cubicBezTo>
                      <a:pt x="1" y="1065"/>
                      <a:pt x="305" y="1369"/>
                      <a:pt x="669" y="1369"/>
                    </a:cubicBezTo>
                    <a:cubicBezTo>
                      <a:pt x="1065" y="1369"/>
                      <a:pt x="1369" y="1065"/>
                      <a:pt x="1369" y="700"/>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93"/>
              <p:cNvSpPr/>
              <p:nvPr/>
            </p:nvSpPr>
            <p:spPr>
              <a:xfrm>
                <a:off x="5660949" y="1425135"/>
                <a:ext cx="107548" cy="105242"/>
              </a:xfrm>
              <a:custGeom>
                <a:avLst/>
                <a:gdLst/>
                <a:ahLst/>
                <a:cxnLst/>
                <a:rect l="l" t="t" r="r" b="b"/>
                <a:pathLst>
                  <a:path w="1399" h="1369" fill="none" extrusionOk="0">
                    <a:moveTo>
                      <a:pt x="1398" y="700"/>
                    </a:moveTo>
                    <a:cubicBezTo>
                      <a:pt x="1398" y="305"/>
                      <a:pt x="1094" y="1"/>
                      <a:pt x="699" y="1"/>
                    </a:cubicBezTo>
                    <a:cubicBezTo>
                      <a:pt x="334" y="1"/>
                      <a:pt x="0" y="305"/>
                      <a:pt x="0" y="700"/>
                    </a:cubicBezTo>
                    <a:cubicBezTo>
                      <a:pt x="0" y="1065"/>
                      <a:pt x="334" y="1369"/>
                      <a:pt x="699" y="1369"/>
                    </a:cubicBezTo>
                    <a:cubicBezTo>
                      <a:pt x="1094" y="1369"/>
                      <a:pt x="1398" y="1065"/>
                      <a:pt x="1398" y="700"/>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93"/>
              <p:cNvSpPr/>
              <p:nvPr/>
            </p:nvSpPr>
            <p:spPr>
              <a:xfrm>
                <a:off x="5866514" y="1425135"/>
                <a:ext cx="107625" cy="105242"/>
              </a:xfrm>
              <a:custGeom>
                <a:avLst/>
                <a:gdLst/>
                <a:ahLst/>
                <a:cxnLst/>
                <a:rect l="l" t="t" r="r" b="b"/>
                <a:pathLst>
                  <a:path w="1400" h="1369" fill="none" extrusionOk="0">
                    <a:moveTo>
                      <a:pt x="1399" y="700"/>
                    </a:moveTo>
                    <a:cubicBezTo>
                      <a:pt x="1399" y="305"/>
                      <a:pt x="1065" y="1"/>
                      <a:pt x="700" y="1"/>
                    </a:cubicBezTo>
                    <a:cubicBezTo>
                      <a:pt x="305" y="1"/>
                      <a:pt x="1" y="305"/>
                      <a:pt x="1" y="700"/>
                    </a:cubicBezTo>
                    <a:cubicBezTo>
                      <a:pt x="1" y="1065"/>
                      <a:pt x="305" y="1369"/>
                      <a:pt x="700" y="1369"/>
                    </a:cubicBezTo>
                    <a:cubicBezTo>
                      <a:pt x="1065" y="1369"/>
                      <a:pt x="1399" y="1065"/>
                      <a:pt x="1399" y="700"/>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93"/>
              <p:cNvSpPr/>
              <p:nvPr/>
            </p:nvSpPr>
            <p:spPr>
              <a:xfrm>
                <a:off x="5455308" y="2207957"/>
                <a:ext cx="2268966" cy="460404"/>
              </a:xfrm>
              <a:custGeom>
                <a:avLst/>
                <a:gdLst/>
                <a:ahLst/>
                <a:cxnLst/>
                <a:rect l="l" t="t" r="r" b="b"/>
                <a:pathLst>
                  <a:path w="29515" h="5989" extrusionOk="0">
                    <a:moveTo>
                      <a:pt x="1915" y="0"/>
                    </a:moveTo>
                    <a:cubicBezTo>
                      <a:pt x="851" y="0"/>
                      <a:pt x="0" y="851"/>
                      <a:pt x="0" y="1915"/>
                    </a:cubicBezTo>
                    <a:lnTo>
                      <a:pt x="0" y="4073"/>
                    </a:lnTo>
                    <a:cubicBezTo>
                      <a:pt x="0" y="5137"/>
                      <a:pt x="851" y="5988"/>
                      <a:pt x="1915" y="5988"/>
                    </a:cubicBezTo>
                    <a:lnTo>
                      <a:pt x="27600" y="5988"/>
                    </a:lnTo>
                    <a:cubicBezTo>
                      <a:pt x="28663" y="5988"/>
                      <a:pt x="29515" y="5137"/>
                      <a:pt x="29515" y="4073"/>
                    </a:cubicBezTo>
                    <a:lnTo>
                      <a:pt x="29515" y="1915"/>
                    </a:lnTo>
                    <a:cubicBezTo>
                      <a:pt x="29515" y="851"/>
                      <a:pt x="28663" y="0"/>
                      <a:pt x="27600" y="0"/>
                    </a:cubicBezTo>
                    <a:close/>
                  </a:path>
                </a:pathLst>
              </a:custGeom>
              <a:solidFill>
                <a:schemeClr val="dk1"/>
              </a:solidFill>
              <a:ln w="60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93"/>
              <p:cNvSpPr/>
              <p:nvPr/>
            </p:nvSpPr>
            <p:spPr>
              <a:xfrm>
                <a:off x="5567469" y="2294442"/>
                <a:ext cx="299121" cy="299121"/>
              </a:xfrm>
              <a:custGeom>
                <a:avLst/>
                <a:gdLst/>
                <a:ahLst/>
                <a:cxnLst/>
                <a:rect l="l" t="t" r="r" b="b"/>
                <a:pathLst>
                  <a:path w="3891" h="3891" extrusionOk="0">
                    <a:moveTo>
                      <a:pt x="1946" y="0"/>
                    </a:moveTo>
                    <a:cubicBezTo>
                      <a:pt x="851" y="0"/>
                      <a:pt x="0" y="882"/>
                      <a:pt x="0" y="1945"/>
                    </a:cubicBezTo>
                    <a:cubicBezTo>
                      <a:pt x="0" y="3009"/>
                      <a:pt x="851" y="3891"/>
                      <a:pt x="1946" y="3891"/>
                    </a:cubicBezTo>
                    <a:cubicBezTo>
                      <a:pt x="3009" y="3891"/>
                      <a:pt x="3891" y="3009"/>
                      <a:pt x="3891" y="1945"/>
                    </a:cubicBezTo>
                    <a:cubicBezTo>
                      <a:pt x="3891" y="882"/>
                      <a:pt x="3009" y="0"/>
                      <a:pt x="1946" y="0"/>
                    </a:cubicBezTo>
                    <a:close/>
                  </a:path>
                </a:pathLst>
              </a:custGeom>
              <a:solidFill>
                <a:schemeClr val="lt2"/>
              </a:solidFill>
              <a:ln w="60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93"/>
              <p:cNvSpPr/>
              <p:nvPr/>
            </p:nvSpPr>
            <p:spPr>
              <a:xfrm>
                <a:off x="5642192" y="2357479"/>
                <a:ext cx="147293" cy="151982"/>
              </a:xfrm>
              <a:custGeom>
                <a:avLst/>
                <a:gdLst/>
                <a:ahLst/>
                <a:cxnLst/>
                <a:rect l="l" t="t" r="r" b="b"/>
                <a:pathLst>
                  <a:path w="1916" h="1977" extrusionOk="0">
                    <a:moveTo>
                      <a:pt x="1916" y="1976"/>
                    </a:moveTo>
                    <a:cubicBezTo>
                      <a:pt x="1916" y="1521"/>
                      <a:pt x="1612" y="1095"/>
                      <a:pt x="1247" y="943"/>
                    </a:cubicBezTo>
                    <a:cubicBezTo>
                      <a:pt x="1369" y="852"/>
                      <a:pt x="1460" y="700"/>
                      <a:pt x="1460" y="517"/>
                    </a:cubicBezTo>
                    <a:cubicBezTo>
                      <a:pt x="1460" y="244"/>
                      <a:pt x="1247" y="1"/>
                      <a:pt x="974" y="1"/>
                    </a:cubicBezTo>
                    <a:cubicBezTo>
                      <a:pt x="670" y="1"/>
                      <a:pt x="457" y="244"/>
                      <a:pt x="457" y="517"/>
                    </a:cubicBezTo>
                    <a:cubicBezTo>
                      <a:pt x="457" y="700"/>
                      <a:pt x="548" y="852"/>
                      <a:pt x="700" y="943"/>
                    </a:cubicBezTo>
                    <a:cubicBezTo>
                      <a:pt x="305" y="1095"/>
                      <a:pt x="1" y="1521"/>
                      <a:pt x="1" y="1976"/>
                    </a:cubicBezTo>
                    <a:close/>
                  </a:path>
                </a:pathLst>
              </a:custGeom>
              <a:solidFill>
                <a:schemeClr val="dk1"/>
              </a:solidFill>
              <a:ln w="60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93"/>
              <p:cNvSpPr/>
              <p:nvPr/>
            </p:nvSpPr>
            <p:spPr>
              <a:xfrm>
                <a:off x="5990360" y="2439275"/>
                <a:ext cx="1198789" cy="77"/>
              </a:xfrm>
              <a:custGeom>
                <a:avLst/>
                <a:gdLst/>
                <a:ahLst/>
                <a:cxnLst/>
                <a:rect l="l" t="t" r="r" b="b"/>
                <a:pathLst>
                  <a:path w="15594" h="1" fill="none" extrusionOk="0">
                    <a:moveTo>
                      <a:pt x="1" y="1"/>
                    </a:moveTo>
                    <a:lnTo>
                      <a:pt x="15594"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93"/>
              <p:cNvSpPr/>
              <p:nvPr/>
            </p:nvSpPr>
            <p:spPr>
              <a:xfrm>
                <a:off x="5455308" y="2785137"/>
                <a:ext cx="2268966" cy="458021"/>
              </a:xfrm>
              <a:custGeom>
                <a:avLst/>
                <a:gdLst/>
                <a:ahLst/>
                <a:cxnLst/>
                <a:rect l="l" t="t" r="r" b="b"/>
                <a:pathLst>
                  <a:path w="29515" h="5958" extrusionOk="0">
                    <a:moveTo>
                      <a:pt x="1915" y="0"/>
                    </a:moveTo>
                    <a:cubicBezTo>
                      <a:pt x="851" y="0"/>
                      <a:pt x="0" y="851"/>
                      <a:pt x="0" y="1885"/>
                    </a:cubicBezTo>
                    <a:lnTo>
                      <a:pt x="0" y="4073"/>
                    </a:lnTo>
                    <a:cubicBezTo>
                      <a:pt x="0" y="5107"/>
                      <a:pt x="851" y="5958"/>
                      <a:pt x="1915" y="5958"/>
                    </a:cubicBezTo>
                    <a:lnTo>
                      <a:pt x="27600" y="5958"/>
                    </a:lnTo>
                    <a:cubicBezTo>
                      <a:pt x="28663" y="5958"/>
                      <a:pt x="29515" y="5107"/>
                      <a:pt x="29515" y="4073"/>
                    </a:cubicBezTo>
                    <a:lnTo>
                      <a:pt x="29515" y="1885"/>
                    </a:lnTo>
                    <a:cubicBezTo>
                      <a:pt x="29515" y="851"/>
                      <a:pt x="28663" y="0"/>
                      <a:pt x="27600" y="0"/>
                    </a:cubicBezTo>
                    <a:close/>
                  </a:path>
                </a:pathLst>
              </a:custGeom>
              <a:solidFill>
                <a:schemeClr val="dk1"/>
              </a:solidFill>
              <a:ln w="60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93"/>
              <p:cNvSpPr/>
              <p:nvPr/>
            </p:nvSpPr>
            <p:spPr>
              <a:xfrm>
                <a:off x="5567469" y="2869239"/>
                <a:ext cx="299121" cy="299121"/>
              </a:xfrm>
              <a:custGeom>
                <a:avLst/>
                <a:gdLst/>
                <a:ahLst/>
                <a:cxnLst/>
                <a:rect l="l" t="t" r="r" b="b"/>
                <a:pathLst>
                  <a:path w="3891" h="3891" extrusionOk="0">
                    <a:moveTo>
                      <a:pt x="1946" y="0"/>
                    </a:moveTo>
                    <a:cubicBezTo>
                      <a:pt x="851" y="0"/>
                      <a:pt x="0" y="882"/>
                      <a:pt x="0" y="1946"/>
                    </a:cubicBezTo>
                    <a:cubicBezTo>
                      <a:pt x="0" y="3040"/>
                      <a:pt x="851" y="3891"/>
                      <a:pt x="1946" y="3891"/>
                    </a:cubicBezTo>
                    <a:cubicBezTo>
                      <a:pt x="3009" y="3891"/>
                      <a:pt x="3891" y="3040"/>
                      <a:pt x="3891" y="1946"/>
                    </a:cubicBezTo>
                    <a:cubicBezTo>
                      <a:pt x="3891" y="882"/>
                      <a:pt x="3009" y="0"/>
                      <a:pt x="1946" y="0"/>
                    </a:cubicBezTo>
                    <a:close/>
                  </a:path>
                </a:pathLst>
              </a:custGeom>
              <a:solidFill>
                <a:schemeClr val="lt2"/>
              </a:solidFill>
              <a:ln w="60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93"/>
              <p:cNvSpPr/>
              <p:nvPr/>
            </p:nvSpPr>
            <p:spPr>
              <a:xfrm>
                <a:off x="5642192" y="2934660"/>
                <a:ext cx="147293" cy="149599"/>
              </a:xfrm>
              <a:custGeom>
                <a:avLst/>
                <a:gdLst/>
                <a:ahLst/>
                <a:cxnLst/>
                <a:rect l="l" t="t" r="r" b="b"/>
                <a:pathLst>
                  <a:path w="1916" h="1946" extrusionOk="0">
                    <a:moveTo>
                      <a:pt x="1916" y="1946"/>
                    </a:moveTo>
                    <a:cubicBezTo>
                      <a:pt x="1916" y="1520"/>
                      <a:pt x="1612" y="1064"/>
                      <a:pt x="1247" y="912"/>
                    </a:cubicBezTo>
                    <a:cubicBezTo>
                      <a:pt x="1369" y="821"/>
                      <a:pt x="1460" y="669"/>
                      <a:pt x="1460" y="487"/>
                    </a:cubicBezTo>
                    <a:cubicBezTo>
                      <a:pt x="1460" y="213"/>
                      <a:pt x="1247" y="0"/>
                      <a:pt x="974" y="0"/>
                    </a:cubicBezTo>
                    <a:cubicBezTo>
                      <a:pt x="670" y="0"/>
                      <a:pt x="457" y="213"/>
                      <a:pt x="457" y="487"/>
                    </a:cubicBezTo>
                    <a:cubicBezTo>
                      <a:pt x="457" y="669"/>
                      <a:pt x="548" y="821"/>
                      <a:pt x="700" y="912"/>
                    </a:cubicBezTo>
                    <a:cubicBezTo>
                      <a:pt x="305" y="1064"/>
                      <a:pt x="1" y="1520"/>
                      <a:pt x="1" y="1946"/>
                    </a:cubicBezTo>
                    <a:close/>
                  </a:path>
                </a:pathLst>
              </a:custGeom>
              <a:solidFill>
                <a:schemeClr val="dk1"/>
              </a:solidFill>
              <a:ln w="60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93"/>
              <p:cNvSpPr/>
              <p:nvPr/>
            </p:nvSpPr>
            <p:spPr>
              <a:xfrm>
                <a:off x="5990360" y="3014072"/>
                <a:ext cx="1451169" cy="77"/>
              </a:xfrm>
              <a:custGeom>
                <a:avLst/>
                <a:gdLst/>
                <a:ahLst/>
                <a:cxnLst/>
                <a:rect l="l" t="t" r="r" b="b"/>
                <a:pathLst>
                  <a:path w="18877" h="1" fill="none" extrusionOk="0">
                    <a:moveTo>
                      <a:pt x="1" y="1"/>
                    </a:moveTo>
                    <a:lnTo>
                      <a:pt x="18877"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93"/>
              <p:cNvSpPr/>
              <p:nvPr/>
            </p:nvSpPr>
            <p:spPr>
              <a:xfrm>
                <a:off x="5455308" y="3359934"/>
                <a:ext cx="2268966" cy="460404"/>
              </a:xfrm>
              <a:custGeom>
                <a:avLst/>
                <a:gdLst/>
                <a:ahLst/>
                <a:cxnLst/>
                <a:rect l="l" t="t" r="r" b="b"/>
                <a:pathLst>
                  <a:path w="29515" h="5989" extrusionOk="0">
                    <a:moveTo>
                      <a:pt x="1915" y="0"/>
                    </a:moveTo>
                    <a:cubicBezTo>
                      <a:pt x="851" y="0"/>
                      <a:pt x="0" y="852"/>
                      <a:pt x="0" y="1915"/>
                    </a:cubicBezTo>
                    <a:lnTo>
                      <a:pt x="0" y="4073"/>
                    </a:lnTo>
                    <a:cubicBezTo>
                      <a:pt x="0" y="5137"/>
                      <a:pt x="851" y="5988"/>
                      <a:pt x="1915" y="5988"/>
                    </a:cubicBezTo>
                    <a:lnTo>
                      <a:pt x="27600" y="5988"/>
                    </a:lnTo>
                    <a:cubicBezTo>
                      <a:pt x="28663" y="5988"/>
                      <a:pt x="29515" y="5137"/>
                      <a:pt x="29515" y="4073"/>
                    </a:cubicBezTo>
                    <a:lnTo>
                      <a:pt x="29515" y="1915"/>
                    </a:lnTo>
                    <a:cubicBezTo>
                      <a:pt x="29515" y="852"/>
                      <a:pt x="28663" y="0"/>
                      <a:pt x="27600" y="0"/>
                    </a:cubicBezTo>
                    <a:close/>
                  </a:path>
                </a:pathLst>
              </a:custGeom>
              <a:solidFill>
                <a:schemeClr val="dk1"/>
              </a:solidFill>
              <a:ln w="60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93"/>
              <p:cNvSpPr/>
              <p:nvPr/>
            </p:nvSpPr>
            <p:spPr>
              <a:xfrm>
                <a:off x="5567469" y="3446419"/>
                <a:ext cx="299121" cy="299121"/>
              </a:xfrm>
              <a:custGeom>
                <a:avLst/>
                <a:gdLst/>
                <a:ahLst/>
                <a:cxnLst/>
                <a:rect l="l" t="t" r="r" b="b"/>
                <a:pathLst>
                  <a:path w="3891" h="3891" extrusionOk="0">
                    <a:moveTo>
                      <a:pt x="1946" y="0"/>
                    </a:moveTo>
                    <a:cubicBezTo>
                      <a:pt x="851" y="0"/>
                      <a:pt x="0" y="851"/>
                      <a:pt x="0" y="1945"/>
                    </a:cubicBezTo>
                    <a:cubicBezTo>
                      <a:pt x="0" y="3009"/>
                      <a:pt x="851" y="3891"/>
                      <a:pt x="1946" y="3891"/>
                    </a:cubicBezTo>
                    <a:cubicBezTo>
                      <a:pt x="3009" y="3891"/>
                      <a:pt x="3891" y="3009"/>
                      <a:pt x="3891" y="1945"/>
                    </a:cubicBezTo>
                    <a:cubicBezTo>
                      <a:pt x="3891" y="851"/>
                      <a:pt x="3009" y="0"/>
                      <a:pt x="1946" y="0"/>
                    </a:cubicBezTo>
                    <a:close/>
                  </a:path>
                </a:pathLst>
              </a:custGeom>
              <a:solidFill>
                <a:schemeClr val="lt2"/>
              </a:solidFill>
              <a:ln w="60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93"/>
              <p:cNvSpPr/>
              <p:nvPr/>
            </p:nvSpPr>
            <p:spPr>
              <a:xfrm>
                <a:off x="5642192" y="3509457"/>
                <a:ext cx="147293" cy="149676"/>
              </a:xfrm>
              <a:custGeom>
                <a:avLst/>
                <a:gdLst/>
                <a:ahLst/>
                <a:cxnLst/>
                <a:rect l="l" t="t" r="r" b="b"/>
                <a:pathLst>
                  <a:path w="1916" h="1947" extrusionOk="0">
                    <a:moveTo>
                      <a:pt x="1916" y="1946"/>
                    </a:moveTo>
                    <a:cubicBezTo>
                      <a:pt x="1916" y="1521"/>
                      <a:pt x="1612" y="1095"/>
                      <a:pt x="1247" y="943"/>
                    </a:cubicBezTo>
                    <a:cubicBezTo>
                      <a:pt x="1369" y="852"/>
                      <a:pt x="1460" y="700"/>
                      <a:pt x="1460" y="517"/>
                    </a:cubicBezTo>
                    <a:cubicBezTo>
                      <a:pt x="1460" y="214"/>
                      <a:pt x="1247" y="1"/>
                      <a:pt x="974" y="1"/>
                    </a:cubicBezTo>
                    <a:cubicBezTo>
                      <a:pt x="670" y="1"/>
                      <a:pt x="457" y="214"/>
                      <a:pt x="457" y="517"/>
                    </a:cubicBezTo>
                    <a:cubicBezTo>
                      <a:pt x="457" y="669"/>
                      <a:pt x="548" y="852"/>
                      <a:pt x="700" y="943"/>
                    </a:cubicBezTo>
                    <a:cubicBezTo>
                      <a:pt x="305" y="1095"/>
                      <a:pt x="1" y="1521"/>
                      <a:pt x="1" y="1946"/>
                    </a:cubicBezTo>
                    <a:close/>
                  </a:path>
                </a:pathLst>
              </a:custGeom>
              <a:solidFill>
                <a:schemeClr val="dk1"/>
              </a:solidFill>
              <a:ln w="60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93"/>
              <p:cNvSpPr/>
              <p:nvPr/>
            </p:nvSpPr>
            <p:spPr>
              <a:xfrm>
                <a:off x="5990360" y="3588946"/>
                <a:ext cx="853005" cy="77"/>
              </a:xfrm>
              <a:custGeom>
                <a:avLst/>
                <a:gdLst/>
                <a:ahLst/>
                <a:cxnLst/>
                <a:rect l="l" t="t" r="r" b="b"/>
                <a:pathLst>
                  <a:path w="11096" h="1" fill="none" extrusionOk="0">
                    <a:moveTo>
                      <a:pt x="1" y="0"/>
                    </a:moveTo>
                    <a:lnTo>
                      <a:pt x="11095"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0" name="Google Shape;1580;p93"/>
            <p:cNvGrpSpPr/>
            <p:nvPr/>
          </p:nvGrpSpPr>
          <p:grpSpPr>
            <a:xfrm>
              <a:off x="7030174" y="843676"/>
              <a:ext cx="506348" cy="506388"/>
              <a:chOff x="7030174" y="843676"/>
              <a:chExt cx="506348" cy="506388"/>
            </a:xfrm>
          </p:grpSpPr>
          <p:sp>
            <p:nvSpPr>
              <p:cNvPr id="1581" name="Google Shape;1581;p93"/>
              <p:cNvSpPr/>
              <p:nvPr/>
            </p:nvSpPr>
            <p:spPr>
              <a:xfrm>
                <a:off x="7030174" y="843676"/>
                <a:ext cx="506348" cy="506388"/>
              </a:xfrm>
              <a:custGeom>
                <a:avLst/>
                <a:gdLst/>
                <a:ahLst/>
                <a:cxnLst/>
                <a:rect l="l" t="t" r="r" b="b"/>
                <a:pathLst>
                  <a:path w="16384" h="16384" extrusionOk="0">
                    <a:moveTo>
                      <a:pt x="5198" y="16384"/>
                    </a:moveTo>
                    <a:cubicBezTo>
                      <a:pt x="2341" y="16384"/>
                      <a:pt x="1" y="14043"/>
                      <a:pt x="1" y="11186"/>
                    </a:cubicBezTo>
                    <a:lnTo>
                      <a:pt x="1" y="5198"/>
                    </a:lnTo>
                    <a:cubicBezTo>
                      <a:pt x="1" y="2341"/>
                      <a:pt x="2341" y="1"/>
                      <a:pt x="5198" y="1"/>
                    </a:cubicBezTo>
                    <a:lnTo>
                      <a:pt x="11186" y="1"/>
                    </a:lnTo>
                    <a:cubicBezTo>
                      <a:pt x="14043" y="1"/>
                      <a:pt x="16384" y="2341"/>
                      <a:pt x="16384" y="5198"/>
                    </a:cubicBezTo>
                    <a:lnTo>
                      <a:pt x="16384" y="11186"/>
                    </a:lnTo>
                    <a:cubicBezTo>
                      <a:pt x="16384" y="14043"/>
                      <a:pt x="14043" y="16384"/>
                      <a:pt x="11186" y="16384"/>
                    </a:cubicBezTo>
                    <a:close/>
                  </a:path>
                </a:pathLst>
              </a:custGeom>
              <a:gradFill>
                <a:gsLst>
                  <a:gs pos="0">
                    <a:schemeClr val="accent2"/>
                  </a:gs>
                  <a:gs pos="100000">
                    <a:schemeClr val="accent3"/>
                  </a:gs>
                </a:gsLst>
                <a:lin ang="8100019"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93"/>
              <p:cNvSpPr/>
              <p:nvPr/>
            </p:nvSpPr>
            <p:spPr>
              <a:xfrm>
                <a:off x="7143844" y="957351"/>
                <a:ext cx="279010" cy="279033"/>
              </a:xfrm>
              <a:custGeom>
                <a:avLst/>
                <a:gdLst/>
                <a:ahLst/>
                <a:cxnLst/>
                <a:rect l="l" t="t" r="r" b="b"/>
                <a:pathLst>
                  <a:path w="9028" h="9028" fill="none" extrusionOk="0">
                    <a:moveTo>
                      <a:pt x="9028" y="4499"/>
                    </a:moveTo>
                    <a:cubicBezTo>
                      <a:pt x="9028" y="6991"/>
                      <a:pt x="6991" y="9028"/>
                      <a:pt x="4529" y="9028"/>
                    </a:cubicBezTo>
                    <a:cubicBezTo>
                      <a:pt x="2037" y="9028"/>
                      <a:pt x="0" y="6991"/>
                      <a:pt x="0" y="4499"/>
                    </a:cubicBezTo>
                    <a:cubicBezTo>
                      <a:pt x="0" y="2007"/>
                      <a:pt x="2037" y="0"/>
                      <a:pt x="4529" y="0"/>
                    </a:cubicBezTo>
                    <a:cubicBezTo>
                      <a:pt x="6991" y="0"/>
                      <a:pt x="9028" y="2007"/>
                      <a:pt x="9028" y="4499"/>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93"/>
              <p:cNvSpPr/>
              <p:nvPr/>
            </p:nvSpPr>
            <p:spPr>
              <a:xfrm>
                <a:off x="7217120" y="1018422"/>
                <a:ext cx="132490" cy="136240"/>
              </a:xfrm>
              <a:custGeom>
                <a:avLst/>
                <a:gdLst/>
                <a:ahLst/>
                <a:cxnLst/>
                <a:rect l="l" t="t" r="r" b="b"/>
                <a:pathLst>
                  <a:path w="4287" h="4408" fill="none" extrusionOk="0">
                    <a:moveTo>
                      <a:pt x="4286" y="4408"/>
                    </a:moveTo>
                    <a:cubicBezTo>
                      <a:pt x="4286" y="3435"/>
                      <a:pt x="3648" y="2432"/>
                      <a:pt x="2766" y="2097"/>
                    </a:cubicBezTo>
                    <a:cubicBezTo>
                      <a:pt x="3070" y="1885"/>
                      <a:pt x="3283" y="1550"/>
                      <a:pt x="3283" y="1125"/>
                    </a:cubicBezTo>
                    <a:cubicBezTo>
                      <a:pt x="3283" y="487"/>
                      <a:pt x="2766" y="0"/>
                      <a:pt x="2158" y="0"/>
                    </a:cubicBezTo>
                    <a:cubicBezTo>
                      <a:pt x="1520" y="0"/>
                      <a:pt x="1003" y="487"/>
                      <a:pt x="1003" y="1125"/>
                    </a:cubicBezTo>
                    <a:cubicBezTo>
                      <a:pt x="1003" y="1550"/>
                      <a:pt x="1216" y="1885"/>
                      <a:pt x="1520" y="2097"/>
                    </a:cubicBezTo>
                    <a:cubicBezTo>
                      <a:pt x="639" y="2432"/>
                      <a:pt x="0" y="3435"/>
                      <a:pt x="0" y="4408"/>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7"/>
        <p:cNvGrpSpPr/>
        <p:nvPr/>
      </p:nvGrpSpPr>
      <p:grpSpPr>
        <a:xfrm>
          <a:off x="0" y="0"/>
          <a:ext cx="0" cy="0"/>
          <a:chOff x="0" y="0"/>
          <a:chExt cx="0" cy="0"/>
        </a:xfrm>
      </p:grpSpPr>
      <p:sp>
        <p:nvSpPr>
          <p:cNvPr id="1589" name="Google Shape;1589;p94"/>
          <p:cNvSpPr txBox="1">
            <a:spLocks noGrp="1"/>
          </p:cNvSpPr>
          <p:nvPr>
            <p:ph type="title"/>
          </p:nvPr>
        </p:nvSpPr>
        <p:spPr>
          <a:xfrm>
            <a:off x="713225" y="657995"/>
            <a:ext cx="7717500" cy="36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2.2 Sơ đồ phân rã chức năng </a:t>
            </a:r>
            <a:endParaRPr dirty="0"/>
          </a:p>
        </p:txBody>
      </p:sp>
      <p:pic>
        <p:nvPicPr>
          <p:cNvPr id="5" name="Picture 4">
            <a:extLst>
              <a:ext uri="{FF2B5EF4-FFF2-40B4-BE49-F238E27FC236}">
                <a16:creationId xmlns:a16="http://schemas.microsoft.com/office/drawing/2014/main" id="{7C6E37C5-4CF1-1A90-E0E1-8E49AB9C4BBB}"/>
              </a:ext>
            </a:extLst>
          </p:cNvPr>
          <p:cNvPicPr>
            <a:picLocks noChangeAspect="1"/>
          </p:cNvPicPr>
          <p:nvPr/>
        </p:nvPicPr>
        <p:blipFill>
          <a:blip r:embed="rId3"/>
          <a:stretch>
            <a:fillRect/>
          </a:stretch>
        </p:blipFill>
        <p:spPr>
          <a:xfrm>
            <a:off x="1714076" y="1202123"/>
            <a:ext cx="5715798" cy="3572374"/>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7">
          <a:extLst>
            <a:ext uri="{FF2B5EF4-FFF2-40B4-BE49-F238E27FC236}">
              <a16:creationId xmlns:a16="http://schemas.microsoft.com/office/drawing/2014/main" id="{1F0DD804-9259-DA2C-AD30-ACFCA5D06556}"/>
            </a:ext>
          </a:extLst>
        </p:cNvPr>
        <p:cNvGrpSpPr/>
        <p:nvPr/>
      </p:nvGrpSpPr>
      <p:grpSpPr>
        <a:xfrm>
          <a:off x="0" y="0"/>
          <a:ext cx="0" cy="0"/>
          <a:chOff x="0" y="0"/>
          <a:chExt cx="0" cy="0"/>
        </a:xfrm>
      </p:grpSpPr>
      <p:sp>
        <p:nvSpPr>
          <p:cNvPr id="1589" name="Google Shape;1589;p94">
            <a:extLst>
              <a:ext uri="{FF2B5EF4-FFF2-40B4-BE49-F238E27FC236}">
                <a16:creationId xmlns:a16="http://schemas.microsoft.com/office/drawing/2014/main" id="{33933BCF-F032-4292-BEF2-DBC0462D8F7F}"/>
              </a:ext>
            </a:extLst>
          </p:cNvPr>
          <p:cNvSpPr txBox="1">
            <a:spLocks noGrp="1"/>
          </p:cNvSpPr>
          <p:nvPr>
            <p:ph type="title"/>
          </p:nvPr>
        </p:nvSpPr>
        <p:spPr>
          <a:xfrm>
            <a:off x="713225" y="657995"/>
            <a:ext cx="7717500" cy="36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2.3 Sơ đồ quan hệ </a:t>
            </a:r>
            <a:endParaRPr dirty="0"/>
          </a:p>
        </p:txBody>
      </p:sp>
      <p:pic>
        <p:nvPicPr>
          <p:cNvPr id="3" name="Picture 2">
            <a:extLst>
              <a:ext uri="{FF2B5EF4-FFF2-40B4-BE49-F238E27FC236}">
                <a16:creationId xmlns:a16="http://schemas.microsoft.com/office/drawing/2014/main" id="{9973884A-ABEB-4230-4BC9-F03F4D95F8A9}"/>
              </a:ext>
            </a:extLst>
          </p:cNvPr>
          <p:cNvPicPr>
            <a:picLocks noChangeAspect="1"/>
          </p:cNvPicPr>
          <p:nvPr/>
        </p:nvPicPr>
        <p:blipFill>
          <a:blip r:embed="rId3"/>
          <a:stretch>
            <a:fillRect/>
          </a:stretch>
        </p:blipFill>
        <p:spPr>
          <a:xfrm>
            <a:off x="2954076" y="1130982"/>
            <a:ext cx="3743847" cy="3877216"/>
          </a:xfrm>
          <a:prstGeom prst="rect">
            <a:avLst/>
          </a:prstGeom>
        </p:spPr>
      </p:pic>
    </p:spTree>
    <p:extLst>
      <p:ext uri="{BB962C8B-B14F-4D97-AF65-F5344CB8AC3E}">
        <p14:creationId xmlns:p14="http://schemas.microsoft.com/office/powerpoint/2010/main" val="34972215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87">
          <a:extLst>
            <a:ext uri="{FF2B5EF4-FFF2-40B4-BE49-F238E27FC236}">
              <a16:creationId xmlns:a16="http://schemas.microsoft.com/office/drawing/2014/main" id="{EEC02F8B-9D4B-1BFE-C729-F24774261062}"/>
            </a:ext>
          </a:extLst>
        </p:cNvPr>
        <p:cNvGrpSpPr/>
        <p:nvPr/>
      </p:nvGrpSpPr>
      <p:grpSpPr>
        <a:xfrm>
          <a:off x="0" y="0"/>
          <a:ext cx="0" cy="0"/>
          <a:chOff x="0" y="0"/>
          <a:chExt cx="0" cy="0"/>
        </a:xfrm>
      </p:grpSpPr>
      <p:sp>
        <p:nvSpPr>
          <p:cNvPr id="1589" name="Google Shape;1589;p94">
            <a:extLst>
              <a:ext uri="{FF2B5EF4-FFF2-40B4-BE49-F238E27FC236}">
                <a16:creationId xmlns:a16="http://schemas.microsoft.com/office/drawing/2014/main" id="{ED3CCA9F-132E-1E59-83C0-A7A08F45939F}"/>
              </a:ext>
            </a:extLst>
          </p:cNvPr>
          <p:cNvSpPr txBox="1">
            <a:spLocks noGrp="1"/>
          </p:cNvSpPr>
          <p:nvPr>
            <p:ph type="title"/>
          </p:nvPr>
        </p:nvSpPr>
        <p:spPr>
          <a:xfrm>
            <a:off x="713225" y="657995"/>
            <a:ext cx="7717500" cy="36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2.4 </a:t>
            </a:r>
            <a:r>
              <a:rPr lang="en-US" dirty="0" err="1"/>
              <a:t>Sơ</a:t>
            </a:r>
            <a:r>
              <a:rPr lang="en-US" dirty="0"/>
              <a:t> </a:t>
            </a:r>
            <a:r>
              <a:rPr lang="en-US" dirty="0" err="1"/>
              <a:t>đồ</a:t>
            </a:r>
            <a:r>
              <a:rPr lang="en-US" dirty="0"/>
              <a:t> </a:t>
            </a:r>
            <a:r>
              <a:rPr lang="en-US" dirty="0" err="1"/>
              <a:t>ngữ</a:t>
            </a:r>
            <a:r>
              <a:rPr lang="en-US" dirty="0"/>
              <a:t> </a:t>
            </a:r>
            <a:r>
              <a:rPr lang="en-US" dirty="0" err="1"/>
              <a:t>cảnh</a:t>
            </a:r>
            <a:r>
              <a:rPr lang="en-US" dirty="0"/>
              <a:t> </a:t>
            </a:r>
            <a:endParaRPr dirty="0"/>
          </a:p>
        </p:txBody>
      </p:sp>
      <p:pic>
        <p:nvPicPr>
          <p:cNvPr id="3" name="Picture 2">
            <a:extLst>
              <a:ext uri="{FF2B5EF4-FFF2-40B4-BE49-F238E27FC236}">
                <a16:creationId xmlns:a16="http://schemas.microsoft.com/office/drawing/2014/main" id="{E6070386-73EE-CE38-1D75-B3EE60FA5D1B}"/>
              </a:ext>
            </a:extLst>
          </p:cNvPr>
          <p:cNvPicPr>
            <a:picLocks noChangeAspect="1"/>
          </p:cNvPicPr>
          <p:nvPr/>
        </p:nvPicPr>
        <p:blipFill>
          <a:blip r:embed="rId3"/>
          <a:stretch>
            <a:fillRect/>
          </a:stretch>
        </p:blipFill>
        <p:spPr>
          <a:xfrm>
            <a:off x="1928418" y="1371263"/>
            <a:ext cx="5569662" cy="3000593"/>
          </a:xfrm>
          <a:prstGeom prst="rect">
            <a:avLst/>
          </a:prstGeom>
        </p:spPr>
      </p:pic>
    </p:spTree>
    <p:extLst>
      <p:ext uri="{BB962C8B-B14F-4D97-AF65-F5344CB8AC3E}">
        <p14:creationId xmlns:p14="http://schemas.microsoft.com/office/powerpoint/2010/main" val="29264824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87">
          <a:extLst>
            <a:ext uri="{FF2B5EF4-FFF2-40B4-BE49-F238E27FC236}">
              <a16:creationId xmlns:a16="http://schemas.microsoft.com/office/drawing/2014/main" id="{699047C0-2E0E-23C3-2FCA-57096737FC01}"/>
            </a:ext>
          </a:extLst>
        </p:cNvPr>
        <p:cNvGrpSpPr/>
        <p:nvPr/>
      </p:nvGrpSpPr>
      <p:grpSpPr>
        <a:xfrm>
          <a:off x="0" y="0"/>
          <a:ext cx="0" cy="0"/>
          <a:chOff x="0" y="0"/>
          <a:chExt cx="0" cy="0"/>
        </a:xfrm>
      </p:grpSpPr>
      <p:sp>
        <p:nvSpPr>
          <p:cNvPr id="1589" name="Google Shape;1589;p94">
            <a:extLst>
              <a:ext uri="{FF2B5EF4-FFF2-40B4-BE49-F238E27FC236}">
                <a16:creationId xmlns:a16="http://schemas.microsoft.com/office/drawing/2014/main" id="{76EE5181-4F0D-B7A6-078E-EA3CF9C7EE22}"/>
              </a:ext>
            </a:extLst>
          </p:cNvPr>
          <p:cNvSpPr txBox="1">
            <a:spLocks noGrp="1"/>
          </p:cNvSpPr>
          <p:nvPr>
            <p:ph type="title"/>
          </p:nvPr>
        </p:nvSpPr>
        <p:spPr>
          <a:xfrm>
            <a:off x="713225" y="657995"/>
            <a:ext cx="7717500" cy="36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2.5. </a:t>
            </a:r>
            <a:r>
              <a:rPr lang="en-US" dirty="0" err="1"/>
              <a:t>Biểu</a:t>
            </a:r>
            <a:r>
              <a:rPr lang="en-US" dirty="0"/>
              <a:t> </a:t>
            </a:r>
            <a:r>
              <a:rPr lang="en-US" dirty="0" err="1"/>
              <a:t>đồ</a:t>
            </a:r>
            <a:r>
              <a:rPr lang="en-US" dirty="0"/>
              <a:t> </a:t>
            </a:r>
            <a:r>
              <a:rPr lang="en-US" dirty="0" err="1"/>
              <a:t>luồng</a:t>
            </a:r>
            <a:r>
              <a:rPr lang="en-US" dirty="0"/>
              <a:t> </a:t>
            </a:r>
            <a:r>
              <a:rPr lang="en-US" dirty="0" err="1"/>
              <a:t>dữ</a:t>
            </a:r>
            <a:r>
              <a:rPr lang="en-US" dirty="0"/>
              <a:t> </a:t>
            </a:r>
            <a:r>
              <a:rPr lang="en-US" dirty="0" err="1"/>
              <a:t>liệu</a:t>
            </a:r>
            <a:r>
              <a:rPr lang="en-US" dirty="0"/>
              <a:t> </a:t>
            </a:r>
            <a:r>
              <a:rPr lang="en-US" dirty="0" err="1"/>
              <a:t>mức</a:t>
            </a:r>
            <a:r>
              <a:rPr lang="en-US" dirty="0"/>
              <a:t> </a:t>
            </a:r>
            <a:r>
              <a:rPr lang="en-US" dirty="0" err="1"/>
              <a:t>đỉnh</a:t>
            </a:r>
            <a:r>
              <a:rPr lang="en-US" dirty="0"/>
              <a:t> </a:t>
            </a:r>
            <a:endParaRPr dirty="0"/>
          </a:p>
        </p:txBody>
      </p:sp>
      <p:pic>
        <p:nvPicPr>
          <p:cNvPr id="3" name="Picture 2">
            <a:extLst>
              <a:ext uri="{FF2B5EF4-FFF2-40B4-BE49-F238E27FC236}">
                <a16:creationId xmlns:a16="http://schemas.microsoft.com/office/drawing/2014/main" id="{E6B07D49-6E7F-9084-6703-EF5DEEA92824}"/>
              </a:ext>
            </a:extLst>
          </p:cNvPr>
          <p:cNvPicPr>
            <a:picLocks noChangeAspect="1"/>
          </p:cNvPicPr>
          <p:nvPr/>
        </p:nvPicPr>
        <p:blipFill>
          <a:blip r:embed="rId3"/>
          <a:stretch>
            <a:fillRect/>
          </a:stretch>
        </p:blipFill>
        <p:spPr>
          <a:xfrm>
            <a:off x="1761733" y="1209040"/>
            <a:ext cx="5620534" cy="3491844"/>
          </a:xfrm>
          <a:prstGeom prst="rect">
            <a:avLst/>
          </a:prstGeom>
        </p:spPr>
      </p:pic>
    </p:spTree>
    <p:extLst>
      <p:ext uri="{BB962C8B-B14F-4D97-AF65-F5344CB8AC3E}">
        <p14:creationId xmlns:p14="http://schemas.microsoft.com/office/powerpoint/2010/main" val="12999182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87">
          <a:extLst>
            <a:ext uri="{FF2B5EF4-FFF2-40B4-BE49-F238E27FC236}">
              <a16:creationId xmlns:a16="http://schemas.microsoft.com/office/drawing/2014/main" id="{E202DF3F-141C-EAC7-3CA1-54EDB86C1E6F}"/>
            </a:ext>
          </a:extLst>
        </p:cNvPr>
        <p:cNvGrpSpPr/>
        <p:nvPr/>
      </p:nvGrpSpPr>
      <p:grpSpPr>
        <a:xfrm>
          <a:off x="0" y="0"/>
          <a:ext cx="0" cy="0"/>
          <a:chOff x="0" y="0"/>
          <a:chExt cx="0" cy="0"/>
        </a:xfrm>
      </p:grpSpPr>
      <p:sp>
        <p:nvSpPr>
          <p:cNvPr id="1589" name="Google Shape;1589;p94">
            <a:extLst>
              <a:ext uri="{FF2B5EF4-FFF2-40B4-BE49-F238E27FC236}">
                <a16:creationId xmlns:a16="http://schemas.microsoft.com/office/drawing/2014/main" id="{4B132E66-9B80-ACAD-DA10-D54D752C8806}"/>
              </a:ext>
            </a:extLst>
          </p:cNvPr>
          <p:cNvSpPr txBox="1">
            <a:spLocks noGrp="1"/>
          </p:cNvSpPr>
          <p:nvPr>
            <p:ph type="title"/>
          </p:nvPr>
        </p:nvSpPr>
        <p:spPr>
          <a:xfrm>
            <a:off x="713225" y="657995"/>
            <a:ext cx="7717500" cy="36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2.6. Biểu đồ luồng dữ liệu mức dưới đỉnh </a:t>
            </a:r>
            <a:endParaRPr dirty="0"/>
          </a:p>
        </p:txBody>
      </p:sp>
      <p:pic>
        <p:nvPicPr>
          <p:cNvPr id="3" name="Picture 2">
            <a:extLst>
              <a:ext uri="{FF2B5EF4-FFF2-40B4-BE49-F238E27FC236}">
                <a16:creationId xmlns:a16="http://schemas.microsoft.com/office/drawing/2014/main" id="{35E6E9B5-A26B-CAD8-2EC2-6A597966DA9B}"/>
              </a:ext>
            </a:extLst>
          </p:cNvPr>
          <p:cNvPicPr>
            <a:picLocks noChangeAspect="1"/>
          </p:cNvPicPr>
          <p:nvPr/>
        </p:nvPicPr>
        <p:blipFill>
          <a:blip r:embed="rId3"/>
          <a:stretch>
            <a:fillRect/>
          </a:stretch>
        </p:blipFill>
        <p:spPr>
          <a:xfrm>
            <a:off x="2442865" y="1299985"/>
            <a:ext cx="4258269" cy="2543530"/>
          </a:xfrm>
          <a:prstGeom prst="rect">
            <a:avLst/>
          </a:prstGeom>
        </p:spPr>
      </p:pic>
      <p:pic>
        <p:nvPicPr>
          <p:cNvPr id="6" name="Picture 5">
            <a:extLst>
              <a:ext uri="{FF2B5EF4-FFF2-40B4-BE49-F238E27FC236}">
                <a16:creationId xmlns:a16="http://schemas.microsoft.com/office/drawing/2014/main" id="{3A2C0410-01B9-5EEF-EB02-68E5EDBC4B96}"/>
              </a:ext>
            </a:extLst>
          </p:cNvPr>
          <p:cNvPicPr>
            <a:picLocks noChangeAspect="1"/>
          </p:cNvPicPr>
          <p:nvPr/>
        </p:nvPicPr>
        <p:blipFill>
          <a:blip r:embed="rId4"/>
          <a:stretch>
            <a:fillRect/>
          </a:stretch>
        </p:blipFill>
        <p:spPr>
          <a:xfrm>
            <a:off x="3261802" y="3893873"/>
            <a:ext cx="2762636" cy="228632"/>
          </a:xfrm>
          <a:prstGeom prst="rect">
            <a:avLst/>
          </a:prstGeom>
        </p:spPr>
      </p:pic>
    </p:spTree>
    <p:extLst>
      <p:ext uri="{BB962C8B-B14F-4D97-AF65-F5344CB8AC3E}">
        <p14:creationId xmlns:p14="http://schemas.microsoft.com/office/powerpoint/2010/main" val="24364136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7">
          <a:extLst>
            <a:ext uri="{FF2B5EF4-FFF2-40B4-BE49-F238E27FC236}">
              <a16:creationId xmlns:a16="http://schemas.microsoft.com/office/drawing/2014/main" id="{2B0913D4-03B7-D8AB-6FAB-98287E3AE9E0}"/>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D58169C5-AFB5-A147-2BAF-716887426BE9}"/>
              </a:ext>
            </a:extLst>
          </p:cNvPr>
          <p:cNvPicPr>
            <a:picLocks noChangeAspect="1"/>
          </p:cNvPicPr>
          <p:nvPr/>
        </p:nvPicPr>
        <p:blipFill>
          <a:blip r:embed="rId3"/>
          <a:stretch>
            <a:fillRect/>
          </a:stretch>
        </p:blipFill>
        <p:spPr>
          <a:xfrm>
            <a:off x="1637890" y="259030"/>
            <a:ext cx="6408830" cy="4265617"/>
          </a:xfrm>
          <a:prstGeom prst="rect">
            <a:avLst/>
          </a:prstGeom>
        </p:spPr>
      </p:pic>
    </p:spTree>
    <p:extLst>
      <p:ext uri="{BB962C8B-B14F-4D97-AF65-F5344CB8AC3E}">
        <p14:creationId xmlns:p14="http://schemas.microsoft.com/office/powerpoint/2010/main" val="525160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87">
          <a:extLst>
            <a:ext uri="{FF2B5EF4-FFF2-40B4-BE49-F238E27FC236}">
              <a16:creationId xmlns:a16="http://schemas.microsoft.com/office/drawing/2014/main" id="{80CBC618-668A-4514-2C58-431A5A7B434D}"/>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52F4B5CD-F314-46F8-E79C-9893DD712264}"/>
              </a:ext>
            </a:extLst>
          </p:cNvPr>
          <p:cNvPicPr>
            <a:picLocks noChangeAspect="1"/>
          </p:cNvPicPr>
          <p:nvPr/>
        </p:nvPicPr>
        <p:blipFill>
          <a:blip r:embed="rId3"/>
          <a:stretch>
            <a:fillRect/>
          </a:stretch>
        </p:blipFill>
        <p:spPr>
          <a:xfrm>
            <a:off x="1706169" y="534429"/>
            <a:ext cx="6005271" cy="4074642"/>
          </a:xfrm>
          <a:prstGeom prst="rect">
            <a:avLst/>
          </a:prstGeom>
        </p:spPr>
      </p:pic>
    </p:spTree>
    <p:extLst>
      <p:ext uri="{BB962C8B-B14F-4D97-AF65-F5344CB8AC3E}">
        <p14:creationId xmlns:p14="http://schemas.microsoft.com/office/powerpoint/2010/main" val="20323651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87">
          <a:extLst>
            <a:ext uri="{FF2B5EF4-FFF2-40B4-BE49-F238E27FC236}">
              <a16:creationId xmlns:a16="http://schemas.microsoft.com/office/drawing/2014/main" id="{588407FB-1B4A-5E67-1179-54079EE2A66A}"/>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80739DA5-5AEE-A4EB-C153-730ADC29A6DE}"/>
              </a:ext>
            </a:extLst>
          </p:cNvPr>
          <p:cNvPicPr>
            <a:picLocks noChangeAspect="1"/>
          </p:cNvPicPr>
          <p:nvPr/>
        </p:nvPicPr>
        <p:blipFill>
          <a:blip r:embed="rId3"/>
          <a:stretch>
            <a:fillRect/>
          </a:stretch>
        </p:blipFill>
        <p:spPr>
          <a:xfrm>
            <a:off x="1320800" y="361005"/>
            <a:ext cx="6370320" cy="4515104"/>
          </a:xfrm>
          <a:prstGeom prst="rect">
            <a:avLst/>
          </a:prstGeom>
        </p:spPr>
      </p:pic>
    </p:spTree>
    <p:extLst>
      <p:ext uri="{BB962C8B-B14F-4D97-AF65-F5344CB8AC3E}">
        <p14:creationId xmlns:p14="http://schemas.microsoft.com/office/powerpoint/2010/main" val="39832429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34"/>
        <p:cNvGrpSpPr/>
        <p:nvPr/>
      </p:nvGrpSpPr>
      <p:grpSpPr>
        <a:xfrm>
          <a:off x="0" y="0"/>
          <a:ext cx="0" cy="0"/>
          <a:chOff x="0" y="0"/>
          <a:chExt cx="0" cy="0"/>
        </a:xfrm>
      </p:grpSpPr>
      <p:sp>
        <p:nvSpPr>
          <p:cNvPr id="1635" name="Google Shape;1635;p95"/>
          <p:cNvSpPr txBox="1">
            <a:spLocks noGrp="1"/>
          </p:cNvSpPr>
          <p:nvPr>
            <p:ph type="title"/>
          </p:nvPr>
        </p:nvSpPr>
        <p:spPr>
          <a:xfrm>
            <a:off x="713225" y="657995"/>
            <a:ext cx="7891276" cy="36995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500" dirty="0" err="1"/>
              <a:t>Phân</a:t>
            </a:r>
            <a:r>
              <a:rPr lang="en-US" sz="2500" dirty="0"/>
              <a:t> </a:t>
            </a:r>
            <a:r>
              <a:rPr lang="en-US" sz="2500" dirty="0" err="1"/>
              <a:t>tích</a:t>
            </a:r>
            <a:r>
              <a:rPr lang="en-US" sz="2500" dirty="0"/>
              <a:t> </a:t>
            </a:r>
            <a:r>
              <a:rPr lang="en-US" sz="2500" dirty="0" err="1"/>
              <a:t>dự</a:t>
            </a:r>
            <a:r>
              <a:rPr lang="en-US" sz="2500" dirty="0"/>
              <a:t> </a:t>
            </a:r>
            <a:r>
              <a:rPr lang="en-US" sz="2500" dirty="0" err="1"/>
              <a:t>án</a:t>
            </a:r>
            <a:r>
              <a:rPr lang="en-US" sz="2500" dirty="0"/>
              <a:t> </a:t>
            </a:r>
            <a:r>
              <a:rPr lang="en-US" sz="2500" dirty="0" err="1"/>
              <a:t>theo</a:t>
            </a:r>
            <a:r>
              <a:rPr lang="en-US" sz="2500" dirty="0"/>
              <a:t> </a:t>
            </a:r>
            <a:r>
              <a:rPr lang="en-US" sz="2500" dirty="0" err="1"/>
              <a:t>mô</a:t>
            </a:r>
            <a:r>
              <a:rPr lang="en-US" sz="2500" dirty="0"/>
              <a:t> </a:t>
            </a:r>
            <a:r>
              <a:rPr lang="en-US" sz="2500" dirty="0" err="1"/>
              <a:t>hình</a:t>
            </a:r>
            <a:r>
              <a:rPr lang="en-US" sz="2500" dirty="0"/>
              <a:t> </a:t>
            </a:r>
            <a:r>
              <a:rPr lang="en-US" sz="2500" dirty="0" err="1"/>
              <a:t>thực</a:t>
            </a:r>
            <a:r>
              <a:rPr lang="en-US" sz="2500" dirty="0"/>
              <a:t> </a:t>
            </a:r>
            <a:r>
              <a:rPr lang="en-US" sz="2500" dirty="0" err="1"/>
              <a:t>thể</a:t>
            </a:r>
            <a:r>
              <a:rPr lang="en-US" sz="2500" dirty="0"/>
              <a:t> E-R </a:t>
            </a:r>
            <a:endParaRPr sz="2500" dirty="0"/>
          </a:p>
        </p:txBody>
      </p:sp>
      <p:sp>
        <p:nvSpPr>
          <p:cNvPr id="1636" name="Google Shape;1636;p95"/>
          <p:cNvSpPr txBox="1">
            <a:spLocks noGrp="1"/>
          </p:cNvSpPr>
          <p:nvPr>
            <p:ph type="subTitle" idx="3"/>
          </p:nvPr>
        </p:nvSpPr>
        <p:spPr>
          <a:xfrm>
            <a:off x="1023850" y="3201100"/>
            <a:ext cx="1757700" cy="97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It’s the closest planet to the Sun and the smallest in the Solar System</a:t>
            </a:r>
            <a:endParaRPr/>
          </a:p>
        </p:txBody>
      </p:sp>
      <p:sp>
        <p:nvSpPr>
          <p:cNvPr id="1637" name="Google Shape;1637;p95"/>
          <p:cNvSpPr txBox="1">
            <a:spLocks noGrp="1"/>
          </p:cNvSpPr>
          <p:nvPr>
            <p:ph type="subTitle" idx="1"/>
          </p:nvPr>
        </p:nvSpPr>
        <p:spPr>
          <a:xfrm>
            <a:off x="1023850" y="2849850"/>
            <a:ext cx="1757700" cy="2781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 dirty="0"/>
              <a:t>User</a:t>
            </a:r>
            <a:endParaRPr dirty="0"/>
          </a:p>
        </p:txBody>
      </p:sp>
      <p:sp>
        <p:nvSpPr>
          <p:cNvPr id="3" name="Subtitle 2">
            <a:extLst>
              <a:ext uri="{FF2B5EF4-FFF2-40B4-BE49-F238E27FC236}">
                <a16:creationId xmlns:a16="http://schemas.microsoft.com/office/drawing/2014/main" id="{46835BF3-3F8D-2216-7C73-BCA01CF5EBCC}"/>
              </a:ext>
            </a:extLst>
          </p:cNvPr>
          <p:cNvSpPr>
            <a:spLocks noGrp="1"/>
          </p:cNvSpPr>
          <p:nvPr>
            <p:ph type="subTitle" idx="2"/>
          </p:nvPr>
        </p:nvSpPr>
        <p:spPr/>
        <p:txBody>
          <a:bodyPr/>
          <a:lstStyle/>
          <a:p>
            <a:endParaRPr lang="en-US" dirty="0"/>
          </a:p>
        </p:txBody>
      </p:sp>
      <p:sp>
        <p:nvSpPr>
          <p:cNvPr id="5" name="Subtitle 4">
            <a:extLst>
              <a:ext uri="{FF2B5EF4-FFF2-40B4-BE49-F238E27FC236}">
                <a16:creationId xmlns:a16="http://schemas.microsoft.com/office/drawing/2014/main" id="{9D3FF627-EFAD-A74F-7243-01696E65D5A1}"/>
              </a:ext>
            </a:extLst>
          </p:cNvPr>
          <p:cNvSpPr>
            <a:spLocks noGrp="1"/>
          </p:cNvSpPr>
          <p:nvPr>
            <p:ph type="subTitle" idx="4"/>
          </p:nvPr>
        </p:nvSpPr>
        <p:spPr/>
        <p:txBody>
          <a:bodyPr/>
          <a:lstStyle/>
          <a:p>
            <a:endParaRPr lang="en-US"/>
          </a:p>
        </p:txBody>
      </p:sp>
      <p:pic>
        <p:nvPicPr>
          <p:cNvPr id="7" name="Picture 6">
            <a:extLst>
              <a:ext uri="{FF2B5EF4-FFF2-40B4-BE49-F238E27FC236}">
                <a16:creationId xmlns:a16="http://schemas.microsoft.com/office/drawing/2014/main" id="{B58381D0-668E-FFC5-6A99-9AD76C30DC3B}"/>
              </a:ext>
            </a:extLst>
          </p:cNvPr>
          <p:cNvPicPr>
            <a:picLocks noChangeAspect="1"/>
          </p:cNvPicPr>
          <p:nvPr/>
        </p:nvPicPr>
        <p:blipFill>
          <a:blip r:embed="rId3"/>
          <a:stretch>
            <a:fillRect/>
          </a:stretch>
        </p:blipFill>
        <p:spPr>
          <a:xfrm>
            <a:off x="1023850" y="1152326"/>
            <a:ext cx="7429270" cy="358820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63AC1-3DD8-159E-3794-749D8DC2A5E4}"/>
              </a:ext>
            </a:extLst>
          </p:cNvPr>
          <p:cNvSpPr>
            <a:spLocks noGrp="1"/>
          </p:cNvSpPr>
          <p:nvPr>
            <p:ph type="title"/>
          </p:nvPr>
        </p:nvSpPr>
        <p:spPr/>
        <p:txBody>
          <a:bodyPr/>
          <a:lstStyle/>
          <a:p>
            <a:r>
              <a:rPr lang="en-US" dirty="0"/>
              <a:t>Thành </a:t>
            </a:r>
            <a:r>
              <a:rPr lang="en-US" dirty="0" err="1"/>
              <a:t>viên</a:t>
            </a:r>
            <a:r>
              <a:rPr lang="en-US" dirty="0"/>
              <a:t> </a:t>
            </a:r>
            <a:r>
              <a:rPr lang="en-US" dirty="0" err="1"/>
              <a:t>nhóm</a:t>
            </a:r>
            <a:r>
              <a:rPr lang="en-US" dirty="0"/>
              <a:t> </a:t>
            </a:r>
          </a:p>
        </p:txBody>
      </p:sp>
      <p:pic>
        <p:nvPicPr>
          <p:cNvPr id="6" name="Picture 5">
            <a:extLst>
              <a:ext uri="{FF2B5EF4-FFF2-40B4-BE49-F238E27FC236}">
                <a16:creationId xmlns:a16="http://schemas.microsoft.com/office/drawing/2014/main" id="{5AFE5101-3D1C-B807-B46F-2B2CF7053C4E}"/>
              </a:ext>
            </a:extLst>
          </p:cNvPr>
          <p:cNvPicPr>
            <a:picLocks noChangeAspect="1"/>
          </p:cNvPicPr>
          <p:nvPr/>
        </p:nvPicPr>
        <p:blipFill>
          <a:blip r:embed="rId2"/>
          <a:stretch>
            <a:fillRect/>
          </a:stretch>
        </p:blipFill>
        <p:spPr>
          <a:xfrm>
            <a:off x="1076399" y="1176338"/>
            <a:ext cx="7354326" cy="3439005"/>
          </a:xfrm>
          <a:prstGeom prst="rect">
            <a:avLst/>
          </a:prstGeom>
        </p:spPr>
      </p:pic>
    </p:spTree>
    <p:extLst>
      <p:ext uri="{BB962C8B-B14F-4D97-AF65-F5344CB8AC3E}">
        <p14:creationId xmlns:p14="http://schemas.microsoft.com/office/powerpoint/2010/main" val="4054765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6803EE5-00AD-8533-24B3-01E8AF0651DD}"/>
              </a:ext>
            </a:extLst>
          </p:cNvPr>
          <p:cNvPicPr>
            <a:picLocks noChangeAspect="1"/>
          </p:cNvPicPr>
          <p:nvPr/>
        </p:nvPicPr>
        <p:blipFill>
          <a:blip r:embed="rId2"/>
          <a:stretch>
            <a:fillRect/>
          </a:stretch>
        </p:blipFill>
        <p:spPr>
          <a:xfrm>
            <a:off x="772159" y="644688"/>
            <a:ext cx="7403419" cy="3754592"/>
          </a:xfrm>
          <a:prstGeom prst="rect">
            <a:avLst/>
          </a:prstGeom>
        </p:spPr>
      </p:pic>
    </p:spTree>
    <p:extLst>
      <p:ext uri="{BB962C8B-B14F-4D97-AF65-F5344CB8AC3E}">
        <p14:creationId xmlns:p14="http://schemas.microsoft.com/office/powerpoint/2010/main" val="37542959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5388C4-2778-6AA0-6D48-A56A1AF05B65}"/>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60C5C871-D572-937D-954C-4BCAF4FF3065}"/>
              </a:ext>
            </a:extLst>
          </p:cNvPr>
          <p:cNvPicPr>
            <a:picLocks noChangeAspect="1"/>
          </p:cNvPicPr>
          <p:nvPr/>
        </p:nvPicPr>
        <p:blipFill>
          <a:blip r:embed="rId2"/>
          <a:stretch>
            <a:fillRect/>
          </a:stretch>
        </p:blipFill>
        <p:spPr>
          <a:xfrm>
            <a:off x="1674116" y="172139"/>
            <a:ext cx="6525004" cy="4521713"/>
          </a:xfrm>
          <a:prstGeom prst="rect">
            <a:avLst/>
          </a:prstGeom>
        </p:spPr>
      </p:pic>
    </p:spTree>
    <p:extLst>
      <p:ext uri="{BB962C8B-B14F-4D97-AF65-F5344CB8AC3E}">
        <p14:creationId xmlns:p14="http://schemas.microsoft.com/office/powerpoint/2010/main" val="5386264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64"/>
        <p:cNvGrpSpPr/>
        <p:nvPr/>
      </p:nvGrpSpPr>
      <p:grpSpPr>
        <a:xfrm>
          <a:off x="0" y="0"/>
          <a:ext cx="0" cy="0"/>
          <a:chOff x="0" y="0"/>
          <a:chExt cx="0" cy="0"/>
        </a:xfrm>
      </p:grpSpPr>
      <p:sp>
        <p:nvSpPr>
          <p:cNvPr id="1865" name="Google Shape;1865;p103"/>
          <p:cNvSpPr/>
          <p:nvPr/>
        </p:nvSpPr>
        <p:spPr>
          <a:xfrm>
            <a:off x="1062556" y="1505357"/>
            <a:ext cx="2132787" cy="2132787"/>
          </a:xfrm>
          <a:custGeom>
            <a:avLst/>
            <a:gdLst/>
            <a:ahLst/>
            <a:cxnLst/>
            <a:rect l="l" t="t" r="r" b="b"/>
            <a:pathLst>
              <a:path w="16384" h="16384" extrusionOk="0">
                <a:moveTo>
                  <a:pt x="5198" y="16384"/>
                </a:moveTo>
                <a:cubicBezTo>
                  <a:pt x="2341" y="16384"/>
                  <a:pt x="1" y="14043"/>
                  <a:pt x="1" y="11186"/>
                </a:cubicBezTo>
                <a:lnTo>
                  <a:pt x="1" y="5198"/>
                </a:lnTo>
                <a:cubicBezTo>
                  <a:pt x="1" y="2341"/>
                  <a:pt x="2341" y="1"/>
                  <a:pt x="5198" y="1"/>
                </a:cubicBezTo>
                <a:lnTo>
                  <a:pt x="11186" y="1"/>
                </a:lnTo>
                <a:cubicBezTo>
                  <a:pt x="14043" y="1"/>
                  <a:pt x="16384" y="2341"/>
                  <a:pt x="16384" y="5198"/>
                </a:cubicBezTo>
                <a:lnTo>
                  <a:pt x="16384" y="11186"/>
                </a:lnTo>
                <a:cubicBezTo>
                  <a:pt x="16384" y="14043"/>
                  <a:pt x="14043" y="16384"/>
                  <a:pt x="11186" y="16384"/>
                </a:cubicBezTo>
                <a:close/>
              </a:path>
            </a:pathLst>
          </a:custGeom>
          <a:gradFill>
            <a:gsLst>
              <a:gs pos="0">
                <a:schemeClr val="accent2"/>
              </a:gs>
              <a:gs pos="100000">
                <a:schemeClr val="accent3"/>
              </a:gs>
            </a:gsLst>
            <a:lin ang="80993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103"/>
          <p:cNvSpPr txBox="1">
            <a:spLocks noGrp="1"/>
          </p:cNvSpPr>
          <p:nvPr>
            <p:ph type="title"/>
          </p:nvPr>
        </p:nvSpPr>
        <p:spPr>
          <a:xfrm>
            <a:off x="3329005" y="2150850"/>
            <a:ext cx="4981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500" dirty="0"/>
              <a:t>THIẾT KẾ GIAO DIỆN VÀ KIỂM THỬ HỆ THỐNG </a:t>
            </a:r>
            <a:endParaRPr sz="2500" dirty="0"/>
          </a:p>
        </p:txBody>
      </p:sp>
      <p:sp>
        <p:nvSpPr>
          <p:cNvPr id="1867" name="Google Shape;1867;p103"/>
          <p:cNvSpPr txBox="1">
            <a:spLocks noGrp="1"/>
          </p:cNvSpPr>
          <p:nvPr>
            <p:ph type="title" idx="2"/>
          </p:nvPr>
        </p:nvSpPr>
        <p:spPr>
          <a:xfrm>
            <a:off x="876150" y="1963501"/>
            <a:ext cx="2505600" cy="121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grpSp>
        <p:nvGrpSpPr>
          <p:cNvPr id="1869" name="Google Shape;1869;p103"/>
          <p:cNvGrpSpPr/>
          <p:nvPr/>
        </p:nvGrpSpPr>
        <p:grpSpPr>
          <a:xfrm rot="-297410">
            <a:off x="3089815" y="3975507"/>
            <a:ext cx="709260" cy="709313"/>
            <a:chOff x="1074511" y="925228"/>
            <a:chExt cx="709302" cy="709356"/>
          </a:xfrm>
        </p:grpSpPr>
        <p:sp>
          <p:nvSpPr>
            <p:cNvPr id="1870" name="Google Shape;1870;p103"/>
            <p:cNvSpPr/>
            <p:nvPr/>
          </p:nvSpPr>
          <p:spPr>
            <a:xfrm rot="-514359">
              <a:off x="1117492" y="968204"/>
              <a:ext cx="623340" cy="623404"/>
            </a:xfrm>
            <a:custGeom>
              <a:avLst/>
              <a:gdLst/>
              <a:ahLst/>
              <a:cxnLst/>
              <a:rect l="l" t="t" r="r" b="b"/>
              <a:pathLst>
                <a:path w="9727" h="9728" extrusionOk="0">
                  <a:moveTo>
                    <a:pt x="1611" y="1"/>
                  </a:moveTo>
                  <a:cubicBezTo>
                    <a:pt x="699" y="1"/>
                    <a:pt x="0" y="730"/>
                    <a:pt x="0" y="1612"/>
                  </a:cubicBezTo>
                  <a:lnTo>
                    <a:pt x="0" y="8116"/>
                  </a:lnTo>
                  <a:cubicBezTo>
                    <a:pt x="0" y="8998"/>
                    <a:pt x="699" y="9727"/>
                    <a:pt x="1611" y="9727"/>
                  </a:cubicBezTo>
                  <a:lnTo>
                    <a:pt x="8085" y="9727"/>
                  </a:lnTo>
                  <a:cubicBezTo>
                    <a:pt x="8997" y="9727"/>
                    <a:pt x="9727" y="8998"/>
                    <a:pt x="9727" y="8116"/>
                  </a:cubicBezTo>
                  <a:lnTo>
                    <a:pt x="9727" y="1612"/>
                  </a:lnTo>
                  <a:cubicBezTo>
                    <a:pt x="9727" y="730"/>
                    <a:pt x="8997" y="1"/>
                    <a:pt x="8085" y="1"/>
                  </a:cubicBez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103"/>
            <p:cNvSpPr/>
            <p:nvPr/>
          </p:nvSpPr>
          <p:spPr>
            <a:xfrm rot="-514359">
              <a:off x="1373904" y="1202490"/>
              <a:ext cx="128616" cy="144188"/>
            </a:xfrm>
            <a:custGeom>
              <a:avLst/>
              <a:gdLst/>
              <a:ahLst/>
              <a:cxnLst/>
              <a:rect l="l" t="t" r="r" b="b"/>
              <a:pathLst>
                <a:path w="2007" h="2250" fill="none" extrusionOk="0">
                  <a:moveTo>
                    <a:pt x="0" y="92"/>
                  </a:moveTo>
                  <a:lnTo>
                    <a:pt x="0" y="2159"/>
                  </a:lnTo>
                  <a:cubicBezTo>
                    <a:pt x="0" y="2219"/>
                    <a:pt x="61" y="2250"/>
                    <a:pt x="91" y="2219"/>
                  </a:cubicBezTo>
                  <a:lnTo>
                    <a:pt x="1946" y="1186"/>
                  </a:lnTo>
                  <a:cubicBezTo>
                    <a:pt x="2006" y="1156"/>
                    <a:pt x="2006" y="1095"/>
                    <a:pt x="1946" y="1064"/>
                  </a:cubicBezTo>
                  <a:lnTo>
                    <a:pt x="91" y="31"/>
                  </a:lnTo>
                  <a:cubicBezTo>
                    <a:pt x="61" y="1"/>
                    <a:pt x="0" y="31"/>
                    <a:pt x="0" y="92"/>
                  </a:cubicBez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103"/>
            <p:cNvSpPr/>
            <p:nvPr/>
          </p:nvSpPr>
          <p:spPr>
            <a:xfrm rot="-514359">
              <a:off x="1284435" y="1131993"/>
              <a:ext cx="286389" cy="288376"/>
            </a:xfrm>
            <a:custGeom>
              <a:avLst/>
              <a:gdLst/>
              <a:ahLst/>
              <a:cxnLst/>
              <a:rect l="l" t="t" r="r" b="b"/>
              <a:pathLst>
                <a:path w="4469" h="4500" fill="none" extrusionOk="0">
                  <a:moveTo>
                    <a:pt x="3496" y="4499"/>
                  </a:moveTo>
                  <a:lnTo>
                    <a:pt x="973" y="4499"/>
                  </a:lnTo>
                  <a:cubicBezTo>
                    <a:pt x="426" y="4499"/>
                    <a:pt x="0" y="4044"/>
                    <a:pt x="0" y="3496"/>
                  </a:cubicBezTo>
                  <a:lnTo>
                    <a:pt x="0" y="1004"/>
                  </a:lnTo>
                  <a:cubicBezTo>
                    <a:pt x="0" y="457"/>
                    <a:pt x="426" y="1"/>
                    <a:pt x="973" y="1"/>
                  </a:cubicBezTo>
                  <a:lnTo>
                    <a:pt x="3496" y="1"/>
                  </a:lnTo>
                  <a:cubicBezTo>
                    <a:pt x="4043" y="1"/>
                    <a:pt x="4468" y="457"/>
                    <a:pt x="4468" y="1004"/>
                  </a:cubicBezTo>
                  <a:lnTo>
                    <a:pt x="4468" y="3496"/>
                  </a:lnTo>
                  <a:cubicBezTo>
                    <a:pt x="4468" y="4044"/>
                    <a:pt x="4043" y="4499"/>
                    <a:pt x="3496" y="4499"/>
                  </a:cubicBez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3" name="Google Shape;1873;p103"/>
          <p:cNvGrpSpPr/>
          <p:nvPr/>
        </p:nvGrpSpPr>
        <p:grpSpPr>
          <a:xfrm rot="1285550">
            <a:off x="7567667" y="718321"/>
            <a:ext cx="822913" cy="818353"/>
            <a:chOff x="5088175" y="2529243"/>
            <a:chExt cx="822905" cy="818345"/>
          </a:xfrm>
        </p:grpSpPr>
        <p:sp>
          <p:nvSpPr>
            <p:cNvPr id="1874" name="Google Shape;1874;p103"/>
            <p:cNvSpPr/>
            <p:nvPr/>
          </p:nvSpPr>
          <p:spPr>
            <a:xfrm>
              <a:off x="5092588" y="2529243"/>
              <a:ext cx="818492" cy="818345"/>
            </a:xfrm>
            <a:custGeom>
              <a:avLst/>
              <a:gdLst/>
              <a:ahLst/>
              <a:cxnLst/>
              <a:rect l="l" t="t" r="r" b="b"/>
              <a:pathLst>
                <a:path w="5564" h="5563" fill="none" extrusionOk="0">
                  <a:moveTo>
                    <a:pt x="5563" y="2766"/>
                  </a:moveTo>
                  <a:cubicBezTo>
                    <a:pt x="5563" y="4317"/>
                    <a:pt x="4317" y="5563"/>
                    <a:pt x="2767" y="5563"/>
                  </a:cubicBezTo>
                  <a:cubicBezTo>
                    <a:pt x="1217" y="5563"/>
                    <a:pt x="1" y="4317"/>
                    <a:pt x="1" y="2766"/>
                  </a:cubicBezTo>
                  <a:cubicBezTo>
                    <a:pt x="1" y="1247"/>
                    <a:pt x="1217" y="0"/>
                    <a:pt x="2767" y="0"/>
                  </a:cubicBezTo>
                  <a:cubicBezTo>
                    <a:pt x="4317" y="0"/>
                    <a:pt x="5563" y="1247"/>
                    <a:pt x="5563" y="2766"/>
                  </a:cubicBezTo>
                  <a:close/>
                </a:path>
              </a:pathLst>
            </a:custGeom>
            <a:noFill/>
            <a:ln w="952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103"/>
            <p:cNvSpPr/>
            <p:nvPr/>
          </p:nvSpPr>
          <p:spPr>
            <a:xfrm>
              <a:off x="5499478" y="2529243"/>
              <a:ext cx="147" cy="818345"/>
            </a:xfrm>
            <a:custGeom>
              <a:avLst/>
              <a:gdLst/>
              <a:ahLst/>
              <a:cxnLst/>
              <a:rect l="l" t="t" r="r" b="b"/>
              <a:pathLst>
                <a:path w="1" h="5563" fill="none" extrusionOk="0">
                  <a:moveTo>
                    <a:pt x="1" y="0"/>
                  </a:moveTo>
                  <a:lnTo>
                    <a:pt x="1" y="5563"/>
                  </a:lnTo>
                </a:path>
              </a:pathLst>
            </a:custGeom>
            <a:noFill/>
            <a:ln w="952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103"/>
            <p:cNvSpPr/>
            <p:nvPr/>
          </p:nvSpPr>
          <p:spPr>
            <a:xfrm>
              <a:off x="5307213" y="2533656"/>
              <a:ext cx="134307" cy="809519"/>
            </a:xfrm>
            <a:custGeom>
              <a:avLst/>
              <a:gdLst/>
              <a:ahLst/>
              <a:cxnLst/>
              <a:rect l="l" t="t" r="r" b="b"/>
              <a:pathLst>
                <a:path w="913" h="5503" fill="none" extrusionOk="0">
                  <a:moveTo>
                    <a:pt x="913" y="5502"/>
                  </a:moveTo>
                  <a:cubicBezTo>
                    <a:pt x="913" y="5502"/>
                    <a:pt x="1" y="4712"/>
                    <a:pt x="1" y="2736"/>
                  </a:cubicBezTo>
                  <a:cubicBezTo>
                    <a:pt x="1" y="791"/>
                    <a:pt x="913" y="1"/>
                    <a:pt x="913" y="1"/>
                  </a:cubicBezTo>
                </a:path>
              </a:pathLst>
            </a:custGeom>
            <a:noFill/>
            <a:ln w="952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103"/>
            <p:cNvSpPr/>
            <p:nvPr/>
          </p:nvSpPr>
          <p:spPr>
            <a:xfrm>
              <a:off x="5562144" y="2533656"/>
              <a:ext cx="134307" cy="809519"/>
            </a:xfrm>
            <a:custGeom>
              <a:avLst/>
              <a:gdLst/>
              <a:ahLst/>
              <a:cxnLst/>
              <a:rect l="l" t="t" r="r" b="b"/>
              <a:pathLst>
                <a:path w="913" h="5503" fill="none" extrusionOk="0">
                  <a:moveTo>
                    <a:pt x="0" y="5502"/>
                  </a:moveTo>
                  <a:cubicBezTo>
                    <a:pt x="0" y="5502"/>
                    <a:pt x="912" y="4712"/>
                    <a:pt x="912" y="2736"/>
                  </a:cubicBezTo>
                  <a:cubicBezTo>
                    <a:pt x="912" y="791"/>
                    <a:pt x="0" y="1"/>
                    <a:pt x="0" y="1"/>
                  </a:cubicBezTo>
                </a:path>
              </a:pathLst>
            </a:custGeom>
            <a:noFill/>
            <a:ln w="952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103"/>
            <p:cNvSpPr/>
            <p:nvPr/>
          </p:nvSpPr>
          <p:spPr>
            <a:xfrm>
              <a:off x="5088175" y="2936132"/>
              <a:ext cx="822905" cy="147"/>
            </a:xfrm>
            <a:custGeom>
              <a:avLst/>
              <a:gdLst/>
              <a:ahLst/>
              <a:cxnLst/>
              <a:rect l="l" t="t" r="r" b="b"/>
              <a:pathLst>
                <a:path w="5594" h="1" fill="none" extrusionOk="0">
                  <a:moveTo>
                    <a:pt x="0" y="0"/>
                  </a:moveTo>
                  <a:lnTo>
                    <a:pt x="5593" y="0"/>
                  </a:lnTo>
                </a:path>
              </a:pathLst>
            </a:custGeom>
            <a:noFill/>
            <a:ln w="952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103"/>
            <p:cNvSpPr/>
            <p:nvPr/>
          </p:nvSpPr>
          <p:spPr>
            <a:xfrm>
              <a:off x="5191001" y="3128397"/>
              <a:ext cx="626079" cy="67227"/>
            </a:xfrm>
            <a:custGeom>
              <a:avLst/>
              <a:gdLst/>
              <a:ahLst/>
              <a:cxnLst/>
              <a:rect l="l" t="t" r="r" b="b"/>
              <a:pathLst>
                <a:path w="4256" h="457" fill="none" extrusionOk="0">
                  <a:moveTo>
                    <a:pt x="4256" y="456"/>
                  </a:moveTo>
                  <a:cubicBezTo>
                    <a:pt x="3830" y="244"/>
                    <a:pt x="3101" y="0"/>
                    <a:pt x="2098" y="0"/>
                  </a:cubicBezTo>
                  <a:cubicBezTo>
                    <a:pt x="1125" y="0"/>
                    <a:pt x="426" y="213"/>
                    <a:pt x="1" y="456"/>
                  </a:cubicBezTo>
                </a:path>
              </a:pathLst>
            </a:custGeom>
            <a:noFill/>
            <a:ln w="952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103"/>
            <p:cNvSpPr/>
            <p:nvPr/>
          </p:nvSpPr>
          <p:spPr>
            <a:xfrm>
              <a:off x="5191001" y="2694735"/>
              <a:ext cx="626079" cy="71640"/>
            </a:xfrm>
            <a:custGeom>
              <a:avLst/>
              <a:gdLst/>
              <a:ahLst/>
              <a:cxnLst/>
              <a:rect l="l" t="t" r="r" b="b"/>
              <a:pathLst>
                <a:path w="4256" h="487" fill="none" extrusionOk="0">
                  <a:moveTo>
                    <a:pt x="1" y="0"/>
                  </a:moveTo>
                  <a:cubicBezTo>
                    <a:pt x="426" y="243"/>
                    <a:pt x="1125" y="486"/>
                    <a:pt x="2159" y="486"/>
                  </a:cubicBezTo>
                  <a:cubicBezTo>
                    <a:pt x="3131" y="486"/>
                    <a:pt x="3830" y="243"/>
                    <a:pt x="4256" y="30"/>
                  </a:cubicBezTo>
                </a:path>
              </a:pathLst>
            </a:custGeom>
            <a:noFill/>
            <a:ln w="952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80"/>
        <p:cNvGrpSpPr/>
        <p:nvPr/>
      </p:nvGrpSpPr>
      <p:grpSpPr>
        <a:xfrm>
          <a:off x="0" y="0"/>
          <a:ext cx="0" cy="0"/>
          <a:chOff x="0" y="0"/>
          <a:chExt cx="0" cy="0"/>
        </a:xfrm>
      </p:grpSpPr>
      <p:sp>
        <p:nvSpPr>
          <p:cNvPr id="2083" name="Google Shape;2083;p111"/>
          <p:cNvSpPr txBox="1">
            <a:spLocks noGrp="1"/>
          </p:cNvSpPr>
          <p:nvPr>
            <p:ph type="title"/>
          </p:nvPr>
        </p:nvSpPr>
        <p:spPr>
          <a:xfrm>
            <a:off x="713250" y="1442720"/>
            <a:ext cx="7709390" cy="168139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Thiết</a:t>
            </a:r>
            <a:r>
              <a:rPr lang="en-US" dirty="0"/>
              <a:t> </a:t>
            </a:r>
            <a:r>
              <a:rPr lang="en-US" dirty="0" err="1"/>
              <a:t>kế</a:t>
            </a:r>
            <a:r>
              <a:rPr lang="en-US" dirty="0"/>
              <a:t> </a:t>
            </a:r>
            <a:r>
              <a:rPr lang="en-US" dirty="0" err="1"/>
              <a:t>giao</a:t>
            </a:r>
            <a:r>
              <a:rPr lang="en-US" dirty="0"/>
              <a:t> </a:t>
            </a:r>
            <a:r>
              <a:rPr lang="en-US" dirty="0" err="1"/>
              <a:t>diện</a:t>
            </a:r>
            <a:r>
              <a:rPr lang="en-US" dirty="0"/>
              <a:t> UI/UX </a:t>
            </a:r>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80">
          <a:extLst>
            <a:ext uri="{FF2B5EF4-FFF2-40B4-BE49-F238E27FC236}">
              <a16:creationId xmlns:a16="http://schemas.microsoft.com/office/drawing/2014/main" id="{191F8618-0AC0-7B0D-08FE-3FC19663FC16}"/>
            </a:ext>
          </a:extLst>
        </p:cNvPr>
        <p:cNvGrpSpPr/>
        <p:nvPr/>
      </p:nvGrpSpPr>
      <p:grpSpPr>
        <a:xfrm>
          <a:off x="0" y="0"/>
          <a:ext cx="0" cy="0"/>
          <a:chOff x="0" y="0"/>
          <a:chExt cx="0" cy="0"/>
        </a:xfrm>
      </p:grpSpPr>
      <p:sp>
        <p:nvSpPr>
          <p:cNvPr id="2083" name="Google Shape;2083;p111">
            <a:extLst>
              <a:ext uri="{FF2B5EF4-FFF2-40B4-BE49-F238E27FC236}">
                <a16:creationId xmlns:a16="http://schemas.microsoft.com/office/drawing/2014/main" id="{D6FE4B47-D267-051D-BF02-0E78D9AD9F11}"/>
              </a:ext>
            </a:extLst>
          </p:cNvPr>
          <p:cNvSpPr txBox="1">
            <a:spLocks noGrp="1"/>
          </p:cNvSpPr>
          <p:nvPr>
            <p:ph type="title"/>
          </p:nvPr>
        </p:nvSpPr>
        <p:spPr>
          <a:xfrm>
            <a:off x="784345" y="1811075"/>
            <a:ext cx="7394455" cy="15213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Cài</a:t>
            </a:r>
            <a:r>
              <a:rPr lang="en-US" dirty="0"/>
              <a:t> </a:t>
            </a:r>
            <a:r>
              <a:rPr lang="en-US" dirty="0" err="1"/>
              <a:t>đặt</a:t>
            </a:r>
            <a:r>
              <a:rPr lang="en-US" dirty="0"/>
              <a:t> </a:t>
            </a:r>
            <a:r>
              <a:rPr lang="en-US" dirty="0" err="1"/>
              <a:t>hệ</a:t>
            </a:r>
            <a:r>
              <a:rPr lang="en-US" dirty="0"/>
              <a:t> </a:t>
            </a:r>
            <a:r>
              <a:rPr lang="en-US" dirty="0" err="1"/>
              <a:t>thống</a:t>
            </a:r>
            <a:r>
              <a:rPr lang="en-US" dirty="0"/>
              <a:t> </a:t>
            </a:r>
            <a:endParaRPr dirty="0"/>
          </a:p>
        </p:txBody>
      </p:sp>
    </p:spTree>
    <p:extLst>
      <p:ext uri="{BB962C8B-B14F-4D97-AF65-F5344CB8AC3E}">
        <p14:creationId xmlns:p14="http://schemas.microsoft.com/office/powerpoint/2010/main" val="10113930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64">
          <a:extLst>
            <a:ext uri="{FF2B5EF4-FFF2-40B4-BE49-F238E27FC236}">
              <a16:creationId xmlns:a16="http://schemas.microsoft.com/office/drawing/2014/main" id="{F0CE1FB4-AA99-0CEC-3D5C-9F159F42F2C2}"/>
            </a:ext>
          </a:extLst>
        </p:cNvPr>
        <p:cNvGrpSpPr/>
        <p:nvPr/>
      </p:nvGrpSpPr>
      <p:grpSpPr>
        <a:xfrm>
          <a:off x="0" y="0"/>
          <a:ext cx="0" cy="0"/>
          <a:chOff x="0" y="0"/>
          <a:chExt cx="0" cy="0"/>
        </a:xfrm>
      </p:grpSpPr>
      <p:sp>
        <p:nvSpPr>
          <p:cNvPr id="1865" name="Google Shape;1865;p103">
            <a:extLst>
              <a:ext uri="{FF2B5EF4-FFF2-40B4-BE49-F238E27FC236}">
                <a16:creationId xmlns:a16="http://schemas.microsoft.com/office/drawing/2014/main" id="{504D3D78-F1DC-81A5-2C36-34B093C5AF19}"/>
              </a:ext>
            </a:extLst>
          </p:cNvPr>
          <p:cNvSpPr/>
          <p:nvPr/>
        </p:nvSpPr>
        <p:spPr>
          <a:xfrm>
            <a:off x="1062556" y="1505357"/>
            <a:ext cx="2132787" cy="2132787"/>
          </a:xfrm>
          <a:custGeom>
            <a:avLst/>
            <a:gdLst/>
            <a:ahLst/>
            <a:cxnLst/>
            <a:rect l="l" t="t" r="r" b="b"/>
            <a:pathLst>
              <a:path w="16384" h="16384" extrusionOk="0">
                <a:moveTo>
                  <a:pt x="5198" y="16384"/>
                </a:moveTo>
                <a:cubicBezTo>
                  <a:pt x="2341" y="16384"/>
                  <a:pt x="1" y="14043"/>
                  <a:pt x="1" y="11186"/>
                </a:cubicBezTo>
                <a:lnTo>
                  <a:pt x="1" y="5198"/>
                </a:lnTo>
                <a:cubicBezTo>
                  <a:pt x="1" y="2341"/>
                  <a:pt x="2341" y="1"/>
                  <a:pt x="5198" y="1"/>
                </a:cubicBezTo>
                <a:lnTo>
                  <a:pt x="11186" y="1"/>
                </a:lnTo>
                <a:cubicBezTo>
                  <a:pt x="14043" y="1"/>
                  <a:pt x="16384" y="2341"/>
                  <a:pt x="16384" y="5198"/>
                </a:cubicBezTo>
                <a:lnTo>
                  <a:pt x="16384" y="11186"/>
                </a:lnTo>
                <a:cubicBezTo>
                  <a:pt x="16384" y="14043"/>
                  <a:pt x="14043" y="16384"/>
                  <a:pt x="11186" y="16384"/>
                </a:cubicBezTo>
                <a:close/>
              </a:path>
            </a:pathLst>
          </a:custGeom>
          <a:gradFill>
            <a:gsLst>
              <a:gs pos="0">
                <a:schemeClr val="accent2"/>
              </a:gs>
              <a:gs pos="100000">
                <a:schemeClr val="accent3"/>
              </a:gs>
            </a:gsLst>
            <a:lin ang="80993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103">
            <a:extLst>
              <a:ext uri="{FF2B5EF4-FFF2-40B4-BE49-F238E27FC236}">
                <a16:creationId xmlns:a16="http://schemas.microsoft.com/office/drawing/2014/main" id="{5092A263-7047-770A-3E8E-4C42EBCDFE01}"/>
              </a:ext>
            </a:extLst>
          </p:cNvPr>
          <p:cNvSpPr txBox="1">
            <a:spLocks noGrp="1"/>
          </p:cNvSpPr>
          <p:nvPr>
            <p:ph type="title"/>
          </p:nvPr>
        </p:nvSpPr>
        <p:spPr>
          <a:xfrm>
            <a:off x="3329005" y="2150850"/>
            <a:ext cx="4981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500" dirty="0" err="1"/>
              <a:t>Kết</a:t>
            </a:r>
            <a:r>
              <a:rPr lang="en-US" sz="2500" dirty="0"/>
              <a:t> </a:t>
            </a:r>
            <a:r>
              <a:rPr lang="en-US" sz="2500" dirty="0" err="1"/>
              <a:t>luận</a:t>
            </a:r>
            <a:r>
              <a:rPr lang="en-US" sz="2500" dirty="0"/>
              <a:t> </a:t>
            </a:r>
            <a:endParaRPr sz="2500" dirty="0"/>
          </a:p>
        </p:txBody>
      </p:sp>
      <p:sp>
        <p:nvSpPr>
          <p:cNvPr id="1867" name="Google Shape;1867;p103">
            <a:extLst>
              <a:ext uri="{FF2B5EF4-FFF2-40B4-BE49-F238E27FC236}">
                <a16:creationId xmlns:a16="http://schemas.microsoft.com/office/drawing/2014/main" id="{050E8147-1A73-055E-AD97-037251ED087E}"/>
              </a:ext>
            </a:extLst>
          </p:cNvPr>
          <p:cNvSpPr txBox="1">
            <a:spLocks noGrp="1"/>
          </p:cNvSpPr>
          <p:nvPr>
            <p:ph type="title" idx="2"/>
          </p:nvPr>
        </p:nvSpPr>
        <p:spPr>
          <a:xfrm>
            <a:off x="876150" y="1963501"/>
            <a:ext cx="2505600" cy="121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grpSp>
        <p:nvGrpSpPr>
          <p:cNvPr id="1869" name="Google Shape;1869;p103">
            <a:extLst>
              <a:ext uri="{FF2B5EF4-FFF2-40B4-BE49-F238E27FC236}">
                <a16:creationId xmlns:a16="http://schemas.microsoft.com/office/drawing/2014/main" id="{0092B3F8-00C6-0685-081D-F182842D405B}"/>
              </a:ext>
            </a:extLst>
          </p:cNvPr>
          <p:cNvGrpSpPr/>
          <p:nvPr/>
        </p:nvGrpSpPr>
        <p:grpSpPr>
          <a:xfrm rot="-297410">
            <a:off x="3089815" y="3975507"/>
            <a:ext cx="709260" cy="709313"/>
            <a:chOff x="1074511" y="925228"/>
            <a:chExt cx="709302" cy="709356"/>
          </a:xfrm>
        </p:grpSpPr>
        <p:sp>
          <p:nvSpPr>
            <p:cNvPr id="1870" name="Google Shape;1870;p103">
              <a:extLst>
                <a:ext uri="{FF2B5EF4-FFF2-40B4-BE49-F238E27FC236}">
                  <a16:creationId xmlns:a16="http://schemas.microsoft.com/office/drawing/2014/main" id="{0FD3A90B-A88E-C297-B577-2758A43699B7}"/>
                </a:ext>
              </a:extLst>
            </p:cNvPr>
            <p:cNvSpPr/>
            <p:nvPr/>
          </p:nvSpPr>
          <p:spPr>
            <a:xfrm rot="-514359">
              <a:off x="1117492" y="968204"/>
              <a:ext cx="623340" cy="623404"/>
            </a:xfrm>
            <a:custGeom>
              <a:avLst/>
              <a:gdLst/>
              <a:ahLst/>
              <a:cxnLst/>
              <a:rect l="l" t="t" r="r" b="b"/>
              <a:pathLst>
                <a:path w="9727" h="9728" extrusionOk="0">
                  <a:moveTo>
                    <a:pt x="1611" y="1"/>
                  </a:moveTo>
                  <a:cubicBezTo>
                    <a:pt x="699" y="1"/>
                    <a:pt x="0" y="730"/>
                    <a:pt x="0" y="1612"/>
                  </a:cubicBezTo>
                  <a:lnTo>
                    <a:pt x="0" y="8116"/>
                  </a:lnTo>
                  <a:cubicBezTo>
                    <a:pt x="0" y="8998"/>
                    <a:pt x="699" y="9727"/>
                    <a:pt x="1611" y="9727"/>
                  </a:cubicBezTo>
                  <a:lnTo>
                    <a:pt x="8085" y="9727"/>
                  </a:lnTo>
                  <a:cubicBezTo>
                    <a:pt x="8997" y="9727"/>
                    <a:pt x="9727" y="8998"/>
                    <a:pt x="9727" y="8116"/>
                  </a:cubicBezTo>
                  <a:lnTo>
                    <a:pt x="9727" y="1612"/>
                  </a:lnTo>
                  <a:cubicBezTo>
                    <a:pt x="9727" y="730"/>
                    <a:pt x="8997" y="1"/>
                    <a:pt x="8085" y="1"/>
                  </a:cubicBez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103">
              <a:extLst>
                <a:ext uri="{FF2B5EF4-FFF2-40B4-BE49-F238E27FC236}">
                  <a16:creationId xmlns:a16="http://schemas.microsoft.com/office/drawing/2014/main" id="{AD9C4807-C410-5155-C8F7-40F34F709B3D}"/>
                </a:ext>
              </a:extLst>
            </p:cNvPr>
            <p:cNvSpPr/>
            <p:nvPr/>
          </p:nvSpPr>
          <p:spPr>
            <a:xfrm rot="-514359">
              <a:off x="1373904" y="1202490"/>
              <a:ext cx="128616" cy="144188"/>
            </a:xfrm>
            <a:custGeom>
              <a:avLst/>
              <a:gdLst/>
              <a:ahLst/>
              <a:cxnLst/>
              <a:rect l="l" t="t" r="r" b="b"/>
              <a:pathLst>
                <a:path w="2007" h="2250" fill="none" extrusionOk="0">
                  <a:moveTo>
                    <a:pt x="0" y="92"/>
                  </a:moveTo>
                  <a:lnTo>
                    <a:pt x="0" y="2159"/>
                  </a:lnTo>
                  <a:cubicBezTo>
                    <a:pt x="0" y="2219"/>
                    <a:pt x="61" y="2250"/>
                    <a:pt x="91" y="2219"/>
                  </a:cubicBezTo>
                  <a:lnTo>
                    <a:pt x="1946" y="1186"/>
                  </a:lnTo>
                  <a:cubicBezTo>
                    <a:pt x="2006" y="1156"/>
                    <a:pt x="2006" y="1095"/>
                    <a:pt x="1946" y="1064"/>
                  </a:cubicBezTo>
                  <a:lnTo>
                    <a:pt x="91" y="31"/>
                  </a:lnTo>
                  <a:cubicBezTo>
                    <a:pt x="61" y="1"/>
                    <a:pt x="0" y="31"/>
                    <a:pt x="0" y="92"/>
                  </a:cubicBez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103">
              <a:extLst>
                <a:ext uri="{FF2B5EF4-FFF2-40B4-BE49-F238E27FC236}">
                  <a16:creationId xmlns:a16="http://schemas.microsoft.com/office/drawing/2014/main" id="{D87E5C7F-10E1-D0F1-5DE2-1D8158978006}"/>
                </a:ext>
              </a:extLst>
            </p:cNvPr>
            <p:cNvSpPr/>
            <p:nvPr/>
          </p:nvSpPr>
          <p:spPr>
            <a:xfrm rot="-514359">
              <a:off x="1284435" y="1131993"/>
              <a:ext cx="286389" cy="288376"/>
            </a:xfrm>
            <a:custGeom>
              <a:avLst/>
              <a:gdLst/>
              <a:ahLst/>
              <a:cxnLst/>
              <a:rect l="l" t="t" r="r" b="b"/>
              <a:pathLst>
                <a:path w="4469" h="4500" fill="none" extrusionOk="0">
                  <a:moveTo>
                    <a:pt x="3496" y="4499"/>
                  </a:moveTo>
                  <a:lnTo>
                    <a:pt x="973" y="4499"/>
                  </a:lnTo>
                  <a:cubicBezTo>
                    <a:pt x="426" y="4499"/>
                    <a:pt x="0" y="4044"/>
                    <a:pt x="0" y="3496"/>
                  </a:cubicBezTo>
                  <a:lnTo>
                    <a:pt x="0" y="1004"/>
                  </a:lnTo>
                  <a:cubicBezTo>
                    <a:pt x="0" y="457"/>
                    <a:pt x="426" y="1"/>
                    <a:pt x="973" y="1"/>
                  </a:cubicBezTo>
                  <a:lnTo>
                    <a:pt x="3496" y="1"/>
                  </a:lnTo>
                  <a:cubicBezTo>
                    <a:pt x="4043" y="1"/>
                    <a:pt x="4468" y="457"/>
                    <a:pt x="4468" y="1004"/>
                  </a:cubicBezTo>
                  <a:lnTo>
                    <a:pt x="4468" y="3496"/>
                  </a:lnTo>
                  <a:cubicBezTo>
                    <a:pt x="4468" y="4044"/>
                    <a:pt x="4043" y="4499"/>
                    <a:pt x="3496" y="4499"/>
                  </a:cubicBez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3" name="Google Shape;1873;p103">
            <a:extLst>
              <a:ext uri="{FF2B5EF4-FFF2-40B4-BE49-F238E27FC236}">
                <a16:creationId xmlns:a16="http://schemas.microsoft.com/office/drawing/2014/main" id="{3D63CA59-00FD-333B-2A44-50A6483D374E}"/>
              </a:ext>
            </a:extLst>
          </p:cNvPr>
          <p:cNvGrpSpPr/>
          <p:nvPr/>
        </p:nvGrpSpPr>
        <p:grpSpPr>
          <a:xfrm rot="1285550">
            <a:off x="7567667" y="718321"/>
            <a:ext cx="822913" cy="818353"/>
            <a:chOff x="5088175" y="2529243"/>
            <a:chExt cx="822905" cy="818345"/>
          </a:xfrm>
        </p:grpSpPr>
        <p:sp>
          <p:nvSpPr>
            <p:cNvPr id="1874" name="Google Shape;1874;p103">
              <a:extLst>
                <a:ext uri="{FF2B5EF4-FFF2-40B4-BE49-F238E27FC236}">
                  <a16:creationId xmlns:a16="http://schemas.microsoft.com/office/drawing/2014/main" id="{6634A294-9A68-02F4-5F39-859B0D95CA19}"/>
                </a:ext>
              </a:extLst>
            </p:cNvPr>
            <p:cNvSpPr/>
            <p:nvPr/>
          </p:nvSpPr>
          <p:spPr>
            <a:xfrm>
              <a:off x="5092588" y="2529243"/>
              <a:ext cx="818492" cy="818345"/>
            </a:xfrm>
            <a:custGeom>
              <a:avLst/>
              <a:gdLst/>
              <a:ahLst/>
              <a:cxnLst/>
              <a:rect l="l" t="t" r="r" b="b"/>
              <a:pathLst>
                <a:path w="5564" h="5563" fill="none" extrusionOk="0">
                  <a:moveTo>
                    <a:pt x="5563" y="2766"/>
                  </a:moveTo>
                  <a:cubicBezTo>
                    <a:pt x="5563" y="4317"/>
                    <a:pt x="4317" y="5563"/>
                    <a:pt x="2767" y="5563"/>
                  </a:cubicBezTo>
                  <a:cubicBezTo>
                    <a:pt x="1217" y="5563"/>
                    <a:pt x="1" y="4317"/>
                    <a:pt x="1" y="2766"/>
                  </a:cubicBezTo>
                  <a:cubicBezTo>
                    <a:pt x="1" y="1247"/>
                    <a:pt x="1217" y="0"/>
                    <a:pt x="2767" y="0"/>
                  </a:cubicBezTo>
                  <a:cubicBezTo>
                    <a:pt x="4317" y="0"/>
                    <a:pt x="5563" y="1247"/>
                    <a:pt x="5563" y="2766"/>
                  </a:cubicBezTo>
                  <a:close/>
                </a:path>
              </a:pathLst>
            </a:custGeom>
            <a:noFill/>
            <a:ln w="952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103">
              <a:extLst>
                <a:ext uri="{FF2B5EF4-FFF2-40B4-BE49-F238E27FC236}">
                  <a16:creationId xmlns:a16="http://schemas.microsoft.com/office/drawing/2014/main" id="{1F14C6CB-F13A-2F63-5145-DC60EFD9AC25}"/>
                </a:ext>
              </a:extLst>
            </p:cNvPr>
            <p:cNvSpPr/>
            <p:nvPr/>
          </p:nvSpPr>
          <p:spPr>
            <a:xfrm>
              <a:off x="5499478" y="2529243"/>
              <a:ext cx="147" cy="818345"/>
            </a:xfrm>
            <a:custGeom>
              <a:avLst/>
              <a:gdLst/>
              <a:ahLst/>
              <a:cxnLst/>
              <a:rect l="l" t="t" r="r" b="b"/>
              <a:pathLst>
                <a:path w="1" h="5563" fill="none" extrusionOk="0">
                  <a:moveTo>
                    <a:pt x="1" y="0"/>
                  </a:moveTo>
                  <a:lnTo>
                    <a:pt x="1" y="5563"/>
                  </a:lnTo>
                </a:path>
              </a:pathLst>
            </a:custGeom>
            <a:noFill/>
            <a:ln w="952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103">
              <a:extLst>
                <a:ext uri="{FF2B5EF4-FFF2-40B4-BE49-F238E27FC236}">
                  <a16:creationId xmlns:a16="http://schemas.microsoft.com/office/drawing/2014/main" id="{AFC375E3-EF68-E917-4575-0236EB0F077E}"/>
                </a:ext>
              </a:extLst>
            </p:cNvPr>
            <p:cNvSpPr/>
            <p:nvPr/>
          </p:nvSpPr>
          <p:spPr>
            <a:xfrm>
              <a:off x="5307213" y="2533656"/>
              <a:ext cx="134307" cy="809519"/>
            </a:xfrm>
            <a:custGeom>
              <a:avLst/>
              <a:gdLst/>
              <a:ahLst/>
              <a:cxnLst/>
              <a:rect l="l" t="t" r="r" b="b"/>
              <a:pathLst>
                <a:path w="913" h="5503" fill="none" extrusionOk="0">
                  <a:moveTo>
                    <a:pt x="913" y="5502"/>
                  </a:moveTo>
                  <a:cubicBezTo>
                    <a:pt x="913" y="5502"/>
                    <a:pt x="1" y="4712"/>
                    <a:pt x="1" y="2736"/>
                  </a:cubicBezTo>
                  <a:cubicBezTo>
                    <a:pt x="1" y="791"/>
                    <a:pt x="913" y="1"/>
                    <a:pt x="913" y="1"/>
                  </a:cubicBezTo>
                </a:path>
              </a:pathLst>
            </a:custGeom>
            <a:noFill/>
            <a:ln w="952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103">
              <a:extLst>
                <a:ext uri="{FF2B5EF4-FFF2-40B4-BE49-F238E27FC236}">
                  <a16:creationId xmlns:a16="http://schemas.microsoft.com/office/drawing/2014/main" id="{A6227B6C-1D8E-96CC-6F7A-C7101839729F}"/>
                </a:ext>
              </a:extLst>
            </p:cNvPr>
            <p:cNvSpPr/>
            <p:nvPr/>
          </p:nvSpPr>
          <p:spPr>
            <a:xfrm>
              <a:off x="5562144" y="2533656"/>
              <a:ext cx="134307" cy="809519"/>
            </a:xfrm>
            <a:custGeom>
              <a:avLst/>
              <a:gdLst/>
              <a:ahLst/>
              <a:cxnLst/>
              <a:rect l="l" t="t" r="r" b="b"/>
              <a:pathLst>
                <a:path w="913" h="5503" fill="none" extrusionOk="0">
                  <a:moveTo>
                    <a:pt x="0" y="5502"/>
                  </a:moveTo>
                  <a:cubicBezTo>
                    <a:pt x="0" y="5502"/>
                    <a:pt x="912" y="4712"/>
                    <a:pt x="912" y="2736"/>
                  </a:cubicBezTo>
                  <a:cubicBezTo>
                    <a:pt x="912" y="791"/>
                    <a:pt x="0" y="1"/>
                    <a:pt x="0" y="1"/>
                  </a:cubicBezTo>
                </a:path>
              </a:pathLst>
            </a:custGeom>
            <a:noFill/>
            <a:ln w="952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103">
              <a:extLst>
                <a:ext uri="{FF2B5EF4-FFF2-40B4-BE49-F238E27FC236}">
                  <a16:creationId xmlns:a16="http://schemas.microsoft.com/office/drawing/2014/main" id="{AB5AF256-4F9E-24AA-7A98-D1BB9878C79A}"/>
                </a:ext>
              </a:extLst>
            </p:cNvPr>
            <p:cNvSpPr/>
            <p:nvPr/>
          </p:nvSpPr>
          <p:spPr>
            <a:xfrm>
              <a:off x="5088175" y="2936132"/>
              <a:ext cx="822905" cy="147"/>
            </a:xfrm>
            <a:custGeom>
              <a:avLst/>
              <a:gdLst/>
              <a:ahLst/>
              <a:cxnLst/>
              <a:rect l="l" t="t" r="r" b="b"/>
              <a:pathLst>
                <a:path w="5594" h="1" fill="none" extrusionOk="0">
                  <a:moveTo>
                    <a:pt x="0" y="0"/>
                  </a:moveTo>
                  <a:lnTo>
                    <a:pt x="5593" y="0"/>
                  </a:lnTo>
                </a:path>
              </a:pathLst>
            </a:custGeom>
            <a:noFill/>
            <a:ln w="952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103">
              <a:extLst>
                <a:ext uri="{FF2B5EF4-FFF2-40B4-BE49-F238E27FC236}">
                  <a16:creationId xmlns:a16="http://schemas.microsoft.com/office/drawing/2014/main" id="{0921A397-0ABD-0DCA-350E-4E6D376D0AF8}"/>
                </a:ext>
              </a:extLst>
            </p:cNvPr>
            <p:cNvSpPr/>
            <p:nvPr/>
          </p:nvSpPr>
          <p:spPr>
            <a:xfrm>
              <a:off x="5191001" y="3128397"/>
              <a:ext cx="626079" cy="67227"/>
            </a:xfrm>
            <a:custGeom>
              <a:avLst/>
              <a:gdLst/>
              <a:ahLst/>
              <a:cxnLst/>
              <a:rect l="l" t="t" r="r" b="b"/>
              <a:pathLst>
                <a:path w="4256" h="457" fill="none" extrusionOk="0">
                  <a:moveTo>
                    <a:pt x="4256" y="456"/>
                  </a:moveTo>
                  <a:cubicBezTo>
                    <a:pt x="3830" y="244"/>
                    <a:pt x="3101" y="0"/>
                    <a:pt x="2098" y="0"/>
                  </a:cubicBezTo>
                  <a:cubicBezTo>
                    <a:pt x="1125" y="0"/>
                    <a:pt x="426" y="213"/>
                    <a:pt x="1" y="456"/>
                  </a:cubicBezTo>
                </a:path>
              </a:pathLst>
            </a:custGeom>
            <a:noFill/>
            <a:ln w="952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103">
              <a:extLst>
                <a:ext uri="{FF2B5EF4-FFF2-40B4-BE49-F238E27FC236}">
                  <a16:creationId xmlns:a16="http://schemas.microsoft.com/office/drawing/2014/main" id="{5BE46463-CE5B-1E03-D93D-8558A6794906}"/>
                </a:ext>
              </a:extLst>
            </p:cNvPr>
            <p:cNvSpPr/>
            <p:nvPr/>
          </p:nvSpPr>
          <p:spPr>
            <a:xfrm>
              <a:off x="5191001" y="2694735"/>
              <a:ext cx="626079" cy="71640"/>
            </a:xfrm>
            <a:custGeom>
              <a:avLst/>
              <a:gdLst/>
              <a:ahLst/>
              <a:cxnLst/>
              <a:rect l="l" t="t" r="r" b="b"/>
              <a:pathLst>
                <a:path w="4256" h="487" fill="none" extrusionOk="0">
                  <a:moveTo>
                    <a:pt x="1" y="0"/>
                  </a:moveTo>
                  <a:cubicBezTo>
                    <a:pt x="426" y="243"/>
                    <a:pt x="1125" y="486"/>
                    <a:pt x="2159" y="486"/>
                  </a:cubicBezTo>
                  <a:cubicBezTo>
                    <a:pt x="3131" y="486"/>
                    <a:pt x="3830" y="243"/>
                    <a:pt x="4256" y="30"/>
                  </a:cubicBezTo>
                </a:path>
              </a:pathLst>
            </a:custGeom>
            <a:noFill/>
            <a:ln w="952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29106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80">
          <a:extLst>
            <a:ext uri="{FF2B5EF4-FFF2-40B4-BE49-F238E27FC236}">
              <a16:creationId xmlns:a16="http://schemas.microsoft.com/office/drawing/2014/main" id="{BDD4B04F-6FD4-0C45-64CF-B45BEE8BE227}"/>
            </a:ext>
          </a:extLst>
        </p:cNvPr>
        <p:cNvGrpSpPr/>
        <p:nvPr/>
      </p:nvGrpSpPr>
      <p:grpSpPr>
        <a:xfrm>
          <a:off x="0" y="0"/>
          <a:ext cx="0" cy="0"/>
          <a:chOff x="0" y="0"/>
          <a:chExt cx="0" cy="0"/>
        </a:xfrm>
      </p:grpSpPr>
      <p:sp>
        <p:nvSpPr>
          <p:cNvPr id="2083" name="Google Shape;2083;p111">
            <a:extLst>
              <a:ext uri="{FF2B5EF4-FFF2-40B4-BE49-F238E27FC236}">
                <a16:creationId xmlns:a16="http://schemas.microsoft.com/office/drawing/2014/main" id="{288045EB-3B2C-3B98-A8F4-77D3BCF4DC5C}"/>
              </a:ext>
            </a:extLst>
          </p:cNvPr>
          <p:cNvSpPr txBox="1">
            <a:spLocks noGrp="1"/>
          </p:cNvSpPr>
          <p:nvPr>
            <p:ph type="title"/>
          </p:nvPr>
        </p:nvSpPr>
        <p:spPr>
          <a:xfrm>
            <a:off x="784345" y="1811075"/>
            <a:ext cx="7394455" cy="15213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1500" dirty="0"/>
              <a:t>1. Kết quả đạt được</a:t>
            </a:r>
            <a:br>
              <a:rPr lang="en-US" sz="1500" b="0" dirty="0"/>
            </a:br>
            <a:r>
              <a:rPr lang="vi-VN" sz="1500" b="0" dirty="0"/>
              <a:t>Sau một thời gian nghiên cứu và tìm hiểu để phân tích đề tài Thực hành lập trình .NET và dưới sự quan tâm và hướng dẫn tận tình của cô giáo Trần Thị Huệ, em đã hiểu được những công việc chính để hoàn thành đề tài Thực hành lập trình di động: “Ứng dụng quản lí phần mềm </a:t>
            </a:r>
            <a:r>
              <a:rPr lang="vi-VN" sz="1500" b="0" dirty="0" err="1"/>
              <a:t>Hello</a:t>
            </a:r>
            <a:r>
              <a:rPr lang="vi-VN" sz="1500" b="0" dirty="0"/>
              <a:t> </a:t>
            </a:r>
            <a:r>
              <a:rPr lang="vi-VN" sz="1500" b="0" dirty="0" err="1"/>
              <a:t>Cafe</a:t>
            </a:r>
            <a:r>
              <a:rPr lang="vi-VN" sz="1500" b="0" dirty="0"/>
              <a:t>”. Bên cạnh đó em cũng gặp rất nhiều khó khăn, nhưng em cũng cố gắng rất nhiều để hoàn thành </a:t>
            </a:r>
            <a:r>
              <a:rPr lang="vi-VN" sz="1500" b="0" dirty="0" err="1"/>
              <a:t>app</a:t>
            </a:r>
            <a:r>
              <a:rPr lang="vi-VN" sz="1500" b="0" dirty="0"/>
              <a:t> với kết quả đạt được: </a:t>
            </a:r>
            <a:br>
              <a:rPr lang="en-US" sz="1500" b="0" dirty="0"/>
            </a:br>
            <a:r>
              <a:rPr lang="en-US" sz="1500" b="0" dirty="0"/>
              <a:t>- </a:t>
            </a:r>
            <a:r>
              <a:rPr lang="vi-VN" sz="1500" b="0" dirty="0"/>
              <a:t>Tìm hiểu cách thức quản lý của hàng, quản lí </a:t>
            </a:r>
            <a:r>
              <a:rPr lang="vi-VN" sz="1500" b="0" dirty="0" err="1"/>
              <a:t>menu</a:t>
            </a:r>
            <a:r>
              <a:rPr lang="vi-VN" sz="1500" b="0" dirty="0"/>
              <a:t>. </a:t>
            </a:r>
            <a:br>
              <a:rPr lang="en-US" sz="1500" b="0" dirty="0"/>
            </a:br>
            <a:r>
              <a:rPr lang="en-US" sz="1500" b="0" dirty="0"/>
              <a:t>- </a:t>
            </a:r>
            <a:r>
              <a:rPr lang="vi-VN" sz="1500" b="0" dirty="0"/>
              <a:t>Xây dựng được </a:t>
            </a:r>
            <a:r>
              <a:rPr lang="vi-VN" sz="1500" b="0" dirty="0" err="1"/>
              <a:t>app</a:t>
            </a:r>
            <a:r>
              <a:rPr lang="vi-VN" sz="1500" b="0" dirty="0"/>
              <a:t> quản lí đồ uống. </a:t>
            </a:r>
            <a:br>
              <a:rPr lang="en-US" sz="1500" b="0" dirty="0"/>
            </a:br>
            <a:r>
              <a:rPr lang="vi-VN" sz="1500" b="0" dirty="0"/>
              <a:t>Ưu điểm và khuyết điểm của hệ thống</a:t>
            </a:r>
            <a:br>
              <a:rPr lang="en-US" sz="1500" b="0" dirty="0"/>
            </a:br>
            <a:r>
              <a:rPr lang="vi-VN" sz="1500" b="0" dirty="0"/>
              <a:t> + Ưu điểm:  </a:t>
            </a:r>
            <a:r>
              <a:rPr lang="vi-VN" sz="1500" b="0" dirty="0" err="1"/>
              <a:t>App</a:t>
            </a:r>
            <a:r>
              <a:rPr lang="vi-VN" sz="1500" b="0" dirty="0"/>
              <a:t> có thể đặt đồ uống tích kiệm thời gian cho người quản lí . </a:t>
            </a:r>
            <a:r>
              <a:rPr lang="vi-VN" sz="1500" b="0" dirty="0" err="1"/>
              <a:t>App</a:t>
            </a:r>
            <a:r>
              <a:rPr lang="vi-VN" sz="1500" b="0" dirty="0"/>
              <a:t> có thể thêm, sửa, xóa đồ uống.</a:t>
            </a:r>
            <a:br>
              <a:rPr lang="en-US" sz="1500" b="0" dirty="0"/>
            </a:br>
            <a:r>
              <a:rPr lang="vi-VN" sz="1500" b="0" dirty="0"/>
              <a:t> + Khuyết điểm:  Giao diện vẫn còn đơn giản. Chưa có nhiều tính năng tối ưu ứng dụng. </a:t>
            </a:r>
            <a:br>
              <a:rPr lang="en-US" sz="1500" b="0" dirty="0"/>
            </a:br>
            <a:r>
              <a:rPr lang="vi-VN" sz="1500" dirty="0"/>
              <a:t>2. Hướng phát triển hệ thống </a:t>
            </a:r>
            <a:br>
              <a:rPr lang="en-US" sz="1500" b="0" dirty="0"/>
            </a:br>
            <a:r>
              <a:rPr lang="vi-VN" sz="1500" b="0" dirty="0"/>
              <a:t>Hỗ trợ sử dụng trên </a:t>
            </a:r>
            <a:r>
              <a:rPr lang="vi-VN" sz="1500" b="0" dirty="0" err="1"/>
              <a:t>smartphone</a:t>
            </a:r>
            <a:r>
              <a:rPr lang="vi-VN" sz="1500" b="0" dirty="0"/>
              <a:t> và phát triển tính năng thống kê chi tiết, cho phép kiểm kê đơn hàng theo tháng hoặc năm. Đồng thời, bổ sung các tính năng mới giúp người quản lý dễ dàng kiểm soát và vận hành cửa hàng một cách hiệu quả. Em mong nhận được cô chỉ dẫn và góp ý để hoàn thiện </a:t>
            </a:r>
            <a:r>
              <a:rPr lang="vi-VN" sz="1500" b="0" dirty="0" err="1"/>
              <a:t>App</a:t>
            </a:r>
            <a:r>
              <a:rPr lang="vi-VN" sz="1500" b="0" dirty="0"/>
              <a:t> với nhiều tính năng mới một cách đầy đủ hơn. Em xin chân thành cảm ơn!</a:t>
            </a:r>
            <a:endParaRPr sz="1500" b="0" dirty="0"/>
          </a:p>
        </p:txBody>
      </p:sp>
    </p:spTree>
    <p:extLst>
      <p:ext uri="{BB962C8B-B14F-4D97-AF65-F5344CB8AC3E}">
        <p14:creationId xmlns:p14="http://schemas.microsoft.com/office/powerpoint/2010/main" val="23578271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80">
          <a:extLst>
            <a:ext uri="{FF2B5EF4-FFF2-40B4-BE49-F238E27FC236}">
              <a16:creationId xmlns:a16="http://schemas.microsoft.com/office/drawing/2014/main" id="{47B67140-040D-6FA3-471E-73FC8C8EFED7}"/>
            </a:ext>
          </a:extLst>
        </p:cNvPr>
        <p:cNvGrpSpPr/>
        <p:nvPr/>
      </p:nvGrpSpPr>
      <p:grpSpPr>
        <a:xfrm>
          <a:off x="0" y="0"/>
          <a:ext cx="0" cy="0"/>
          <a:chOff x="0" y="0"/>
          <a:chExt cx="0" cy="0"/>
        </a:xfrm>
      </p:grpSpPr>
      <p:sp>
        <p:nvSpPr>
          <p:cNvPr id="2083" name="Google Shape;2083;p111">
            <a:extLst>
              <a:ext uri="{FF2B5EF4-FFF2-40B4-BE49-F238E27FC236}">
                <a16:creationId xmlns:a16="http://schemas.microsoft.com/office/drawing/2014/main" id="{0A9A1F1E-038D-3A51-6B56-5CD2844A42A7}"/>
              </a:ext>
            </a:extLst>
          </p:cNvPr>
          <p:cNvSpPr txBox="1">
            <a:spLocks noGrp="1"/>
          </p:cNvSpPr>
          <p:nvPr>
            <p:ph type="title"/>
          </p:nvPr>
        </p:nvSpPr>
        <p:spPr>
          <a:xfrm>
            <a:off x="784345" y="1811075"/>
            <a:ext cx="7394455" cy="152135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800" dirty="0"/>
              <a:t>THANKS!</a:t>
            </a:r>
            <a:endParaRPr sz="5800" dirty="0"/>
          </a:p>
        </p:txBody>
      </p:sp>
    </p:spTree>
    <p:extLst>
      <p:ext uri="{BB962C8B-B14F-4D97-AF65-F5344CB8AC3E}">
        <p14:creationId xmlns:p14="http://schemas.microsoft.com/office/powerpoint/2010/main" val="11815573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4CDACCE-0AA5-9C80-B4E2-7EFA0042D251}"/>
              </a:ext>
            </a:extLst>
          </p:cNvPr>
          <p:cNvSpPr>
            <a:spLocks noGrp="1"/>
          </p:cNvSpPr>
          <p:nvPr>
            <p:ph type="subTitle" idx="1"/>
          </p:nvPr>
        </p:nvSpPr>
        <p:spPr/>
        <p:txBody>
          <a:bodyPr/>
          <a:lstStyle/>
          <a:p>
            <a:r>
              <a:rPr lang="en-US"/>
              <a:t>Link design figma</a:t>
            </a:r>
          </a:p>
          <a:p>
            <a:r>
              <a:rPr lang="en-US">
                <a:hlinkClick r:id="rId2"/>
              </a:rPr>
              <a:t>LOG IN – Figma</a:t>
            </a:r>
            <a:endParaRPr lang="en-US" b="1"/>
          </a:p>
        </p:txBody>
      </p:sp>
      <p:sp>
        <p:nvSpPr>
          <p:cNvPr id="3" name="Title 2">
            <a:extLst>
              <a:ext uri="{FF2B5EF4-FFF2-40B4-BE49-F238E27FC236}">
                <a16:creationId xmlns:a16="http://schemas.microsoft.com/office/drawing/2014/main" id="{1B2EF97F-044C-EB8A-287D-EB8A90E474A9}"/>
              </a:ext>
            </a:extLst>
          </p:cNvPr>
          <p:cNvSpPr>
            <a:spLocks noGrp="1"/>
          </p:cNvSpPr>
          <p:nvPr>
            <p:ph type="title"/>
          </p:nvPr>
        </p:nvSpPr>
        <p:spPr/>
        <p:txBody>
          <a:bodyPr/>
          <a:lstStyle/>
          <a:p>
            <a:r>
              <a:rPr lang="en-US"/>
              <a:t>LINK FIGMA</a:t>
            </a:r>
          </a:p>
        </p:txBody>
      </p:sp>
    </p:spTree>
    <p:extLst>
      <p:ext uri="{BB962C8B-B14F-4D97-AF65-F5344CB8AC3E}">
        <p14:creationId xmlns:p14="http://schemas.microsoft.com/office/powerpoint/2010/main" val="3491474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57"/>
        <p:cNvGrpSpPr/>
        <p:nvPr/>
      </p:nvGrpSpPr>
      <p:grpSpPr>
        <a:xfrm>
          <a:off x="0" y="0"/>
          <a:ext cx="0" cy="0"/>
          <a:chOff x="0" y="0"/>
          <a:chExt cx="0" cy="0"/>
        </a:xfrm>
      </p:grpSpPr>
      <p:sp>
        <p:nvSpPr>
          <p:cNvPr id="1358" name="Google Shape;1358;p89"/>
          <p:cNvSpPr/>
          <p:nvPr/>
        </p:nvSpPr>
        <p:spPr>
          <a:xfrm>
            <a:off x="1068701" y="3102202"/>
            <a:ext cx="822886" cy="822886"/>
          </a:xfrm>
          <a:custGeom>
            <a:avLst/>
            <a:gdLst/>
            <a:ahLst/>
            <a:cxnLst/>
            <a:rect l="l" t="t" r="r" b="b"/>
            <a:pathLst>
              <a:path w="16384" h="16384" extrusionOk="0">
                <a:moveTo>
                  <a:pt x="5198" y="16384"/>
                </a:moveTo>
                <a:cubicBezTo>
                  <a:pt x="2341" y="16384"/>
                  <a:pt x="1" y="14043"/>
                  <a:pt x="1" y="11186"/>
                </a:cubicBezTo>
                <a:lnTo>
                  <a:pt x="1" y="5198"/>
                </a:lnTo>
                <a:cubicBezTo>
                  <a:pt x="1" y="2341"/>
                  <a:pt x="2341" y="1"/>
                  <a:pt x="5198" y="1"/>
                </a:cubicBezTo>
                <a:lnTo>
                  <a:pt x="11186" y="1"/>
                </a:lnTo>
                <a:cubicBezTo>
                  <a:pt x="14043" y="1"/>
                  <a:pt x="16384" y="2341"/>
                  <a:pt x="16384" y="5198"/>
                </a:cubicBezTo>
                <a:lnTo>
                  <a:pt x="16384" y="11186"/>
                </a:lnTo>
                <a:cubicBezTo>
                  <a:pt x="16384" y="14043"/>
                  <a:pt x="14043" y="16384"/>
                  <a:pt x="11186" y="16384"/>
                </a:cubicBezTo>
                <a:close/>
              </a:path>
            </a:pathLst>
          </a:custGeom>
          <a:gradFill>
            <a:gsLst>
              <a:gs pos="0">
                <a:schemeClr val="accent2"/>
              </a:gs>
              <a:gs pos="100000">
                <a:schemeClr val="accent3"/>
              </a:gs>
            </a:gsLst>
            <a:lin ang="8100019"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89"/>
          <p:cNvSpPr/>
          <p:nvPr/>
        </p:nvSpPr>
        <p:spPr>
          <a:xfrm>
            <a:off x="4868263" y="3102202"/>
            <a:ext cx="822886" cy="822886"/>
          </a:xfrm>
          <a:custGeom>
            <a:avLst/>
            <a:gdLst/>
            <a:ahLst/>
            <a:cxnLst/>
            <a:rect l="l" t="t" r="r" b="b"/>
            <a:pathLst>
              <a:path w="16384" h="16384" extrusionOk="0">
                <a:moveTo>
                  <a:pt x="5198" y="16384"/>
                </a:moveTo>
                <a:cubicBezTo>
                  <a:pt x="2341" y="16384"/>
                  <a:pt x="1" y="14043"/>
                  <a:pt x="1" y="11186"/>
                </a:cubicBezTo>
                <a:lnTo>
                  <a:pt x="1" y="5198"/>
                </a:lnTo>
                <a:cubicBezTo>
                  <a:pt x="1" y="2341"/>
                  <a:pt x="2341" y="1"/>
                  <a:pt x="5198" y="1"/>
                </a:cubicBezTo>
                <a:lnTo>
                  <a:pt x="11186" y="1"/>
                </a:lnTo>
                <a:cubicBezTo>
                  <a:pt x="14043" y="1"/>
                  <a:pt x="16384" y="2341"/>
                  <a:pt x="16384" y="5198"/>
                </a:cubicBezTo>
                <a:lnTo>
                  <a:pt x="16384" y="11186"/>
                </a:lnTo>
                <a:cubicBezTo>
                  <a:pt x="16384" y="14043"/>
                  <a:pt x="14043" y="16384"/>
                  <a:pt x="11186" y="16384"/>
                </a:cubicBezTo>
                <a:close/>
              </a:path>
            </a:pathLst>
          </a:custGeom>
          <a:gradFill>
            <a:gsLst>
              <a:gs pos="0">
                <a:schemeClr val="accent2"/>
              </a:gs>
              <a:gs pos="100000">
                <a:schemeClr val="accent3"/>
              </a:gs>
            </a:gsLst>
            <a:lin ang="8100019"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89"/>
          <p:cNvSpPr/>
          <p:nvPr/>
        </p:nvSpPr>
        <p:spPr>
          <a:xfrm>
            <a:off x="4868276" y="1761552"/>
            <a:ext cx="822886" cy="822886"/>
          </a:xfrm>
          <a:custGeom>
            <a:avLst/>
            <a:gdLst/>
            <a:ahLst/>
            <a:cxnLst/>
            <a:rect l="l" t="t" r="r" b="b"/>
            <a:pathLst>
              <a:path w="16384" h="16384" extrusionOk="0">
                <a:moveTo>
                  <a:pt x="5198" y="16384"/>
                </a:moveTo>
                <a:cubicBezTo>
                  <a:pt x="2341" y="16384"/>
                  <a:pt x="1" y="14043"/>
                  <a:pt x="1" y="11186"/>
                </a:cubicBezTo>
                <a:lnTo>
                  <a:pt x="1" y="5198"/>
                </a:lnTo>
                <a:cubicBezTo>
                  <a:pt x="1" y="2341"/>
                  <a:pt x="2341" y="1"/>
                  <a:pt x="5198" y="1"/>
                </a:cubicBezTo>
                <a:lnTo>
                  <a:pt x="11186" y="1"/>
                </a:lnTo>
                <a:cubicBezTo>
                  <a:pt x="14043" y="1"/>
                  <a:pt x="16384" y="2341"/>
                  <a:pt x="16384" y="5198"/>
                </a:cubicBezTo>
                <a:lnTo>
                  <a:pt x="16384" y="11186"/>
                </a:lnTo>
                <a:cubicBezTo>
                  <a:pt x="16384" y="14043"/>
                  <a:pt x="14043" y="16384"/>
                  <a:pt x="11186" y="16384"/>
                </a:cubicBezTo>
                <a:close/>
              </a:path>
            </a:pathLst>
          </a:custGeom>
          <a:gradFill>
            <a:gsLst>
              <a:gs pos="0">
                <a:schemeClr val="accent2"/>
              </a:gs>
              <a:gs pos="100000">
                <a:schemeClr val="accent3"/>
              </a:gs>
            </a:gsLst>
            <a:lin ang="8100019"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89"/>
          <p:cNvSpPr/>
          <p:nvPr/>
        </p:nvSpPr>
        <p:spPr>
          <a:xfrm>
            <a:off x="1068701" y="1761552"/>
            <a:ext cx="822886" cy="822886"/>
          </a:xfrm>
          <a:custGeom>
            <a:avLst/>
            <a:gdLst/>
            <a:ahLst/>
            <a:cxnLst/>
            <a:rect l="l" t="t" r="r" b="b"/>
            <a:pathLst>
              <a:path w="16384" h="16384" extrusionOk="0">
                <a:moveTo>
                  <a:pt x="5198" y="16384"/>
                </a:moveTo>
                <a:cubicBezTo>
                  <a:pt x="2341" y="16384"/>
                  <a:pt x="1" y="14043"/>
                  <a:pt x="1" y="11186"/>
                </a:cubicBezTo>
                <a:lnTo>
                  <a:pt x="1" y="5198"/>
                </a:lnTo>
                <a:cubicBezTo>
                  <a:pt x="1" y="2341"/>
                  <a:pt x="2341" y="1"/>
                  <a:pt x="5198" y="1"/>
                </a:cubicBezTo>
                <a:lnTo>
                  <a:pt x="11186" y="1"/>
                </a:lnTo>
                <a:cubicBezTo>
                  <a:pt x="14043" y="1"/>
                  <a:pt x="16384" y="2341"/>
                  <a:pt x="16384" y="5198"/>
                </a:cubicBezTo>
                <a:lnTo>
                  <a:pt x="16384" y="11186"/>
                </a:lnTo>
                <a:cubicBezTo>
                  <a:pt x="16384" y="14043"/>
                  <a:pt x="14043" y="16384"/>
                  <a:pt x="11186" y="16384"/>
                </a:cubicBezTo>
                <a:close/>
              </a:path>
            </a:pathLst>
          </a:custGeom>
          <a:gradFill>
            <a:gsLst>
              <a:gs pos="0">
                <a:schemeClr val="accent2"/>
              </a:gs>
              <a:gs pos="100000">
                <a:schemeClr val="accent3"/>
              </a:gs>
            </a:gsLst>
            <a:lin ang="8100019"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89"/>
          <p:cNvSpPr txBox="1">
            <a:spLocks noGrp="1"/>
          </p:cNvSpPr>
          <p:nvPr>
            <p:ph type="title" idx="4"/>
          </p:nvPr>
        </p:nvSpPr>
        <p:spPr>
          <a:xfrm>
            <a:off x="1991675" y="3296445"/>
            <a:ext cx="2580300" cy="434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500" dirty="0"/>
              <a:t>THIẾT KẾ GIAO DIỆN VÀ KIỂM THỬ HỆ THỐNG </a:t>
            </a:r>
            <a:endParaRPr sz="1500" dirty="0"/>
          </a:p>
        </p:txBody>
      </p:sp>
      <p:sp>
        <p:nvSpPr>
          <p:cNvPr id="1364" name="Google Shape;1364;p89"/>
          <p:cNvSpPr txBox="1">
            <a:spLocks noGrp="1"/>
          </p:cNvSpPr>
          <p:nvPr>
            <p:ph type="title" idx="7"/>
          </p:nvPr>
        </p:nvSpPr>
        <p:spPr>
          <a:xfrm>
            <a:off x="1068700" y="1852888"/>
            <a:ext cx="822900" cy="6402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365" name="Google Shape;1365;p89"/>
          <p:cNvSpPr txBox="1">
            <a:spLocks noGrp="1"/>
          </p:cNvSpPr>
          <p:nvPr>
            <p:ph type="title"/>
          </p:nvPr>
        </p:nvSpPr>
        <p:spPr>
          <a:xfrm>
            <a:off x="1891587" y="1922275"/>
            <a:ext cx="2881300" cy="434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500" dirty="0"/>
              <a:t>KHẢO SÁT THỰC TRẠNG VÀ XÁC LẬP DỰ ÁN </a:t>
            </a:r>
            <a:endParaRPr sz="1500" dirty="0"/>
          </a:p>
        </p:txBody>
      </p:sp>
      <p:sp>
        <p:nvSpPr>
          <p:cNvPr id="1366" name="Google Shape;1366;p89"/>
          <p:cNvSpPr txBox="1">
            <a:spLocks noGrp="1"/>
          </p:cNvSpPr>
          <p:nvPr>
            <p:ph type="title" idx="2"/>
          </p:nvPr>
        </p:nvSpPr>
        <p:spPr>
          <a:xfrm>
            <a:off x="5786525" y="1951533"/>
            <a:ext cx="2580300" cy="434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1500" dirty="0"/>
              <a:t>PHÂN TÍCH VÀ THIẾT KẾ CƠ SỞ DỮ LIỆU </a:t>
            </a:r>
            <a:endParaRPr sz="1500" dirty="0"/>
          </a:p>
        </p:txBody>
      </p:sp>
      <p:sp>
        <p:nvSpPr>
          <p:cNvPr id="1368" name="Google Shape;1368;p89"/>
          <p:cNvSpPr txBox="1">
            <a:spLocks noGrp="1"/>
          </p:cNvSpPr>
          <p:nvPr>
            <p:ph type="title" idx="5"/>
          </p:nvPr>
        </p:nvSpPr>
        <p:spPr>
          <a:xfrm>
            <a:off x="5786525" y="3312547"/>
            <a:ext cx="3102498" cy="434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500" dirty="0"/>
              <a:t>Kết luận và hướng phát triển</a:t>
            </a:r>
            <a:endParaRPr sz="1500" dirty="0"/>
          </a:p>
        </p:txBody>
      </p:sp>
      <p:sp>
        <p:nvSpPr>
          <p:cNvPr id="1370" name="Google Shape;1370;p89"/>
          <p:cNvSpPr txBox="1">
            <a:spLocks noGrp="1"/>
          </p:cNvSpPr>
          <p:nvPr>
            <p:ph type="title" idx="8"/>
          </p:nvPr>
        </p:nvSpPr>
        <p:spPr>
          <a:xfrm>
            <a:off x="4868250" y="1858800"/>
            <a:ext cx="822900" cy="6402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371" name="Google Shape;1371;p89"/>
          <p:cNvSpPr txBox="1">
            <a:spLocks noGrp="1"/>
          </p:cNvSpPr>
          <p:nvPr>
            <p:ph type="title" idx="9"/>
          </p:nvPr>
        </p:nvSpPr>
        <p:spPr>
          <a:xfrm>
            <a:off x="1068700" y="3193550"/>
            <a:ext cx="822900" cy="6402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372" name="Google Shape;1372;p89"/>
          <p:cNvSpPr txBox="1">
            <a:spLocks noGrp="1"/>
          </p:cNvSpPr>
          <p:nvPr>
            <p:ph type="title" idx="13"/>
          </p:nvPr>
        </p:nvSpPr>
        <p:spPr>
          <a:xfrm>
            <a:off x="4868250" y="3198175"/>
            <a:ext cx="822900" cy="6402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373" name="Google Shape;1373;p89"/>
          <p:cNvSpPr txBox="1">
            <a:spLocks noGrp="1"/>
          </p:cNvSpPr>
          <p:nvPr>
            <p:ph type="title" idx="15"/>
          </p:nvPr>
        </p:nvSpPr>
        <p:spPr>
          <a:xfrm>
            <a:off x="713225" y="657995"/>
            <a:ext cx="7717500" cy="36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Mục lục </a:t>
            </a:r>
            <a:endParaRPr dirty="0"/>
          </a:p>
        </p:txBody>
      </p:sp>
      <p:grpSp>
        <p:nvGrpSpPr>
          <p:cNvPr id="1375" name="Google Shape;1375;p89"/>
          <p:cNvGrpSpPr/>
          <p:nvPr/>
        </p:nvGrpSpPr>
        <p:grpSpPr>
          <a:xfrm rot="1285550">
            <a:off x="7808042" y="678921"/>
            <a:ext cx="822913" cy="818353"/>
            <a:chOff x="5088175" y="2529243"/>
            <a:chExt cx="822905" cy="818345"/>
          </a:xfrm>
        </p:grpSpPr>
        <p:sp>
          <p:nvSpPr>
            <p:cNvPr id="1376" name="Google Shape;1376;p89"/>
            <p:cNvSpPr/>
            <p:nvPr/>
          </p:nvSpPr>
          <p:spPr>
            <a:xfrm>
              <a:off x="5092588" y="2529243"/>
              <a:ext cx="818492" cy="818345"/>
            </a:xfrm>
            <a:custGeom>
              <a:avLst/>
              <a:gdLst/>
              <a:ahLst/>
              <a:cxnLst/>
              <a:rect l="l" t="t" r="r" b="b"/>
              <a:pathLst>
                <a:path w="5564" h="5563" fill="none" extrusionOk="0">
                  <a:moveTo>
                    <a:pt x="5563" y="2766"/>
                  </a:moveTo>
                  <a:cubicBezTo>
                    <a:pt x="5563" y="4317"/>
                    <a:pt x="4317" y="5563"/>
                    <a:pt x="2767" y="5563"/>
                  </a:cubicBezTo>
                  <a:cubicBezTo>
                    <a:pt x="1217" y="5563"/>
                    <a:pt x="1" y="4317"/>
                    <a:pt x="1" y="2766"/>
                  </a:cubicBezTo>
                  <a:cubicBezTo>
                    <a:pt x="1" y="1247"/>
                    <a:pt x="1217" y="0"/>
                    <a:pt x="2767" y="0"/>
                  </a:cubicBezTo>
                  <a:cubicBezTo>
                    <a:pt x="4317" y="0"/>
                    <a:pt x="5563" y="1247"/>
                    <a:pt x="5563" y="2766"/>
                  </a:cubicBezTo>
                  <a:close/>
                </a:path>
              </a:pathLst>
            </a:custGeom>
            <a:noFill/>
            <a:ln w="952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89"/>
            <p:cNvSpPr/>
            <p:nvPr/>
          </p:nvSpPr>
          <p:spPr>
            <a:xfrm>
              <a:off x="5499478" y="2529243"/>
              <a:ext cx="147" cy="818345"/>
            </a:xfrm>
            <a:custGeom>
              <a:avLst/>
              <a:gdLst/>
              <a:ahLst/>
              <a:cxnLst/>
              <a:rect l="l" t="t" r="r" b="b"/>
              <a:pathLst>
                <a:path w="1" h="5563" fill="none" extrusionOk="0">
                  <a:moveTo>
                    <a:pt x="1" y="0"/>
                  </a:moveTo>
                  <a:lnTo>
                    <a:pt x="1" y="5563"/>
                  </a:lnTo>
                </a:path>
              </a:pathLst>
            </a:custGeom>
            <a:noFill/>
            <a:ln w="952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89"/>
            <p:cNvSpPr/>
            <p:nvPr/>
          </p:nvSpPr>
          <p:spPr>
            <a:xfrm>
              <a:off x="5307213" y="2533656"/>
              <a:ext cx="134307" cy="809519"/>
            </a:xfrm>
            <a:custGeom>
              <a:avLst/>
              <a:gdLst/>
              <a:ahLst/>
              <a:cxnLst/>
              <a:rect l="l" t="t" r="r" b="b"/>
              <a:pathLst>
                <a:path w="913" h="5503" fill="none" extrusionOk="0">
                  <a:moveTo>
                    <a:pt x="913" y="5502"/>
                  </a:moveTo>
                  <a:cubicBezTo>
                    <a:pt x="913" y="5502"/>
                    <a:pt x="1" y="4712"/>
                    <a:pt x="1" y="2736"/>
                  </a:cubicBezTo>
                  <a:cubicBezTo>
                    <a:pt x="1" y="791"/>
                    <a:pt x="913" y="1"/>
                    <a:pt x="913" y="1"/>
                  </a:cubicBezTo>
                </a:path>
              </a:pathLst>
            </a:custGeom>
            <a:noFill/>
            <a:ln w="952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89"/>
            <p:cNvSpPr/>
            <p:nvPr/>
          </p:nvSpPr>
          <p:spPr>
            <a:xfrm>
              <a:off x="5562144" y="2533656"/>
              <a:ext cx="134307" cy="809519"/>
            </a:xfrm>
            <a:custGeom>
              <a:avLst/>
              <a:gdLst/>
              <a:ahLst/>
              <a:cxnLst/>
              <a:rect l="l" t="t" r="r" b="b"/>
              <a:pathLst>
                <a:path w="913" h="5503" fill="none" extrusionOk="0">
                  <a:moveTo>
                    <a:pt x="0" y="5502"/>
                  </a:moveTo>
                  <a:cubicBezTo>
                    <a:pt x="0" y="5502"/>
                    <a:pt x="912" y="4712"/>
                    <a:pt x="912" y="2736"/>
                  </a:cubicBezTo>
                  <a:cubicBezTo>
                    <a:pt x="912" y="791"/>
                    <a:pt x="0" y="1"/>
                    <a:pt x="0" y="1"/>
                  </a:cubicBezTo>
                </a:path>
              </a:pathLst>
            </a:custGeom>
            <a:noFill/>
            <a:ln w="952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89"/>
            <p:cNvSpPr/>
            <p:nvPr/>
          </p:nvSpPr>
          <p:spPr>
            <a:xfrm>
              <a:off x="5088175" y="2936132"/>
              <a:ext cx="822905" cy="147"/>
            </a:xfrm>
            <a:custGeom>
              <a:avLst/>
              <a:gdLst/>
              <a:ahLst/>
              <a:cxnLst/>
              <a:rect l="l" t="t" r="r" b="b"/>
              <a:pathLst>
                <a:path w="5594" h="1" fill="none" extrusionOk="0">
                  <a:moveTo>
                    <a:pt x="0" y="0"/>
                  </a:moveTo>
                  <a:lnTo>
                    <a:pt x="5593" y="0"/>
                  </a:lnTo>
                </a:path>
              </a:pathLst>
            </a:custGeom>
            <a:noFill/>
            <a:ln w="952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89"/>
            <p:cNvSpPr/>
            <p:nvPr/>
          </p:nvSpPr>
          <p:spPr>
            <a:xfrm>
              <a:off x="5191001" y="3128397"/>
              <a:ext cx="626079" cy="67227"/>
            </a:xfrm>
            <a:custGeom>
              <a:avLst/>
              <a:gdLst/>
              <a:ahLst/>
              <a:cxnLst/>
              <a:rect l="l" t="t" r="r" b="b"/>
              <a:pathLst>
                <a:path w="4256" h="457" fill="none" extrusionOk="0">
                  <a:moveTo>
                    <a:pt x="4256" y="456"/>
                  </a:moveTo>
                  <a:cubicBezTo>
                    <a:pt x="3830" y="244"/>
                    <a:pt x="3101" y="0"/>
                    <a:pt x="2098" y="0"/>
                  </a:cubicBezTo>
                  <a:cubicBezTo>
                    <a:pt x="1125" y="0"/>
                    <a:pt x="426" y="213"/>
                    <a:pt x="1" y="456"/>
                  </a:cubicBezTo>
                </a:path>
              </a:pathLst>
            </a:custGeom>
            <a:noFill/>
            <a:ln w="952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89"/>
            <p:cNvSpPr/>
            <p:nvPr/>
          </p:nvSpPr>
          <p:spPr>
            <a:xfrm>
              <a:off x="5191001" y="2694735"/>
              <a:ext cx="626079" cy="71640"/>
            </a:xfrm>
            <a:custGeom>
              <a:avLst/>
              <a:gdLst/>
              <a:ahLst/>
              <a:cxnLst/>
              <a:rect l="l" t="t" r="r" b="b"/>
              <a:pathLst>
                <a:path w="4256" h="487" fill="none" extrusionOk="0">
                  <a:moveTo>
                    <a:pt x="1" y="0"/>
                  </a:moveTo>
                  <a:cubicBezTo>
                    <a:pt x="426" y="243"/>
                    <a:pt x="1125" y="486"/>
                    <a:pt x="2159" y="486"/>
                  </a:cubicBezTo>
                  <a:cubicBezTo>
                    <a:pt x="3131" y="486"/>
                    <a:pt x="3830" y="243"/>
                    <a:pt x="4256" y="30"/>
                  </a:cubicBezTo>
                </a:path>
              </a:pathLst>
            </a:custGeom>
            <a:noFill/>
            <a:ln w="952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6"/>
        <p:cNvGrpSpPr/>
        <p:nvPr/>
      </p:nvGrpSpPr>
      <p:grpSpPr>
        <a:xfrm>
          <a:off x="0" y="0"/>
          <a:ext cx="0" cy="0"/>
          <a:chOff x="0" y="0"/>
          <a:chExt cx="0" cy="0"/>
        </a:xfrm>
      </p:grpSpPr>
      <p:sp>
        <p:nvSpPr>
          <p:cNvPr id="1387" name="Google Shape;1387;p90"/>
          <p:cNvSpPr/>
          <p:nvPr/>
        </p:nvSpPr>
        <p:spPr>
          <a:xfrm>
            <a:off x="3505600" y="713225"/>
            <a:ext cx="2132787" cy="2132787"/>
          </a:xfrm>
          <a:custGeom>
            <a:avLst/>
            <a:gdLst/>
            <a:ahLst/>
            <a:cxnLst/>
            <a:rect l="l" t="t" r="r" b="b"/>
            <a:pathLst>
              <a:path w="16384" h="16384" extrusionOk="0">
                <a:moveTo>
                  <a:pt x="5198" y="16384"/>
                </a:moveTo>
                <a:cubicBezTo>
                  <a:pt x="2341" y="16384"/>
                  <a:pt x="1" y="14043"/>
                  <a:pt x="1" y="11186"/>
                </a:cubicBezTo>
                <a:lnTo>
                  <a:pt x="1" y="5198"/>
                </a:lnTo>
                <a:cubicBezTo>
                  <a:pt x="1" y="2341"/>
                  <a:pt x="2341" y="1"/>
                  <a:pt x="5198" y="1"/>
                </a:cubicBezTo>
                <a:lnTo>
                  <a:pt x="11186" y="1"/>
                </a:lnTo>
                <a:cubicBezTo>
                  <a:pt x="14043" y="1"/>
                  <a:pt x="16384" y="2341"/>
                  <a:pt x="16384" y="5198"/>
                </a:cubicBezTo>
                <a:lnTo>
                  <a:pt x="16384" y="11186"/>
                </a:lnTo>
                <a:cubicBezTo>
                  <a:pt x="16384" y="14043"/>
                  <a:pt x="14043" y="16384"/>
                  <a:pt x="11186" y="16384"/>
                </a:cubicBezTo>
                <a:close/>
              </a:path>
            </a:pathLst>
          </a:custGeom>
          <a:gradFill>
            <a:gsLst>
              <a:gs pos="0">
                <a:schemeClr val="accent2"/>
              </a:gs>
              <a:gs pos="100000">
                <a:schemeClr val="accent3"/>
              </a:gs>
            </a:gsLst>
            <a:lin ang="80993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90"/>
          <p:cNvSpPr txBox="1">
            <a:spLocks noGrp="1"/>
          </p:cNvSpPr>
          <p:nvPr>
            <p:ph type="title"/>
          </p:nvPr>
        </p:nvSpPr>
        <p:spPr>
          <a:xfrm>
            <a:off x="1313954" y="3518236"/>
            <a:ext cx="6850200" cy="841800"/>
          </a:xfrm>
          <a:prstGeom prst="rect">
            <a:avLst/>
          </a:prstGeom>
        </p:spPr>
        <p:txBody>
          <a:bodyPr spcFirstLastPara="1" wrap="square" lIns="91425" tIns="91425" rIns="91425" bIns="91425" anchor="ctr" anchorCtr="0">
            <a:noAutofit/>
          </a:bodyPr>
          <a:lstStyle/>
          <a:p>
            <a:r>
              <a:rPr lang="en-US" sz="3000" dirty="0"/>
              <a:t>KHẢO SÁT THỰC TRẠNG VÀ XÁC LẬP DỰ ÁN </a:t>
            </a:r>
            <a:br>
              <a:rPr lang="en-US" sz="3000" dirty="0"/>
            </a:br>
            <a:endParaRPr sz="3000" dirty="0"/>
          </a:p>
        </p:txBody>
      </p:sp>
      <p:sp>
        <p:nvSpPr>
          <p:cNvPr id="1389" name="Google Shape;1389;p90"/>
          <p:cNvSpPr txBox="1">
            <a:spLocks noGrp="1"/>
          </p:cNvSpPr>
          <p:nvPr>
            <p:ph type="title" idx="2"/>
          </p:nvPr>
        </p:nvSpPr>
        <p:spPr>
          <a:xfrm>
            <a:off x="3140400" y="925223"/>
            <a:ext cx="2863200" cy="170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1391" name="Google Shape;1391;p90"/>
          <p:cNvGrpSpPr/>
          <p:nvPr/>
        </p:nvGrpSpPr>
        <p:grpSpPr>
          <a:xfrm>
            <a:off x="1414861" y="1148703"/>
            <a:ext cx="709302" cy="709356"/>
            <a:chOff x="1074511" y="925228"/>
            <a:chExt cx="709302" cy="709356"/>
          </a:xfrm>
        </p:grpSpPr>
        <p:sp>
          <p:nvSpPr>
            <p:cNvPr id="1392" name="Google Shape;1392;p90"/>
            <p:cNvSpPr/>
            <p:nvPr/>
          </p:nvSpPr>
          <p:spPr>
            <a:xfrm rot="-514359">
              <a:off x="1117492" y="968204"/>
              <a:ext cx="623340" cy="623404"/>
            </a:xfrm>
            <a:custGeom>
              <a:avLst/>
              <a:gdLst/>
              <a:ahLst/>
              <a:cxnLst/>
              <a:rect l="l" t="t" r="r" b="b"/>
              <a:pathLst>
                <a:path w="9727" h="9728" extrusionOk="0">
                  <a:moveTo>
                    <a:pt x="1611" y="1"/>
                  </a:moveTo>
                  <a:cubicBezTo>
                    <a:pt x="699" y="1"/>
                    <a:pt x="0" y="730"/>
                    <a:pt x="0" y="1612"/>
                  </a:cubicBezTo>
                  <a:lnTo>
                    <a:pt x="0" y="8116"/>
                  </a:lnTo>
                  <a:cubicBezTo>
                    <a:pt x="0" y="8998"/>
                    <a:pt x="699" y="9727"/>
                    <a:pt x="1611" y="9727"/>
                  </a:cubicBezTo>
                  <a:lnTo>
                    <a:pt x="8085" y="9727"/>
                  </a:lnTo>
                  <a:cubicBezTo>
                    <a:pt x="8997" y="9727"/>
                    <a:pt x="9727" y="8998"/>
                    <a:pt x="9727" y="8116"/>
                  </a:cubicBezTo>
                  <a:lnTo>
                    <a:pt x="9727" y="1612"/>
                  </a:lnTo>
                  <a:cubicBezTo>
                    <a:pt x="9727" y="730"/>
                    <a:pt x="8997" y="1"/>
                    <a:pt x="8085" y="1"/>
                  </a:cubicBez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90"/>
            <p:cNvSpPr/>
            <p:nvPr/>
          </p:nvSpPr>
          <p:spPr>
            <a:xfrm rot="-514359">
              <a:off x="1373904" y="1202490"/>
              <a:ext cx="128616" cy="144188"/>
            </a:xfrm>
            <a:custGeom>
              <a:avLst/>
              <a:gdLst/>
              <a:ahLst/>
              <a:cxnLst/>
              <a:rect l="l" t="t" r="r" b="b"/>
              <a:pathLst>
                <a:path w="2007" h="2250" fill="none" extrusionOk="0">
                  <a:moveTo>
                    <a:pt x="0" y="92"/>
                  </a:moveTo>
                  <a:lnTo>
                    <a:pt x="0" y="2159"/>
                  </a:lnTo>
                  <a:cubicBezTo>
                    <a:pt x="0" y="2219"/>
                    <a:pt x="61" y="2250"/>
                    <a:pt x="91" y="2219"/>
                  </a:cubicBezTo>
                  <a:lnTo>
                    <a:pt x="1946" y="1186"/>
                  </a:lnTo>
                  <a:cubicBezTo>
                    <a:pt x="2006" y="1156"/>
                    <a:pt x="2006" y="1095"/>
                    <a:pt x="1946" y="1064"/>
                  </a:cubicBezTo>
                  <a:lnTo>
                    <a:pt x="91" y="31"/>
                  </a:lnTo>
                  <a:cubicBezTo>
                    <a:pt x="61" y="1"/>
                    <a:pt x="0" y="31"/>
                    <a:pt x="0" y="92"/>
                  </a:cubicBez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90"/>
            <p:cNvSpPr/>
            <p:nvPr/>
          </p:nvSpPr>
          <p:spPr>
            <a:xfrm rot="-514359">
              <a:off x="1284435" y="1131993"/>
              <a:ext cx="286389" cy="288376"/>
            </a:xfrm>
            <a:custGeom>
              <a:avLst/>
              <a:gdLst/>
              <a:ahLst/>
              <a:cxnLst/>
              <a:rect l="l" t="t" r="r" b="b"/>
              <a:pathLst>
                <a:path w="4469" h="4500" fill="none" extrusionOk="0">
                  <a:moveTo>
                    <a:pt x="3496" y="4499"/>
                  </a:moveTo>
                  <a:lnTo>
                    <a:pt x="973" y="4499"/>
                  </a:lnTo>
                  <a:cubicBezTo>
                    <a:pt x="426" y="4499"/>
                    <a:pt x="0" y="4044"/>
                    <a:pt x="0" y="3496"/>
                  </a:cubicBezTo>
                  <a:lnTo>
                    <a:pt x="0" y="1004"/>
                  </a:lnTo>
                  <a:cubicBezTo>
                    <a:pt x="0" y="457"/>
                    <a:pt x="426" y="1"/>
                    <a:pt x="973" y="1"/>
                  </a:cubicBezTo>
                  <a:lnTo>
                    <a:pt x="3496" y="1"/>
                  </a:lnTo>
                  <a:cubicBezTo>
                    <a:pt x="4043" y="1"/>
                    <a:pt x="4468" y="457"/>
                    <a:pt x="4468" y="1004"/>
                  </a:cubicBezTo>
                  <a:lnTo>
                    <a:pt x="4468" y="3496"/>
                  </a:lnTo>
                  <a:cubicBezTo>
                    <a:pt x="4468" y="4044"/>
                    <a:pt x="4043" y="4499"/>
                    <a:pt x="3496" y="4499"/>
                  </a:cubicBez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5" name="Google Shape;1395;p90"/>
          <p:cNvGrpSpPr/>
          <p:nvPr/>
        </p:nvGrpSpPr>
        <p:grpSpPr>
          <a:xfrm>
            <a:off x="6543922" y="843718"/>
            <a:ext cx="851910" cy="781546"/>
            <a:chOff x="7145197" y="889118"/>
            <a:chExt cx="851910" cy="781546"/>
          </a:xfrm>
        </p:grpSpPr>
        <p:sp>
          <p:nvSpPr>
            <p:cNvPr id="1396" name="Google Shape;1396;p90"/>
            <p:cNvSpPr/>
            <p:nvPr/>
          </p:nvSpPr>
          <p:spPr>
            <a:xfrm rot="989540">
              <a:off x="7709562" y="1210205"/>
              <a:ext cx="104304" cy="104304"/>
            </a:xfrm>
            <a:custGeom>
              <a:avLst/>
              <a:gdLst/>
              <a:ahLst/>
              <a:cxnLst/>
              <a:rect l="l" t="t" r="r" b="b"/>
              <a:pathLst>
                <a:path w="1855" h="1855" fill="none" extrusionOk="0">
                  <a:moveTo>
                    <a:pt x="1" y="912"/>
                  </a:moveTo>
                  <a:cubicBezTo>
                    <a:pt x="1" y="426"/>
                    <a:pt x="396" y="0"/>
                    <a:pt x="913" y="0"/>
                  </a:cubicBezTo>
                  <a:cubicBezTo>
                    <a:pt x="1429" y="0"/>
                    <a:pt x="1825" y="395"/>
                    <a:pt x="1855" y="912"/>
                  </a:cubicBezTo>
                  <a:cubicBezTo>
                    <a:pt x="1855" y="1429"/>
                    <a:pt x="1429" y="1824"/>
                    <a:pt x="943" y="1824"/>
                  </a:cubicBezTo>
                  <a:cubicBezTo>
                    <a:pt x="426" y="1854"/>
                    <a:pt x="1" y="1429"/>
                    <a:pt x="1" y="912"/>
                  </a:cubicBezTo>
                  <a:close/>
                </a:path>
              </a:pathLst>
            </a:custGeom>
            <a:noFill/>
            <a:ln w="68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90"/>
            <p:cNvSpPr/>
            <p:nvPr/>
          </p:nvSpPr>
          <p:spPr>
            <a:xfrm rot="989540">
              <a:off x="7538656" y="1161368"/>
              <a:ext cx="104304" cy="104304"/>
            </a:xfrm>
            <a:custGeom>
              <a:avLst/>
              <a:gdLst/>
              <a:ahLst/>
              <a:cxnLst/>
              <a:rect l="l" t="t" r="r" b="b"/>
              <a:pathLst>
                <a:path w="1855" h="1855" fill="none" extrusionOk="0">
                  <a:moveTo>
                    <a:pt x="1" y="913"/>
                  </a:moveTo>
                  <a:cubicBezTo>
                    <a:pt x="1" y="426"/>
                    <a:pt x="426" y="1"/>
                    <a:pt x="913" y="1"/>
                  </a:cubicBezTo>
                  <a:cubicBezTo>
                    <a:pt x="1429" y="1"/>
                    <a:pt x="1855" y="396"/>
                    <a:pt x="1855" y="913"/>
                  </a:cubicBezTo>
                  <a:cubicBezTo>
                    <a:pt x="1855" y="1429"/>
                    <a:pt x="1460" y="1824"/>
                    <a:pt x="943" y="1824"/>
                  </a:cubicBezTo>
                  <a:cubicBezTo>
                    <a:pt x="426" y="1855"/>
                    <a:pt x="1" y="1429"/>
                    <a:pt x="1" y="913"/>
                  </a:cubicBezTo>
                  <a:close/>
                </a:path>
              </a:pathLst>
            </a:custGeom>
            <a:noFill/>
            <a:ln w="68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90"/>
            <p:cNvSpPr/>
            <p:nvPr/>
          </p:nvSpPr>
          <p:spPr>
            <a:xfrm rot="989540">
              <a:off x="7367734" y="1112584"/>
              <a:ext cx="104304" cy="104304"/>
            </a:xfrm>
            <a:custGeom>
              <a:avLst/>
              <a:gdLst/>
              <a:ahLst/>
              <a:cxnLst/>
              <a:rect l="l" t="t" r="r" b="b"/>
              <a:pathLst>
                <a:path w="1855" h="1855" fill="none" extrusionOk="0">
                  <a:moveTo>
                    <a:pt x="31" y="942"/>
                  </a:moveTo>
                  <a:cubicBezTo>
                    <a:pt x="0" y="426"/>
                    <a:pt x="426" y="0"/>
                    <a:pt x="943" y="0"/>
                  </a:cubicBezTo>
                  <a:cubicBezTo>
                    <a:pt x="1429" y="0"/>
                    <a:pt x="1855" y="395"/>
                    <a:pt x="1855" y="912"/>
                  </a:cubicBezTo>
                  <a:cubicBezTo>
                    <a:pt x="1855" y="1429"/>
                    <a:pt x="1459" y="1824"/>
                    <a:pt x="943" y="1824"/>
                  </a:cubicBezTo>
                  <a:cubicBezTo>
                    <a:pt x="426" y="1854"/>
                    <a:pt x="31" y="1429"/>
                    <a:pt x="31" y="942"/>
                  </a:cubicBezTo>
                  <a:close/>
                </a:path>
              </a:pathLst>
            </a:custGeom>
            <a:noFill/>
            <a:ln w="68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90"/>
            <p:cNvSpPr/>
            <p:nvPr/>
          </p:nvSpPr>
          <p:spPr>
            <a:xfrm rot="989540">
              <a:off x="7216491" y="977355"/>
              <a:ext cx="709321" cy="605073"/>
            </a:xfrm>
            <a:custGeom>
              <a:avLst/>
              <a:gdLst/>
              <a:ahLst/>
              <a:cxnLst/>
              <a:rect l="l" t="t" r="r" b="b"/>
              <a:pathLst>
                <a:path w="12615" h="10761" fill="none" extrusionOk="0">
                  <a:moveTo>
                    <a:pt x="2858" y="8451"/>
                  </a:moveTo>
                  <a:lnTo>
                    <a:pt x="5989" y="8420"/>
                  </a:lnTo>
                  <a:cubicBezTo>
                    <a:pt x="6475" y="10396"/>
                    <a:pt x="7995" y="10730"/>
                    <a:pt x="8876" y="10761"/>
                  </a:cubicBezTo>
                  <a:cubicBezTo>
                    <a:pt x="9059" y="10761"/>
                    <a:pt x="9150" y="10518"/>
                    <a:pt x="8998" y="10426"/>
                  </a:cubicBezTo>
                  <a:cubicBezTo>
                    <a:pt x="8025" y="9667"/>
                    <a:pt x="8390" y="8390"/>
                    <a:pt x="8390" y="8390"/>
                  </a:cubicBezTo>
                  <a:lnTo>
                    <a:pt x="9849" y="8390"/>
                  </a:lnTo>
                  <a:cubicBezTo>
                    <a:pt x="11369" y="8360"/>
                    <a:pt x="12615" y="7113"/>
                    <a:pt x="12615" y="5563"/>
                  </a:cubicBezTo>
                  <a:lnTo>
                    <a:pt x="12584" y="2767"/>
                  </a:lnTo>
                  <a:cubicBezTo>
                    <a:pt x="12554" y="1247"/>
                    <a:pt x="11308" y="1"/>
                    <a:pt x="9758" y="1"/>
                  </a:cubicBezTo>
                  <a:lnTo>
                    <a:pt x="2767" y="92"/>
                  </a:lnTo>
                  <a:cubicBezTo>
                    <a:pt x="1247" y="92"/>
                    <a:pt x="1" y="1369"/>
                    <a:pt x="1" y="2888"/>
                  </a:cubicBezTo>
                  <a:lnTo>
                    <a:pt x="31" y="5685"/>
                  </a:lnTo>
                  <a:cubicBezTo>
                    <a:pt x="61" y="7235"/>
                    <a:pt x="1338" y="8481"/>
                    <a:pt x="2858" y="8451"/>
                  </a:cubicBezTo>
                  <a:close/>
                </a:path>
              </a:pathLst>
            </a:custGeom>
            <a:noFill/>
            <a:ln w="68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03"/>
        <p:cNvGrpSpPr/>
        <p:nvPr/>
      </p:nvGrpSpPr>
      <p:grpSpPr>
        <a:xfrm>
          <a:off x="0" y="0"/>
          <a:ext cx="0" cy="0"/>
          <a:chOff x="0" y="0"/>
          <a:chExt cx="0" cy="0"/>
        </a:xfrm>
      </p:grpSpPr>
      <p:grpSp>
        <p:nvGrpSpPr>
          <p:cNvPr id="1404" name="Google Shape;1404;p91"/>
          <p:cNvGrpSpPr/>
          <p:nvPr/>
        </p:nvGrpSpPr>
        <p:grpSpPr>
          <a:xfrm>
            <a:off x="6089694" y="1819623"/>
            <a:ext cx="2863019" cy="2707636"/>
            <a:chOff x="4474850" y="1409325"/>
            <a:chExt cx="2863019" cy="2707636"/>
          </a:xfrm>
        </p:grpSpPr>
        <p:sp>
          <p:nvSpPr>
            <p:cNvPr id="1405" name="Google Shape;1405;p91"/>
            <p:cNvSpPr/>
            <p:nvPr/>
          </p:nvSpPr>
          <p:spPr>
            <a:xfrm>
              <a:off x="4474850" y="1409325"/>
              <a:ext cx="2859900" cy="2707500"/>
            </a:xfrm>
            <a:prstGeom prst="roundRect">
              <a:avLst>
                <a:gd name="adj" fmla="val 4850"/>
              </a:avLst>
            </a:prstGeom>
            <a:gradFill>
              <a:gsLst>
                <a:gs pos="0">
                  <a:schemeClr val="accent2"/>
                </a:gs>
                <a:gs pos="100000">
                  <a:schemeClr val="accent6"/>
                </a:gs>
              </a:gsLst>
              <a:lin ang="80993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91"/>
            <p:cNvSpPr/>
            <p:nvPr/>
          </p:nvSpPr>
          <p:spPr>
            <a:xfrm>
              <a:off x="5452870" y="3533575"/>
              <a:ext cx="852000" cy="496800"/>
            </a:xfrm>
            <a:prstGeom prst="rect">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91"/>
            <p:cNvSpPr/>
            <p:nvPr/>
          </p:nvSpPr>
          <p:spPr>
            <a:xfrm>
              <a:off x="6378162" y="3533575"/>
              <a:ext cx="852000" cy="496800"/>
            </a:xfrm>
            <a:prstGeom prst="rect">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91"/>
            <p:cNvSpPr/>
            <p:nvPr/>
          </p:nvSpPr>
          <p:spPr>
            <a:xfrm>
              <a:off x="5452100" y="2016250"/>
              <a:ext cx="1764900" cy="1457100"/>
            </a:xfrm>
            <a:prstGeom prst="rect">
              <a:avLst/>
            </a:prstGeom>
            <a:solidFill>
              <a:schemeClr val="dk1"/>
            </a:solidFill>
            <a:ln w="952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91"/>
            <p:cNvSpPr/>
            <p:nvPr/>
          </p:nvSpPr>
          <p:spPr>
            <a:xfrm>
              <a:off x="4475739" y="1675816"/>
              <a:ext cx="2862131" cy="63"/>
            </a:xfrm>
            <a:custGeom>
              <a:avLst/>
              <a:gdLst/>
              <a:ahLst/>
              <a:cxnLst/>
              <a:rect l="l" t="t" r="r" b="b"/>
              <a:pathLst>
                <a:path w="74288" h="1" fill="none" extrusionOk="0">
                  <a:moveTo>
                    <a:pt x="0" y="1"/>
                  </a:moveTo>
                  <a:lnTo>
                    <a:pt x="74287"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91"/>
            <p:cNvSpPr/>
            <p:nvPr/>
          </p:nvSpPr>
          <p:spPr>
            <a:xfrm>
              <a:off x="4475739" y="1939429"/>
              <a:ext cx="2862131" cy="63"/>
            </a:xfrm>
            <a:custGeom>
              <a:avLst/>
              <a:gdLst/>
              <a:ahLst/>
              <a:cxnLst/>
              <a:rect l="l" t="t" r="r" b="b"/>
              <a:pathLst>
                <a:path w="74288" h="1" fill="none" extrusionOk="0">
                  <a:moveTo>
                    <a:pt x="0" y="1"/>
                  </a:moveTo>
                  <a:lnTo>
                    <a:pt x="74287"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91"/>
            <p:cNvSpPr/>
            <p:nvPr/>
          </p:nvSpPr>
          <p:spPr>
            <a:xfrm>
              <a:off x="4597962" y="1521103"/>
              <a:ext cx="49706" cy="47821"/>
            </a:xfrm>
            <a:custGeom>
              <a:avLst/>
              <a:gdLst/>
              <a:ahLst/>
              <a:cxnLst/>
              <a:rect l="l" t="t" r="r" b="b"/>
              <a:pathLst>
                <a:path w="791" h="761" fill="none" extrusionOk="0">
                  <a:moveTo>
                    <a:pt x="791" y="396"/>
                  </a:moveTo>
                  <a:cubicBezTo>
                    <a:pt x="791" y="153"/>
                    <a:pt x="608" y="1"/>
                    <a:pt x="396" y="1"/>
                  </a:cubicBezTo>
                  <a:cubicBezTo>
                    <a:pt x="183" y="1"/>
                    <a:pt x="1" y="153"/>
                    <a:pt x="1" y="396"/>
                  </a:cubicBezTo>
                  <a:cubicBezTo>
                    <a:pt x="1" y="609"/>
                    <a:pt x="183" y="761"/>
                    <a:pt x="396" y="761"/>
                  </a:cubicBezTo>
                  <a:cubicBezTo>
                    <a:pt x="608" y="761"/>
                    <a:pt x="791" y="609"/>
                    <a:pt x="791" y="396"/>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91"/>
            <p:cNvSpPr/>
            <p:nvPr/>
          </p:nvSpPr>
          <p:spPr>
            <a:xfrm>
              <a:off x="4704916" y="1521103"/>
              <a:ext cx="49706" cy="47821"/>
            </a:xfrm>
            <a:custGeom>
              <a:avLst/>
              <a:gdLst/>
              <a:ahLst/>
              <a:cxnLst/>
              <a:rect l="l" t="t" r="r" b="b"/>
              <a:pathLst>
                <a:path w="791" h="761" fill="none" extrusionOk="0">
                  <a:moveTo>
                    <a:pt x="791" y="396"/>
                  </a:moveTo>
                  <a:cubicBezTo>
                    <a:pt x="791" y="609"/>
                    <a:pt x="609" y="761"/>
                    <a:pt x="396" y="761"/>
                  </a:cubicBezTo>
                  <a:cubicBezTo>
                    <a:pt x="183" y="761"/>
                    <a:pt x="1" y="609"/>
                    <a:pt x="1" y="396"/>
                  </a:cubicBezTo>
                  <a:cubicBezTo>
                    <a:pt x="1" y="153"/>
                    <a:pt x="183" y="1"/>
                    <a:pt x="396" y="1"/>
                  </a:cubicBezTo>
                  <a:cubicBezTo>
                    <a:pt x="609" y="1"/>
                    <a:pt x="791" y="153"/>
                    <a:pt x="791" y="396"/>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91"/>
            <p:cNvSpPr/>
            <p:nvPr/>
          </p:nvSpPr>
          <p:spPr>
            <a:xfrm>
              <a:off x="4813818" y="1521103"/>
              <a:ext cx="47821" cy="47821"/>
            </a:xfrm>
            <a:custGeom>
              <a:avLst/>
              <a:gdLst/>
              <a:ahLst/>
              <a:cxnLst/>
              <a:rect l="l" t="t" r="r" b="b"/>
              <a:pathLst>
                <a:path w="761" h="761" fill="none" extrusionOk="0">
                  <a:moveTo>
                    <a:pt x="760" y="396"/>
                  </a:moveTo>
                  <a:cubicBezTo>
                    <a:pt x="760" y="609"/>
                    <a:pt x="608" y="761"/>
                    <a:pt x="395" y="761"/>
                  </a:cubicBezTo>
                  <a:cubicBezTo>
                    <a:pt x="183" y="761"/>
                    <a:pt x="0" y="609"/>
                    <a:pt x="0" y="396"/>
                  </a:cubicBezTo>
                  <a:cubicBezTo>
                    <a:pt x="0" y="153"/>
                    <a:pt x="183" y="1"/>
                    <a:pt x="395" y="1"/>
                  </a:cubicBezTo>
                  <a:cubicBezTo>
                    <a:pt x="608" y="1"/>
                    <a:pt x="760" y="153"/>
                    <a:pt x="760" y="396"/>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91"/>
            <p:cNvSpPr/>
            <p:nvPr/>
          </p:nvSpPr>
          <p:spPr>
            <a:xfrm>
              <a:off x="4603681" y="1807654"/>
              <a:ext cx="340090" cy="63"/>
            </a:xfrm>
            <a:custGeom>
              <a:avLst/>
              <a:gdLst/>
              <a:ahLst/>
              <a:cxnLst/>
              <a:rect l="l" t="t" r="r" b="b"/>
              <a:pathLst>
                <a:path w="5412" h="1" fill="none" extrusionOk="0">
                  <a:moveTo>
                    <a:pt x="1" y="0"/>
                  </a:moveTo>
                  <a:lnTo>
                    <a:pt x="5411"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91"/>
            <p:cNvSpPr/>
            <p:nvPr/>
          </p:nvSpPr>
          <p:spPr>
            <a:xfrm>
              <a:off x="5117523" y="1807654"/>
              <a:ext cx="338142" cy="63"/>
            </a:xfrm>
            <a:custGeom>
              <a:avLst/>
              <a:gdLst/>
              <a:ahLst/>
              <a:cxnLst/>
              <a:rect l="l" t="t" r="r" b="b"/>
              <a:pathLst>
                <a:path w="5381" h="1" fill="none" extrusionOk="0">
                  <a:moveTo>
                    <a:pt x="0" y="0"/>
                  </a:moveTo>
                  <a:lnTo>
                    <a:pt x="5380"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91"/>
            <p:cNvSpPr/>
            <p:nvPr/>
          </p:nvSpPr>
          <p:spPr>
            <a:xfrm>
              <a:off x="5629418" y="1807654"/>
              <a:ext cx="338142" cy="63"/>
            </a:xfrm>
            <a:custGeom>
              <a:avLst/>
              <a:gdLst/>
              <a:ahLst/>
              <a:cxnLst/>
              <a:rect l="l" t="t" r="r" b="b"/>
              <a:pathLst>
                <a:path w="5381" h="1" fill="none" extrusionOk="0">
                  <a:moveTo>
                    <a:pt x="0" y="0"/>
                  </a:moveTo>
                  <a:lnTo>
                    <a:pt x="5380"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91"/>
            <p:cNvSpPr/>
            <p:nvPr/>
          </p:nvSpPr>
          <p:spPr>
            <a:xfrm>
              <a:off x="6141313" y="1807654"/>
              <a:ext cx="340027" cy="63"/>
            </a:xfrm>
            <a:custGeom>
              <a:avLst/>
              <a:gdLst/>
              <a:ahLst/>
              <a:cxnLst/>
              <a:rect l="l" t="t" r="r" b="b"/>
              <a:pathLst>
                <a:path w="5411" h="1" fill="none" extrusionOk="0">
                  <a:moveTo>
                    <a:pt x="0" y="0"/>
                  </a:moveTo>
                  <a:lnTo>
                    <a:pt x="5411"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91"/>
            <p:cNvSpPr/>
            <p:nvPr/>
          </p:nvSpPr>
          <p:spPr>
            <a:xfrm>
              <a:off x="5377304" y="1939429"/>
              <a:ext cx="0" cy="2177532"/>
            </a:xfrm>
            <a:custGeom>
              <a:avLst/>
              <a:gdLst/>
              <a:ahLst/>
              <a:cxnLst/>
              <a:rect l="l" t="t" r="r" b="b"/>
              <a:pathLst>
                <a:path h="34652" fill="none" extrusionOk="0">
                  <a:moveTo>
                    <a:pt x="0" y="1"/>
                  </a:moveTo>
                  <a:lnTo>
                    <a:pt x="0" y="3465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91"/>
            <p:cNvSpPr/>
            <p:nvPr/>
          </p:nvSpPr>
          <p:spPr>
            <a:xfrm>
              <a:off x="4475739" y="2327152"/>
              <a:ext cx="901565" cy="63"/>
            </a:xfrm>
            <a:custGeom>
              <a:avLst/>
              <a:gdLst/>
              <a:ahLst/>
              <a:cxnLst/>
              <a:rect l="l" t="t" r="r" b="b"/>
              <a:pathLst>
                <a:path w="14347" h="1" fill="none" extrusionOk="0">
                  <a:moveTo>
                    <a:pt x="0" y="1"/>
                  </a:moveTo>
                  <a:lnTo>
                    <a:pt x="14347"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91"/>
            <p:cNvSpPr/>
            <p:nvPr/>
          </p:nvSpPr>
          <p:spPr>
            <a:xfrm>
              <a:off x="4475739" y="2714938"/>
              <a:ext cx="901565" cy="63"/>
            </a:xfrm>
            <a:custGeom>
              <a:avLst/>
              <a:gdLst/>
              <a:ahLst/>
              <a:cxnLst/>
              <a:rect l="l" t="t" r="r" b="b"/>
              <a:pathLst>
                <a:path w="14347" h="1" fill="none" extrusionOk="0">
                  <a:moveTo>
                    <a:pt x="0" y="0"/>
                  </a:moveTo>
                  <a:lnTo>
                    <a:pt x="14347"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91"/>
            <p:cNvSpPr/>
            <p:nvPr/>
          </p:nvSpPr>
          <p:spPr>
            <a:xfrm>
              <a:off x="4475739" y="3100775"/>
              <a:ext cx="901565" cy="63"/>
            </a:xfrm>
            <a:custGeom>
              <a:avLst/>
              <a:gdLst/>
              <a:ahLst/>
              <a:cxnLst/>
              <a:rect l="l" t="t" r="r" b="b"/>
              <a:pathLst>
                <a:path w="14347" h="1" fill="none" extrusionOk="0">
                  <a:moveTo>
                    <a:pt x="0" y="0"/>
                  </a:moveTo>
                  <a:lnTo>
                    <a:pt x="14347"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91"/>
            <p:cNvSpPr/>
            <p:nvPr/>
          </p:nvSpPr>
          <p:spPr>
            <a:xfrm>
              <a:off x="4475739" y="3488498"/>
              <a:ext cx="901565" cy="63"/>
            </a:xfrm>
            <a:custGeom>
              <a:avLst/>
              <a:gdLst/>
              <a:ahLst/>
              <a:cxnLst/>
              <a:rect l="l" t="t" r="r" b="b"/>
              <a:pathLst>
                <a:path w="14347" h="1" fill="none" extrusionOk="0">
                  <a:moveTo>
                    <a:pt x="0" y="0"/>
                  </a:moveTo>
                  <a:lnTo>
                    <a:pt x="14347"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91"/>
            <p:cNvSpPr/>
            <p:nvPr/>
          </p:nvSpPr>
          <p:spPr>
            <a:xfrm>
              <a:off x="4475739" y="3874336"/>
              <a:ext cx="901565" cy="63"/>
            </a:xfrm>
            <a:custGeom>
              <a:avLst/>
              <a:gdLst/>
              <a:ahLst/>
              <a:cxnLst/>
              <a:rect l="l" t="t" r="r" b="b"/>
              <a:pathLst>
                <a:path w="14347" h="1" fill="none" extrusionOk="0">
                  <a:moveTo>
                    <a:pt x="0" y="0"/>
                  </a:moveTo>
                  <a:lnTo>
                    <a:pt x="14347"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91"/>
            <p:cNvSpPr/>
            <p:nvPr/>
          </p:nvSpPr>
          <p:spPr>
            <a:xfrm>
              <a:off x="4808099" y="2101808"/>
              <a:ext cx="452699" cy="63"/>
            </a:xfrm>
            <a:custGeom>
              <a:avLst/>
              <a:gdLst/>
              <a:ahLst/>
              <a:cxnLst/>
              <a:rect l="l" t="t" r="r" b="b"/>
              <a:pathLst>
                <a:path w="7204" h="1" fill="none" extrusionOk="0">
                  <a:moveTo>
                    <a:pt x="0" y="0"/>
                  </a:moveTo>
                  <a:lnTo>
                    <a:pt x="7204"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91"/>
            <p:cNvSpPr/>
            <p:nvPr/>
          </p:nvSpPr>
          <p:spPr>
            <a:xfrm>
              <a:off x="4808099" y="2164836"/>
              <a:ext cx="362964" cy="63"/>
            </a:xfrm>
            <a:custGeom>
              <a:avLst/>
              <a:gdLst/>
              <a:ahLst/>
              <a:cxnLst/>
              <a:rect l="l" t="t" r="r" b="b"/>
              <a:pathLst>
                <a:path w="5776" h="1" fill="none" extrusionOk="0">
                  <a:moveTo>
                    <a:pt x="0" y="0"/>
                  </a:moveTo>
                  <a:lnTo>
                    <a:pt x="5775"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91"/>
            <p:cNvSpPr/>
            <p:nvPr/>
          </p:nvSpPr>
          <p:spPr>
            <a:xfrm>
              <a:off x="4808099" y="2489531"/>
              <a:ext cx="452699" cy="63"/>
            </a:xfrm>
            <a:custGeom>
              <a:avLst/>
              <a:gdLst/>
              <a:ahLst/>
              <a:cxnLst/>
              <a:rect l="l" t="t" r="r" b="b"/>
              <a:pathLst>
                <a:path w="7204" h="1" fill="none" extrusionOk="0">
                  <a:moveTo>
                    <a:pt x="0" y="0"/>
                  </a:moveTo>
                  <a:lnTo>
                    <a:pt x="7204"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91"/>
            <p:cNvSpPr/>
            <p:nvPr/>
          </p:nvSpPr>
          <p:spPr>
            <a:xfrm>
              <a:off x="4808099" y="2552559"/>
              <a:ext cx="452699" cy="63"/>
            </a:xfrm>
            <a:custGeom>
              <a:avLst/>
              <a:gdLst/>
              <a:ahLst/>
              <a:cxnLst/>
              <a:rect l="l" t="t" r="r" b="b"/>
              <a:pathLst>
                <a:path w="7204" h="1" fill="none" extrusionOk="0">
                  <a:moveTo>
                    <a:pt x="0" y="1"/>
                  </a:moveTo>
                  <a:lnTo>
                    <a:pt x="7204"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91"/>
            <p:cNvSpPr/>
            <p:nvPr/>
          </p:nvSpPr>
          <p:spPr>
            <a:xfrm>
              <a:off x="4808099" y="2877253"/>
              <a:ext cx="452699" cy="63"/>
            </a:xfrm>
            <a:custGeom>
              <a:avLst/>
              <a:gdLst/>
              <a:ahLst/>
              <a:cxnLst/>
              <a:rect l="l" t="t" r="r" b="b"/>
              <a:pathLst>
                <a:path w="7204" h="1" fill="none" extrusionOk="0">
                  <a:moveTo>
                    <a:pt x="0" y="1"/>
                  </a:moveTo>
                  <a:lnTo>
                    <a:pt x="7204"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91"/>
            <p:cNvSpPr/>
            <p:nvPr/>
          </p:nvSpPr>
          <p:spPr>
            <a:xfrm>
              <a:off x="4808099" y="2938397"/>
              <a:ext cx="301821" cy="63"/>
            </a:xfrm>
            <a:custGeom>
              <a:avLst/>
              <a:gdLst/>
              <a:ahLst/>
              <a:cxnLst/>
              <a:rect l="l" t="t" r="r" b="b"/>
              <a:pathLst>
                <a:path w="4803" h="1" fill="none" extrusionOk="0">
                  <a:moveTo>
                    <a:pt x="0" y="0"/>
                  </a:moveTo>
                  <a:lnTo>
                    <a:pt x="4803"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91"/>
            <p:cNvSpPr/>
            <p:nvPr/>
          </p:nvSpPr>
          <p:spPr>
            <a:xfrm>
              <a:off x="4808099" y="3263091"/>
              <a:ext cx="452699" cy="63"/>
            </a:xfrm>
            <a:custGeom>
              <a:avLst/>
              <a:gdLst/>
              <a:ahLst/>
              <a:cxnLst/>
              <a:rect l="l" t="t" r="r" b="b"/>
              <a:pathLst>
                <a:path w="7204" h="1" fill="none" extrusionOk="0">
                  <a:moveTo>
                    <a:pt x="0" y="1"/>
                  </a:moveTo>
                  <a:lnTo>
                    <a:pt x="7204"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91"/>
            <p:cNvSpPr/>
            <p:nvPr/>
          </p:nvSpPr>
          <p:spPr>
            <a:xfrm>
              <a:off x="4808099" y="3326120"/>
              <a:ext cx="225407" cy="63"/>
            </a:xfrm>
            <a:custGeom>
              <a:avLst/>
              <a:gdLst/>
              <a:ahLst/>
              <a:cxnLst/>
              <a:rect l="l" t="t" r="r" b="b"/>
              <a:pathLst>
                <a:path w="3587" h="1" fill="none" extrusionOk="0">
                  <a:moveTo>
                    <a:pt x="0" y="1"/>
                  </a:moveTo>
                  <a:lnTo>
                    <a:pt x="3587"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91"/>
            <p:cNvSpPr/>
            <p:nvPr/>
          </p:nvSpPr>
          <p:spPr>
            <a:xfrm>
              <a:off x="4808099" y="3650814"/>
              <a:ext cx="452699" cy="63"/>
            </a:xfrm>
            <a:custGeom>
              <a:avLst/>
              <a:gdLst/>
              <a:ahLst/>
              <a:cxnLst/>
              <a:rect l="l" t="t" r="r" b="b"/>
              <a:pathLst>
                <a:path w="7204" h="1" fill="none" extrusionOk="0">
                  <a:moveTo>
                    <a:pt x="0" y="1"/>
                  </a:moveTo>
                  <a:lnTo>
                    <a:pt x="7204"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91"/>
            <p:cNvSpPr/>
            <p:nvPr/>
          </p:nvSpPr>
          <p:spPr>
            <a:xfrm>
              <a:off x="4808099" y="3711957"/>
              <a:ext cx="362964" cy="63"/>
            </a:xfrm>
            <a:custGeom>
              <a:avLst/>
              <a:gdLst/>
              <a:ahLst/>
              <a:cxnLst/>
              <a:rect l="l" t="t" r="r" b="b"/>
              <a:pathLst>
                <a:path w="5776" h="1" fill="none" extrusionOk="0">
                  <a:moveTo>
                    <a:pt x="0" y="1"/>
                  </a:moveTo>
                  <a:lnTo>
                    <a:pt x="5775"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91"/>
            <p:cNvSpPr/>
            <p:nvPr/>
          </p:nvSpPr>
          <p:spPr>
            <a:xfrm>
              <a:off x="5452877" y="3664199"/>
              <a:ext cx="851985" cy="301883"/>
            </a:xfrm>
            <a:custGeom>
              <a:avLst/>
              <a:gdLst/>
              <a:ahLst/>
              <a:cxnLst/>
              <a:rect l="l" t="t" r="r" b="b"/>
              <a:pathLst>
                <a:path w="13558" h="4804" fill="none" extrusionOk="0">
                  <a:moveTo>
                    <a:pt x="1" y="4803"/>
                  </a:moveTo>
                  <a:lnTo>
                    <a:pt x="2706" y="2372"/>
                  </a:lnTo>
                  <a:lnTo>
                    <a:pt x="5259" y="4803"/>
                  </a:lnTo>
                  <a:lnTo>
                    <a:pt x="10487" y="1"/>
                  </a:lnTo>
                  <a:lnTo>
                    <a:pt x="13557" y="304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91"/>
            <p:cNvSpPr/>
            <p:nvPr/>
          </p:nvSpPr>
          <p:spPr>
            <a:xfrm>
              <a:off x="5575941" y="3650814"/>
              <a:ext cx="89798" cy="89861"/>
            </a:xfrm>
            <a:custGeom>
              <a:avLst/>
              <a:gdLst/>
              <a:ahLst/>
              <a:cxnLst/>
              <a:rect l="l" t="t" r="r" b="b"/>
              <a:pathLst>
                <a:path w="1429" h="1430" fill="none" extrusionOk="0">
                  <a:moveTo>
                    <a:pt x="1429" y="730"/>
                  </a:moveTo>
                  <a:cubicBezTo>
                    <a:pt x="1429" y="335"/>
                    <a:pt x="1125" y="1"/>
                    <a:pt x="730" y="1"/>
                  </a:cubicBezTo>
                  <a:cubicBezTo>
                    <a:pt x="335" y="1"/>
                    <a:pt x="0" y="335"/>
                    <a:pt x="0" y="730"/>
                  </a:cubicBezTo>
                  <a:cubicBezTo>
                    <a:pt x="0" y="1126"/>
                    <a:pt x="335" y="1430"/>
                    <a:pt x="730" y="1430"/>
                  </a:cubicBezTo>
                  <a:cubicBezTo>
                    <a:pt x="1125" y="1430"/>
                    <a:pt x="1429" y="1126"/>
                    <a:pt x="1429" y="730"/>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91"/>
            <p:cNvSpPr/>
            <p:nvPr/>
          </p:nvSpPr>
          <p:spPr>
            <a:xfrm>
              <a:off x="6378169" y="3664199"/>
              <a:ext cx="851985" cy="301883"/>
            </a:xfrm>
            <a:custGeom>
              <a:avLst/>
              <a:gdLst/>
              <a:ahLst/>
              <a:cxnLst/>
              <a:rect l="l" t="t" r="r" b="b"/>
              <a:pathLst>
                <a:path w="13558" h="4804" fill="none" extrusionOk="0">
                  <a:moveTo>
                    <a:pt x="1" y="4803"/>
                  </a:moveTo>
                  <a:lnTo>
                    <a:pt x="2675" y="2372"/>
                  </a:lnTo>
                  <a:lnTo>
                    <a:pt x="5259" y="4803"/>
                  </a:lnTo>
                  <a:lnTo>
                    <a:pt x="10457" y="1"/>
                  </a:lnTo>
                  <a:lnTo>
                    <a:pt x="13557" y="304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91"/>
            <p:cNvSpPr/>
            <p:nvPr/>
          </p:nvSpPr>
          <p:spPr>
            <a:xfrm>
              <a:off x="6494662" y="3650814"/>
              <a:ext cx="91746" cy="89861"/>
            </a:xfrm>
            <a:custGeom>
              <a:avLst/>
              <a:gdLst/>
              <a:ahLst/>
              <a:cxnLst/>
              <a:rect l="l" t="t" r="r" b="b"/>
              <a:pathLst>
                <a:path w="1460" h="1430" fill="none" extrusionOk="0">
                  <a:moveTo>
                    <a:pt x="1459" y="730"/>
                  </a:moveTo>
                  <a:cubicBezTo>
                    <a:pt x="1459" y="335"/>
                    <a:pt x="1125" y="1"/>
                    <a:pt x="730" y="1"/>
                  </a:cubicBezTo>
                  <a:cubicBezTo>
                    <a:pt x="335" y="1"/>
                    <a:pt x="0" y="335"/>
                    <a:pt x="0" y="730"/>
                  </a:cubicBezTo>
                  <a:cubicBezTo>
                    <a:pt x="0" y="1126"/>
                    <a:pt x="335" y="1430"/>
                    <a:pt x="730" y="1430"/>
                  </a:cubicBezTo>
                  <a:cubicBezTo>
                    <a:pt x="1125" y="1430"/>
                    <a:pt x="1459" y="1126"/>
                    <a:pt x="1459" y="730"/>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91"/>
            <p:cNvSpPr/>
            <p:nvPr/>
          </p:nvSpPr>
          <p:spPr>
            <a:xfrm>
              <a:off x="6168020" y="2506749"/>
              <a:ext cx="341975" cy="341912"/>
            </a:xfrm>
            <a:custGeom>
              <a:avLst/>
              <a:gdLst/>
              <a:ahLst/>
              <a:cxnLst/>
              <a:rect l="l" t="t" r="r" b="b"/>
              <a:pathLst>
                <a:path w="5442" h="5441" fill="none" extrusionOk="0">
                  <a:moveTo>
                    <a:pt x="5442" y="2705"/>
                  </a:moveTo>
                  <a:cubicBezTo>
                    <a:pt x="5442" y="1216"/>
                    <a:pt x="4226" y="0"/>
                    <a:pt x="2736" y="0"/>
                  </a:cubicBezTo>
                  <a:cubicBezTo>
                    <a:pt x="1217" y="0"/>
                    <a:pt x="1" y="1216"/>
                    <a:pt x="1" y="2705"/>
                  </a:cubicBezTo>
                  <a:cubicBezTo>
                    <a:pt x="1" y="4225"/>
                    <a:pt x="1217" y="5441"/>
                    <a:pt x="2736" y="5441"/>
                  </a:cubicBezTo>
                  <a:cubicBezTo>
                    <a:pt x="4226" y="5441"/>
                    <a:pt x="5442" y="4225"/>
                    <a:pt x="5442" y="2705"/>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91"/>
            <p:cNvSpPr/>
            <p:nvPr/>
          </p:nvSpPr>
          <p:spPr>
            <a:xfrm>
              <a:off x="5539620" y="2101808"/>
              <a:ext cx="762186" cy="63"/>
            </a:xfrm>
            <a:custGeom>
              <a:avLst/>
              <a:gdLst/>
              <a:ahLst/>
              <a:cxnLst/>
              <a:rect l="l" t="t" r="r" b="b"/>
              <a:pathLst>
                <a:path w="12129" h="1" fill="none" extrusionOk="0">
                  <a:moveTo>
                    <a:pt x="1" y="0"/>
                  </a:moveTo>
                  <a:lnTo>
                    <a:pt x="12129"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91"/>
            <p:cNvSpPr/>
            <p:nvPr/>
          </p:nvSpPr>
          <p:spPr>
            <a:xfrm>
              <a:off x="6279376" y="2595839"/>
              <a:ext cx="150124" cy="163731"/>
            </a:xfrm>
            <a:custGeom>
              <a:avLst/>
              <a:gdLst/>
              <a:ahLst/>
              <a:cxnLst/>
              <a:rect l="l" t="t" r="r" b="b"/>
              <a:pathLst>
                <a:path w="2372" h="2587" extrusionOk="0">
                  <a:moveTo>
                    <a:pt x="70" y="0"/>
                  </a:moveTo>
                  <a:cubicBezTo>
                    <a:pt x="31" y="0"/>
                    <a:pt x="0" y="43"/>
                    <a:pt x="0" y="86"/>
                  </a:cubicBezTo>
                  <a:lnTo>
                    <a:pt x="0" y="2488"/>
                  </a:lnTo>
                  <a:cubicBezTo>
                    <a:pt x="0" y="2537"/>
                    <a:pt x="41" y="2587"/>
                    <a:pt x="89" y="2587"/>
                  </a:cubicBezTo>
                  <a:cubicBezTo>
                    <a:pt x="100" y="2587"/>
                    <a:pt x="111" y="2584"/>
                    <a:pt x="122" y="2579"/>
                  </a:cubicBezTo>
                  <a:lnTo>
                    <a:pt x="2310" y="1363"/>
                  </a:lnTo>
                  <a:cubicBezTo>
                    <a:pt x="2371" y="1332"/>
                    <a:pt x="2371" y="1241"/>
                    <a:pt x="2310" y="1211"/>
                  </a:cubicBezTo>
                  <a:lnTo>
                    <a:pt x="122" y="25"/>
                  </a:lnTo>
                  <a:cubicBezTo>
                    <a:pt x="104" y="8"/>
                    <a:pt x="86" y="0"/>
                    <a:pt x="70" y="0"/>
                  </a:cubicBezTo>
                  <a:close/>
                </a:path>
              </a:pathLst>
            </a:custGeom>
            <a:gradFill>
              <a:gsLst>
                <a:gs pos="0">
                  <a:schemeClr val="accent1"/>
                </a:gs>
                <a:gs pos="100000">
                  <a:schemeClr val="accent2"/>
                </a:gs>
              </a:gsLst>
              <a:lin ang="0" scaled="0"/>
            </a:gra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91"/>
            <p:cNvSpPr/>
            <p:nvPr/>
          </p:nvSpPr>
          <p:spPr>
            <a:xfrm>
              <a:off x="4596475" y="2052561"/>
              <a:ext cx="150125" cy="150105"/>
            </a:xfrm>
            <a:custGeom>
              <a:avLst/>
              <a:gdLst/>
              <a:ahLst/>
              <a:cxnLst/>
              <a:rect l="l" t="t" r="r" b="b"/>
              <a:pathLst>
                <a:path w="3891" h="3891" extrusionOk="0">
                  <a:moveTo>
                    <a:pt x="1946" y="0"/>
                  </a:moveTo>
                  <a:cubicBezTo>
                    <a:pt x="851" y="0"/>
                    <a:pt x="0" y="882"/>
                    <a:pt x="0" y="1945"/>
                  </a:cubicBezTo>
                  <a:cubicBezTo>
                    <a:pt x="0" y="3009"/>
                    <a:pt x="851" y="3891"/>
                    <a:pt x="1946" y="3891"/>
                  </a:cubicBezTo>
                  <a:cubicBezTo>
                    <a:pt x="3009" y="3891"/>
                    <a:pt x="3891" y="3009"/>
                    <a:pt x="3891" y="1945"/>
                  </a:cubicBezTo>
                  <a:cubicBezTo>
                    <a:pt x="3891" y="882"/>
                    <a:pt x="3009" y="0"/>
                    <a:pt x="1946" y="0"/>
                  </a:cubicBezTo>
                  <a:close/>
                </a:path>
              </a:pathLst>
            </a:custGeom>
            <a:solidFill>
              <a:schemeClr val="dk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91"/>
            <p:cNvSpPr/>
            <p:nvPr/>
          </p:nvSpPr>
          <p:spPr>
            <a:xfrm>
              <a:off x="4596475" y="2446036"/>
              <a:ext cx="150125" cy="150105"/>
            </a:xfrm>
            <a:custGeom>
              <a:avLst/>
              <a:gdLst/>
              <a:ahLst/>
              <a:cxnLst/>
              <a:rect l="l" t="t" r="r" b="b"/>
              <a:pathLst>
                <a:path w="3891" h="3891" extrusionOk="0">
                  <a:moveTo>
                    <a:pt x="1946" y="0"/>
                  </a:moveTo>
                  <a:cubicBezTo>
                    <a:pt x="851" y="0"/>
                    <a:pt x="0" y="882"/>
                    <a:pt x="0" y="1945"/>
                  </a:cubicBezTo>
                  <a:cubicBezTo>
                    <a:pt x="0" y="3009"/>
                    <a:pt x="851" y="3891"/>
                    <a:pt x="1946" y="3891"/>
                  </a:cubicBezTo>
                  <a:cubicBezTo>
                    <a:pt x="3009" y="3891"/>
                    <a:pt x="3891" y="3009"/>
                    <a:pt x="3891" y="1945"/>
                  </a:cubicBezTo>
                  <a:cubicBezTo>
                    <a:pt x="3891" y="882"/>
                    <a:pt x="3009" y="0"/>
                    <a:pt x="1946" y="0"/>
                  </a:cubicBezTo>
                  <a:close/>
                </a:path>
              </a:pathLst>
            </a:custGeom>
            <a:solidFill>
              <a:schemeClr val="dk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91"/>
            <p:cNvSpPr/>
            <p:nvPr/>
          </p:nvSpPr>
          <p:spPr>
            <a:xfrm>
              <a:off x="4596475" y="2832836"/>
              <a:ext cx="150125" cy="150105"/>
            </a:xfrm>
            <a:custGeom>
              <a:avLst/>
              <a:gdLst/>
              <a:ahLst/>
              <a:cxnLst/>
              <a:rect l="l" t="t" r="r" b="b"/>
              <a:pathLst>
                <a:path w="3891" h="3891" extrusionOk="0">
                  <a:moveTo>
                    <a:pt x="1946" y="0"/>
                  </a:moveTo>
                  <a:cubicBezTo>
                    <a:pt x="851" y="0"/>
                    <a:pt x="0" y="882"/>
                    <a:pt x="0" y="1945"/>
                  </a:cubicBezTo>
                  <a:cubicBezTo>
                    <a:pt x="0" y="3009"/>
                    <a:pt x="851" y="3891"/>
                    <a:pt x="1946" y="3891"/>
                  </a:cubicBezTo>
                  <a:cubicBezTo>
                    <a:pt x="3009" y="3891"/>
                    <a:pt x="3891" y="3009"/>
                    <a:pt x="3891" y="1945"/>
                  </a:cubicBezTo>
                  <a:cubicBezTo>
                    <a:pt x="3891" y="882"/>
                    <a:pt x="3009" y="0"/>
                    <a:pt x="1946" y="0"/>
                  </a:cubicBezTo>
                  <a:close/>
                </a:path>
              </a:pathLst>
            </a:custGeom>
            <a:solidFill>
              <a:schemeClr val="dk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91"/>
            <p:cNvSpPr/>
            <p:nvPr/>
          </p:nvSpPr>
          <p:spPr>
            <a:xfrm>
              <a:off x="4596475" y="3219624"/>
              <a:ext cx="150125" cy="150105"/>
            </a:xfrm>
            <a:custGeom>
              <a:avLst/>
              <a:gdLst/>
              <a:ahLst/>
              <a:cxnLst/>
              <a:rect l="l" t="t" r="r" b="b"/>
              <a:pathLst>
                <a:path w="3891" h="3891" extrusionOk="0">
                  <a:moveTo>
                    <a:pt x="1946" y="0"/>
                  </a:moveTo>
                  <a:cubicBezTo>
                    <a:pt x="851" y="0"/>
                    <a:pt x="0" y="882"/>
                    <a:pt x="0" y="1945"/>
                  </a:cubicBezTo>
                  <a:cubicBezTo>
                    <a:pt x="0" y="3009"/>
                    <a:pt x="851" y="3891"/>
                    <a:pt x="1946" y="3891"/>
                  </a:cubicBezTo>
                  <a:cubicBezTo>
                    <a:pt x="3009" y="3891"/>
                    <a:pt x="3891" y="3009"/>
                    <a:pt x="3891" y="1945"/>
                  </a:cubicBezTo>
                  <a:cubicBezTo>
                    <a:pt x="3891" y="882"/>
                    <a:pt x="3009" y="0"/>
                    <a:pt x="1946" y="0"/>
                  </a:cubicBezTo>
                  <a:close/>
                </a:path>
              </a:pathLst>
            </a:custGeom>
            <a:solidFill>
              <a:schemeClr val="dk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91"/>
            <p:cNvSpPr/>
            <p:nvPr/>
          </p:nvSpPr>
          <p:spPr>
            <a:xfrm>
              <a:off x="4596475" y="3606386"/>
              <a:ext cx="150125" cy="150105"/>
            </a:xfrm>
            <a:custGeom>
              <a:avLst/>
              <a:gdLst/>
              <a:ahLst/>
              <a:cxnLst/>
              <a:rect l="l" t="t" r="r" b="b"/>
              <a:pathLst>
                <a:path w="3891" h="3891" extrusionOk="0">
                  <a:moveTo>
                    <a:pt x="1946" y="0"/>
                  </a:moveTo>
                  <a:cubicBezTo>
                    <a:pt x="851" y="0"/>
                    <a:pt x="0" y="882"/>
                    <a:pt x="0" y="1945"/>
                  </a:cubicBezTo>
                  <a:cubicBezTo>
                    <a:pt x="0" y="3009"/>
                    <a:pt x="851" y="3891"/>
                    <a:pt x="1946" y="3891"/>
                  </a:cubicBezTo>
                  <a:cubicBezTo>
                    <a:pt x="3009" y="3891"/>
                    <a:pt x="3891" y="3009"/>
                    <a:pt x="3891" y="1945"/>
                  </a:cubicBezTo>
                  <a:cubicBezTo>
                    <a:pt x="3891" y="882"/>
                    <a:pt x="3009" y="0"/>
                    <a:pt x="1946" y="0"/>
                  </a:cubicBezTo>
                  <a:close/>
                </a:path>
              </a:pathLst>
            </a:custGeom>
            <a:solidFill>
              <a:schemeClr val="dk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6" name="Google Shape;1446;p91"/>
          <p:cNvSpPr txBox="1">
            <a:spLocks noGrp="1"/>
          </p:cNvSpPr>
          <p:nvPr>
            <p:ph type="title"/>
          </p:nvPr>
        </p:nvSpPr>
        <p:spPr>
          <a:xfrm>
            <a:off x="-96716" y="1303686"/>
            <a:ext cx="5103096" cy="58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t>1.1 </a:t>
            </a:r>
            <a:r>
              <a:rPr lang="en-US" sz="2000" dirty="0" err="1"/>
              <a:t>Khảo</a:t>
            </a:r>
            <a:r>
              <a:rPr lang="en-US" sz="2000" dirty="0"/>
              <a:t> </a:t>
            </a:r>
            <a:r>
              <a:rPr lang="en-US" sz="2000" dirty="0" err="1"/>
              <a:t>sát</a:t>
            </a:r>
            <a:r>
              <a:rPr lang="en-US" sz="2000" dirty="0"/>
              <a:t> </a:t>
            </a:r>
            <a:r>
              <a:rPr lang="en-US" sz="2000" dirty="0" err="1"/>
              <a:t>thực</a:t>
            </a:r>
            <a:r>
              <a:rPr lang="en-US" sz="2000" dirty="0"/>
              <a:t> </a:t>
            </a:r>
            <a:r>
              <a:rPr lang="en-US" sz="2000" dirty="0" err="1"/>
              <a:t>trạng</a:t>
            </a:r>
            <a:r>
              <a:rPr lang="en-US" sz="2000" dirty="0"/>
              <a:t> </a:t>
            </a:r>
            <a:r>
              <a:rPr lang="en-US" sz="2000" dirty="0" err="1"/>
              <a:t>hệ</a:t>
            </a:r>
            <a:r>
              <a:rPr lang="en-US" sz="2000" dirty="0"/>
              <a:t> </a:t>
            </a:r>
            <a:r>
              <a:rPr lang="en-US" sz="2000" dirty="0" err="1"/>
              <a:t>thống</a:t>
            </a:r>
            <a:endParaRPr sz="2000" dirty="0"/>
          </a:p>
        </p:txBody>
      </p:sp>
      <p:sp>
        <p:nvSpPr>
          <p:cNvPr id="1447" name="Google Shape;1447;p91"/>
          <p:cNvSpPr txBox="1">
            <a:spLocks noGrp="1"/>
          </p:cNvSpPr>
          <p:nvPr>
            <p:ph type="body" idx="1"/>
          </p:nvPr>
        </p:nvSpPr>
        <p:spPr>
          <a:xfrm>
            <a:off x="432971" y="1831640"/>
            <a:ext cx="4423940" cy="1966637"/>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Tx/>
              <a:buChar char="-"/>
            </a:pPr>
            <a:r>
              <a:rPr lang="en-US" sz="2200" dirty="0" err="1"/>
              <a:t>Quản</a:t>
            </a:r>
            <a:r>
              <a:rPr lang="en-US" sz="2200" dirty="0"/>
              <a:t> </a:t>
            </a:r>
            <a:r>
              <a:rPr lang="en-US" sz="2200" dirty="0" err="1"/>
              <a:t>lý</a:t>
            </a:r>
            <a:r>
              <a:rPr lang="en-US" sz="2200" dirty="0"/>
              <a:t> </a:t>
            </a:r>
            <a:r>
              <a:rPr lang="en-US" sz="2200" dirty="0" err="1"/>
              <a:t>thủ</a:t>
            </a:r>
            <a:r>
              <a:rPr lang="en-US" sz="2200" dirty="0"/>
              <a:t> </a:t>
            </a:r>
            <a:r>
              <a:rPr lang="en-US" sz="2200" dirty="0" err="1"/>
              <a:t>công</a:t>
            </a:r>
            <a:r>
              <a:rPr lang="en-US" sz="2200" dirty="0"/>
              <a:t> </a:t>
            </a:r>
            <a:r>
              <a:rPr lang="en-US" sz="2200" dirty="0" err="1"/>
              <a:t>và</a:t>
            </a:r>
            <a:r>
              <a:rPr lang="en-US" sz="2200" dirty="0"/>
              <a:t> </a:t>
            </a:r>
            <a:r>
              <a:rPr lang="en-US" sz="2200" dirty="0" err="1"/>
              <a:t>phải</a:t>
            </a:r>
            <a:r>
              <a:rPr lang="en-US" sz="2200" dirty="0"/>
              <a:t> </a:t>
            </a:r>
            <a:r>
              <a:rPr lang="en-US" sz="2200" dirty="0" err="1"/>
              <a:t>có</a:t>
            </a:r>
            <a:r>
              <a:rPr lang="en-US" sz="2200" dirty="0"/>
              <a:t> </a:t>
            </a:r>
            <a:r>
              <a:rPr lang="en-US" sz="2200" dirty="0" err="1"/>
              <a:t>mặt</a:t>
            </a:r>
            <a:r>
              <a:rPr lang="en-US" sz="2200" dirty="0"/>
              <a:t> </a:t>
            </a:r>
            <a:r>
              <a:rPr lang="en-US" sz="2200" dirty="0" err="1"/>
              <a:t>trực</a:t>
            </a:r>
            <a:r>
              <a:rPr lang="en-US" sz="2200" dirty="0"/>
              <a:t> </a:t>
            </a:r>
            <a:r>
              <a:rPr lang="en-US" sz="2200" dirty="0" err="1"/>
              <a:t>tiếp</a:t>
            </a:r>
            <a:endParaRPr lang="en-US" sz="2200" dirty="0"/>
          </a:p>
          <a:p>
            <a:pPr marL="285750" lvl="0" indent="-285750" algn="l" rtl="0">
              <a:spcBef>
                <a:spcPts val="0"/>
              </a:spcBef>
              <a:spcAft>
                <a:spcPts val="0"/>
              </a:spcAft>
              <a:buFontTx/>
              <a:buChar char="-"/>
            </a:pPr>
            <a:r>
              <a:rPr lang="en-US" sz="2200" dirty="0" err="1"/>
              <a:t>Khâu</a:t>
            </a:r>
            <a:r>
              <a:rPr lang="en-US" sz="2200" dirty="0"/>
              <a:t> order </a:t>
            </a:r>
            <a:r>
              <a:rPr lang="en-US" sz="2200" dirty="0" err="1"/>
              <a:t>thủ</a:t>
            </a:r>
            <a:r>
              <a:rPr lang="en-US" sz="2200" dirty="0"/>
              <a:t> </a:t>
            </a:r>
            <a:r>
              <a:rPr lang="en-US" sz="2200" dirty="0" err="1"/>
              <a:t>công</a:t>
            </a:r>
            <a:r>
              <a:rPr lang="en-US" sz="2200" dirty="0"/>
              <a:t>, </a:t>
            </a:r>
            <a:r>
              <a:rPr lang="en-US" sz="2200" dirty="0" err="1"/>
              <a:t>mất</a:t>
            </a:r>
            <a:r>
              <a:rPr lang="en-US" sz="2200" dirty="0"/>
              <a:t> </a:t>
            </a:r>
            <a:r>
              <a:rPr lang="en-US" sz="2200" dirty="0" err="1"/>
              <a:t>thời</a:t>
            </a:r>
            <a:r>
              <a:rPr lang="en-US" sz="2200" dirty="0"/>
              <a:t> </a:t>
            </a:r>
            <a:r>
              <a:rPr lang="en-US" sz="2200" dirty="0" err="1"/>
              <a:t>gian</a:t>
            </a:r>
            <a:endParaRPr lang="en-US" sz="2200" dirty="0"/>
          </a:p>
          <a:p>
            <a:pPr marL="285750" lvl="0" indent="-285750" algn="l" rtl="0">
              <a:spcBef>
                <a:spcPts val="0"/>
              </a:spcBef>
              <a:spcAft>
                <a:spcPts val="0"/>
              </a:spcAft>
              <a:buFontTx/>
              <a:buChar char="-"/>
            </a:pPr>
            <a:r>
              <a:rPr lang="vi-VN" sz="2200" dirty="0"/>
              <a:t>Quy trình thanh toán chưa tối ưu</a:t>
            </a:r>
            <a:endParaRPr lang="en-US" sz="2200" dirty="0"/>
          </a:p>
          <a:p>
            <a:pPr marL="285750" lvl="0" indent="-285750" algn="l" rtl="0">
              <a:spcBef>
                <a:spcPts val="0"/>
              </a:spcBef>
              <a:spcAft>
                <a:spcPts val="0"/>
              </a:spcAft>
              <a:buFontTx/>
              <a:buChar char="-"/>
            </a:pPr>
            <a:r>
              <a:rPr lang="en-US" sz="2200" dirty="0" err="1"/>
              <a:t>Rủi</a:t>
            </a:r>
            <a:r>
              <a:rPr lang="en-US" sz="2200" dirty="0"/>
              <a:t> </a:t>
            </a:r>
            <a:r>
              <a:rPr lang="en-US" sz="2200" dirty="0" err="1"/>
              <a:t>ro</a:t>
            </a:r>
            <a:r>
              <a:rPr lang="en-US" sz="2200" dirty="0"/>
              <a:t> </a:t>
            </a:r>
            <a:r>
              <a:rPr lang="en-US" sz="2200" dirty="0" err="1"/>
              <a:t>thất</a:t>
            </a:r>
            <a:r>
              <a:rPr lang="en-US" sz="2200" dirty="0"/>
              <a:t> </a:t>
            </a:r>
            <a:r>
              <a:rPr lang="en-US" sz="2200" dirty="0" err="1"/>
              <a:t>thoát</a:t>
            </a:r>
            <a:r>
              <a:rPr lang="en-US" sz="2200" dirty="0"/>
              <a:t> </a:t>
            </a:r>
            <a:r>
              <a:rPr lang="en-US" sz="2200" dirty="0" err="1"/>
              <a:t>và</a:t>
            </a:r>
            <a:r>
              <a:rPr lang="en-US" sz="2200" dirty="0"/>
              <a:t> </a:t>
            </a:r>
            <a:r>
              <a:rPr lang="en-US" sz="2200" dirty="0" err="1"/>
              <a:t>mất</a:t>
            </a:r>
            <a:r>
              <a:rPr lang="en-US" sz="2200" dirty="0"/>
              <a:t> </a:t>
            </a:r>
            <a:r>
              <a:rPr lang="en-US" sz="2200" dirty="0" err="1"/>
              <a:t>kiểm</a:t>
            </a:r>
            <a:r>
              <a:rPr lang="en-US" sz="2200" dirty="0"/>
              <a:t> </a:t>
            </a:r>
            <a:r>
              <a:rPr lang="en-US" sz="2200" dirty="0" err="1"/>
              <a:t>soát</a:t>
            </a:r>
            <a:endParaRPr sz="2200" dirty="0"/>
          </a:p>
        </p:txBody>
      </p:sp>
      <p:grpSp>
        <p:nvGrpSpPr>
          <p:cNvPr id="1448" name="Google Shape;1448;p91"/>
          <p:cNvGrpSpPr/>
          <p:nvPr/>
        </p:nvGrpSpPr>
        <p:grpSpPr>
          <a:xfrm>
            <a:off x="5106263" y="1155079"/>
            <a:ext cx="2863019" cy="2707636"/>
            <a:chOff x="4474850" y="1409325"/>
            <a:chExt cx="2863019" cy="2707636"/>
          </a:xfrm>
        </p:grpSpPr>
        <p:sp>
          <p:nvSpPr>
            <p:cNvPr id="1449" name="Google Shape;1449;p91"/>
            <p:cNvSpPr/>
            <p:nvPr/>
          </p:nvSpPr>
          <p:spPr>
            <a:xfrm>
              <a:off x="4474850" y="1409325"/>
              <a:ext cx="2859900" cy="2707500"/>
            </a:xfrm>
            <a:prstGeom prst="roundRect">
              <a:avLst>
                <a:gd name="adj" fmla="val 4850"/>
              </a:avLst>
            </a:prstGeom>
            <a:gradFill>
              <a:gsLst>
                <a:gs pos="0">
                  <a:schemeClr val="accent2"/>
                </a:gs>
                <a:gs pos="100000">
                  <a:schemeClr val="accent3"/>
                </a:gs>
              </a:gsLst>
              <a:lin ang="80993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91"/>
            <p:cNvSpPr/>
            <p:nvPr/>
          </p:nvSpPr>
          <p:spPr>
            <a:xfrm>
              <a:off x="5452870" y="3533575"/>
              <a:ext cx="852000" cy="496800"/>
            </a:xfrm>
            <a:prstGeom prst="rect">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91"/>
            <p:cNvSpPr/>
            <p:nvPr/>
          </p:nvSpPr>
          <p:spPr>
            <a:xfrm>
              <a:off x="6378162" y="3533575"/>
              <a:ext cx="852000" cy="496800"/>
            </a:xfrm>
            <a:prstGeom prst="rect">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91"/>
            <p:cNvSpPr/>
            <p:nvPr/>
          </p:nvSpPr>
          <p:spPr>
            <a:xfrm>
              <a:off x="5452100" y="2016250"/>
              <a:ext cx="1764900" cy="1457100"/>
            </a:xfrm>
            <a:prstGeom prst="rect">
              <a:avLst/>
            </a:prstGeom>
            <a:solidFill>
              <a:schemeClr val="dk1"/>
            </a:solidFill>
            <a:ln w="952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3" name="Google Shape;1453;p91"/>
            <p:cNvSpPr/>
            <p:nvPr/>
          </p:nvSpPr>
          <p:spPr>
            <a:xfrm>
              <a:off x="4475739" y="1675816"/>
              <a:ext cx="2862131" cy="63"/>
            </a:xfrm>
            <a:custGeom>
              <a:avLst/>
              <a:gdLst/>
              <a:ahLst/>
              <a:cxnLst/>
              <a:rect l="l" t="t" r="r" b="b"/>
              <a:pathLst>
                <a:path w="74288" h="1" fill="none" extrusionOk="0">
                  <a:moveTo>
                    <a:pt x="0" y="1"/>
                  </a:moveTo>
                  <a:lnTo>
                    <a:pt x="74287"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91"/>
            <p:cNvSpPr/>
            <p:nvPr/>
          </p:nvSpPr>
          <p:spPr>
            <a:xfrm>
              <a:off x="4475739" y="1939429"/>
              <a:ext cx="2862131" cy="63"/>
            </a:xfrm>
            <a:custGeom>
              <a:avLst/>
              <a:gdLst/>
              <a:ahLst/>
              <a:cxnLst/>
              <a:rect l="l" t="t" r="r" b="b"/>
              <a:pathLst>
                <a:path w="74288" h="1" fill="none" extrusionOk="0">
                  <a:moveTo>
                    <a:pt x="0" y="1"/>
                  </a:moveTo>
                  <a:lnTo>
                    <a:pt x="74287"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91"/>
            <p:cNvSpPr/>
            <p:nvPr/>
          </p:nvSpPr>
          <p:spPr>
            <a:xfrm>
              <a:off x="4597962" y="1521103"/>
              <a:ext cx="49706" cy="47821"/>
            </a:xfrm>
            <a:custGeom>
              <a:avLst/>
              <a:gdLst/>
              <a:ahLst/>
              <a:cxnLst/>
              <a:rect l="l" t="t" r="r" b="b"/>
              <a:pathLst>
                <a:path w="791" h="761" fill="none" extrusionOk="0">
                  <a:moveTo>
                    <a:pt x="791" y="396"/>
                  </a:moveTo>
                  <a:cubicBezTo>
                    <a:pt x="791" y="153"/>
                    <a:pt x="608" y="1"/>
                    <a:pt x="396" y="1"/>
                  </a:cubicBezTo>
                  <a:cubicBezTo>
                    <a:pt x="183" y="1"/>
                    <a:pt x="1" y="153"/>
                    <a:pt x="1" y="396"/>
                  </a:cubicBezTo>
                  <a:cubicBezTo>
                    <a:pt x="1" y="609"/>
                    <a:pt x="183" y="761"/>
                    <a:pt x="396" y="761"/>
                  </a:cubicBezTo>
                  <a:cubicBezTo>
                    <a:pt x="608" y="761"/>
                    <a:pt x="791" y="609"/>
                    <a:pt x="791" y="396"/>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91"/>
            <p:cNvSpPr/>
            <p:nvPr/>
          </p:nvSpPr>
          <p:spPr>
            <a:xfrm>
              <a:off x="4704916" y="1521103"/>
              <a:ext cx="49706" cy="47821"/>
            </a:xfrm>
            <a:custGeom>
              <a:avLst/>
              <a:gdLst/>
              <a:ahLst/>
              <a:cxnLst/>
              <a:rect l="l" t="t" r="r" b="b"/>
              <a:pathLst>
                <a:path w="791" h="761" fill="none" extrusionOk="0">
                  <a:moveTo>
                    <a:pt x="791" y="396"/>
                  </a:moveTo>
                  <a:cubicBezTo>
                    <a:pt x="791" y="609"/>
                    <a:pt x="609" y="761"/>
                    <a:pt x="396" y="761"/>
                  </a:cubicBezTo>
                  <a:cubicBezTo>
                    <a:pt x="183" y="761"/>
                    <a:pt x="1" y="609"/>
                    <a:pt x="1" y="396"/>
                  </a:cubicBezTo>
                  <a:cubicBezTo>
                    <a:pt x="1" y="153"/>
                    <a:pt x="183" y="1"/>
                    <a:pt x="396" y="1"/>
                  </a:cubicBezTo>
                  <a:cubicBezTo>
                    <a:pt x="609" y="1"/>
                    <a:pt x="791" y="153"/>
                    <a:pt x="791" y="396"/>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91"/>
            <p:cNvSpPr/>
            <p:nvPr/>
          </p:nvSpPr>
          <p:spPr>
            <a:xfrm>
              <a:off x="4813818" y="1521103"/>
              <a:ext cx="47821" cy="47821"/>
            </a:xfrm>
            <a:custGeom>
              <a:avLst/>
              <a:gdLst/>
              <a:ahLst/>
              <a:cxnLst/>
              <a:rect l="l" t="t" r="r" b="b"/>
              <a:pathLst>
                <a:path w="761" h="761" fill="none" extrusionOk="0">
                  <a:moveTo>
                    <a:pt x="760" y="396"/>
                  </a:moveTo>
                  <a:cubicBezTo>
                    <a:pt x="760" y="609"/>
                    <a:pt x="608" y="761"/>
                    <a:pt x="395" y="761"/>
                  </a:cubicBezTo>
                  <a:cubicBezTo>
                    <a:pt x="183" y="761"/>
                    <a:pt x="0" y="609"/>
                    <a:pt x="0" y="396"/>
                  </a:cubicBezTo>
                  <a:cubicBezTo>
                    <a:pt x="0" y="153"/>
                    <a:pt x="183" y="1"/>
                    <a:pt x="395" y="1"/>
                  </a:cubicBezTo>
                  <a:cubicBezTo>
                    <a:pt x="608" y="1"/>
                    <a:pt x="760" y="153"/>
                    <a:pt x="760" y="396"/>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91"/>
            <p:cNvSpPr/>
            <p:nvPr/>
          </p:nvSpPr>
          <p:spPr>
            <a:xfrm>
              <a:off x="4603681" y="1807654"/>
              <a:ext cx="340090" cy="63"/>
            </a:xfrm>
            <a:custGeom>
              <a:avLst/>
              <a:gdLst/>
              <a:ahLst/>
              <a:cxnLst/>
              <a:rect l="l" t="t" r="r" b="b"/>
              <a:pathLst>
                <a:path w="5412" h="1" fill="none" extrusionOk="0">
                  <a:moveTo>
                    <a:pt x="1" y="0"/>
                  </a:moveTo>
                  <a:lnTo>
                    <a:pt x="5411"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91"/>
            <p:cNvSpPr/>
            <p:nvPr/>
          </p:nvSpPr>
          <p:spPr>
            <a:xfrm>
              <a:off x="5117523" y="1807654"/>
              <a:ext cx="338142" cy="63"/>
            </a:xfrm>
            <a:custGeom>
              <a:avLst/>
              <a:gdLst/>
              <a:ahLst/>
              <a:cxnLst/>
              <a:rect l="l" t="t" r="r" b="b"/>
              <a:pathLst>
                <a:path w="5381" h="1" fill="none" extrusionOk="0">
                  <a:moveTo>
                    <a:pt x="0" y="0"/>
                  </a:moveTo>
                  <a:lnTo>
                    <a:pt x="5380"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91"/>
            <p:cNvSpPr/>
            <p:nvPr/>
          </p:nvSpPr>
          <p:spPr>
            <a:xfrm>
              <a:off x="5629418" y="1807654"/>
              <a:ext cx="338142" cy="63"/>
            </a:xfrm>
            <a:custGeom>
              <a:avLst/>
              <a:gdLst/>
              <a:ahLst/>
              <a:cxnLst/>
              <a:rect l="l" t="t" r="r" b="b"/>
              <a:pathLst>
                <a:path w="5381" h="1" fill="none" extrusionOk="0">
                  <a:moveTo>
                    <a:pt x="0" y="0"/>
                  </a:moveTo>
                  <a:lnTo>
                    <a:pt x="5380"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91"/>
            <p:cNvSpPr/>
            <p:nvPr/>
          </p:nvSpPr>
          <p:spPr>
            <a:xfrm>
              <a:off x="6141313" y="1807654"/>
              <a:ext cx="340027" cy="63"/>
            </a:xfrm>
            <a:custGeom>
              <a:avLst/>
              <a:gdLst/>
              <a:ahLst/>
              <a:cxnLst/>
              <a:rect l="l" t="t" r="r" b="b"/>
              <a:pathLst>
                <a:path w="5411" h="1" fill="none" extrusionOk="0">
                  <a:moveTo>
                    <a:pt x="0" y="0"/>
                  </a:moveTo>
                  <a:lnTo>
                    <a:pt x="5411"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91"/>
            <p:cNvSpPr/>
            <p:nvPr/>
          </p:nvSpPr>
          <p:spPr>
            <a:xfrm>
              <a:off x="5377304" y="1939429"/>
              <a:ext cx="0" cy="2177532"/>
            </a:xfrm>
            <a:custGeom>
              <a:avLst/>
              <a:gdLst/>
              <a:ahLst/>
              <a:cxnLst/>
              <a:rect l="l" t="t" r="r" b="b"/>
              <a:pathLst>
                <a:path h="34652" fill="none" extrusionOk="0">
                  <a:moveTo>
                    <a:pt x="0" y="1"/>
                  </a:moveTo>
                  <a:lnTo>
                    <a:pt x="0" y="3465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91"/>
            <p:cNvSpPr/>
            <p:nvPr/>
          </p:nvSpPr>
          <p:spPr>
            <a:xfrm>
              <a:off x="4475739" y="2327152"/>
              <a:ext cx="901565" cy="63"/>
            </a:xfrm>
            <a:custGeom>
              <a:avLst/>
              <a:gdLst/>
              <a:ahLst/>
              <a:cxnLst/>
              <a:rect l="l" t="t" r="r" b="b"/>
              <a:pathLst>
                <a:path w="14347" h="1" fill="none" extrusionOk="0">
                  <a:moveTo>
                    <a:pt x="0" y="1"/>
                  </a:moveTo>
                  <a:lnTo>
                    <a:pt x="14347"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91"/>
            <p:cNvSpPr/>
            <p:nvPr/>
          </p:nvSpPr>
          <p:spPr>
            <a:xfrm>
              <a:off x="4475739" y="2714938"/>
              <a:ext cx="901565" cy="63"/>
            </a:xfrm>
            <a:custGeom>
              <a:avLst/>
              <a:gdLst/>
              <a:ahLst/>
              <a:cxnLst/>
              <a:rect l="l" t="t" r="r" b="b"/>
              <a:pathLst>
                <a:path w="14347" h="1" fill="none" extrusionOk="0">
                  <a:moveTo>
                    <a:pt x="0" y="0"/>
                  </a:moveTo>
                  <a:lnTo>
                    <a:pt x="14347"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91"/>
            <p:cNvSpPr/>
            <p:nvPr/>
          </p:nvSpPr>
          <p:spPr>
            <a:xfrm>
              <a:off x="4475739" y="3100775"/>
              <a:ext cx="901565" cy="63"/>
            </a:xfrm>
            <a:custGeom>
              <a:avLst/>
              <a:gdLst/>
              <a:ahLst/>
              <a:cxnLst/>
              <a:rect l="l" t="t" r="r" b="b"/>
              <a:pathLst>
                <a:path w="14347" h="1" fill="none" extrusionOk="0">
                  <a:moveTo>
                    <a:pt x="0" y="0"/>
                  </a:moveTo>
                  <a:lnTo>
                    <a:pt x="14347"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91"/>
            <p:cNvSpPr/>
            <p:nvPr/>
          </p:nvSpPr>
          <p:spPr>
            <a:xfrm>
              <a:off x="4475739" y="3488498"/>
              <a:ext cx="901565" cy="63"/>
            </a:xfrm>
            <a:custGeom>
              <a:avLst/>
              <a:gdLst/>
              <a:ahLst/>
              <a:cxnLst/>
              <a:rect l="l" t="t" r="r" b="b"/>
              <a:pathLst>
                <a:path w="14347" h="1" fill="none" extrusionOk="0">
                  <a:moveTo>
                    <a:pt x="0" y="0"/>
                  </a:moveTo>
                  <a:lnTo>
                    <a:pt x="14347"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91"/>
            <p:cNvSpPr/>
            <p:nvPr/>
          </p:nvSpPr>
          <p:spPr>
            <a:xfrm>
              <a:off x="4475739" y="3874336"/>
              <a:ext cx="901565" cy="63"/>
            </a:xfrm>
            <a:custGeom>
              <a:avLst/>
              <a:gdLst/>
              <a:ahLst/>
              <a:cxnLst/>
              <a:rect l="l" t="t" r="r" b="b"/>
              <a:pathLst>
                <a:path w="14347" h="1" fill="none" extrusionOk="0">
                  <a:moveTo>
                    <a:pt x="0" y="0"/>
                  </a:moveTo>
                  <a:lnTo>
                    <a:pt x="14347"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91"/>
            <p:cNvSpPr/>
            <p:nvPr/>
          </p:nvSpPr>
          <p:spPr>
            <a:xfrm>
              <a:off x="4808099" y="2101808"/>
              <a:ext cx="452699" cy="63"/>
            </a:xfrm>
            <a:custGeom>
              <a:avLst/>
              <a:gdLst/>
              <a:ahLst/>
              <a:cxnLst/>
              <a:rect l="l" t="t" r="r" b="b"/>
              <a:pathLst>
                <a:path w="7204" h="1" fill="none" extrusionOk="0">
                  <a:moveTo>
                    <a:pt x="0" y="0"/>
                  </a:moveTo>
                  <a:lnTo>
                    <a:pt x="7204"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91"/>
            <p:cNvSpPr/>
            <p:nvPr/>
          </p:nvSpPr>
          <p:spPr>
            <a:xfrm>
              <a:off x="4808099" y="2164836"/>
              <a:ext cx="362964" cy="63"/>
            </a:xfrm>
            <a:custGeom>
              <a:avLst/>
              <a:gdLst/>
              <a:ahLst/>
              <a:cxnLst/>
              <a:rect l="l" t="t" r="r" b="b"/>
              <a:pathLst>
                <a:path w="5776" h="1" fill="none" extrusionOk="0">
                  <a:moveTo>
                    <a:pt x="0" y="0"/>
                  </a:moveTo>
                  <a:lnTo>
                    <a:pt x="5775"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91"/>
            <p:cNvSpPr/>
            <p:nvPr/>
          </p:nvSpPr>
          <p:spPr>
            <a:xfrm>
              <a:off x="4808099" y="2489531"/>
              <a:ext cx="452699" cy="63"/>
            </a:xfrm>
            <a:custGeom>
              <a:avLst/>
              <a:gdLst/>
              <a:ahLst/>
              <a:cxnLst/>
              <a:rect l="l" t="t" r="r" b="b"/>
              <a:pathLst>
                <a:path w="7204" h="1" fill="none" extrusionOk="0">
                  <a:moveTo>
                    <a:pt x="0" y="0"/>
                  </a:moveTo>
                  <a:lnTo>
                    <a:pt x="7204"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91"/>
            <p:cNvSpPr/>
            <p:nvPr/>
          </p:nvSpPr>
          <p:spPr>
            <a:xfrm>
              <a:off x="4808099" y="2552559"/>
              <a:ext cx="452699" cy="63"/>
            </a:xfrm>
            <a:custGeom>
              <a:avLst/>
              <a:gdLst/>
              <a:ahLst/>
              <a:cxnLst/>
              <a:rect l="l" t="t" r="r" b="b"/>
              <a:pathLst>
                <a:path w="7204" h="1" fill="none" extrusionOk="0">
                  <a:moveTo>
                    <a:pt x="0" y="1"/>
                  </a:moveTo>
                  <a:lnTo>
                    <a:pt x="7204"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91"/>
            <p:cNvSpPr/>
            <p:nvPr/>
          </p:nvSpPr>
          <p:spPr>
            <a:xfrm>
              <a:off x="4808099" y="2877253"/>
              <a:ext cx="452699" cy="63"/>
            </a:xfrm>
            <a:custGeom>
              <a:avLst/>
              <a:gdLst/>
              <a:ahLst/>
              <a:cxnLst/>
              <a:rect l="l" t="t" r="r" b="b"/>
              <a:pathLst>
                <a:path w="7204" h="1" fill="none" extrusionOk="0">
                  <a:moveTo>
                    <a:pt x="0" y="1"/>
                  </a:moveTo>
                  <a:lnTo>
                    <a:pt x="7204"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91"/>
            <p:cNvSpPr/>
            <p:nvPr/>
          </p:nvSpPr>
          <p:spPr>
            <a:xfrm>
              <a:off x="4808099" y="2938397"/>
              <a:ext cx="301821" cy="63"/>
            </a:xfrm>
            <a:custGeom>
              <a:avLst/>
              <a:gdLst/>
              <a:ahLst/>
              <a:cxnLst/>
              <a:rect l="l" t="t" r="r" b="b"/>
              <a:pathLst>
                <a:path w="4803" h="1" fill="none" extrusionOk="0">
                  <a:moveTo>
                    <a:pt x="0" y="0"/>
                  </a:moveTo>
                  <a:lnTo>
                    <a:pt x="4803"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91"/>
            <p:cNvSpPr/>
            <p:nvPr/>
          </p:nvSpPr>
          <p:spPr>
            <a:xfrm>
              <a:off x="4808099" y="3263091"/>
              <a:ext cx="452699" cy="63"/>
            </a:xfrm>
            <a:custGeom>
              <a:avLst/>
              <a:gdLst/>
              <a:ahLst/>
              <a:cxnLst/>
              <a:rect l="l" t="t" r="r" b="b"/>
              <a:pathLst>
                <a:path w="7204" h="1" fill="none" extrusionOk="0">
                  <a:moveTo>
                    <a:pt x="0" y="1"/>
                  </a:moveTo>
                  <a:lnTo>
                    <a:pt x="7204"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91"/>
            <p:cNvSpPr/>
            <p:nvPr/>
          </p:nvSpPr>
          <p:spPr>
            <a:xfrm>
              <a:off x="4808099" y="3326120"/>
              <a:ext cx="225407" cy="63"/>
            </a:xfrm>
            <a:custGeom>
              <a:avLst/>
              <a:gdLst/>
              <a:ahLst/>
              <a:cxnLst/>
              <a:rect l="l" t="t" r="r" b="b"/>
              <a:pathLst>
                <a:path w="3587" h="1" fill="none" extrusionOk="0">
                  <a:moveTo>
                    <a:pt x="0" y="1"/>
                  </a:moveTo>
                  <a:lnTo>
                    <a:pt x="3587"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91"/>
            <p:cNvSpPr/>
            <p:nvPr/>
          </p:nvSpPr>
          <p:spPr>
            <a:xfrm>
              <a:off x="4808099" y="3650814"/>
              <a:ext cx="452699" cy="63"/>
            </a:xfrm>
            <a:custGeom>
              <a:avLst/>
              <a:gdLst/>
              <a:ahLst/>
              <a:cxnLst/>
              <a:rect l="l" t="t" r="r" b="b"/>
              <a:pathLst>
                <a:path w="7204" h="1" fill="none" extrusionOk="0">
                  <a:moveTo>
                    <a:pt x="0" y="1"/>
                  </a:moveTo>
                  <a:lnTo>
                    <a:pt x="7204"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91"/>
            <p:cNvSpPr/>
            <p:nvPr/>
          </p:nvSpPr>
          <p:spPr>
            <a:xfrm>
              <a:off x="4808099" y="3711957"/>
              <a:ext cx="362964" cy="63"/>
            </a:xfrm>
            <a:custGeom>
              <a:avLst/>
              <a:gdLst/>
              <a:ahLst/>
              <a:cxnLst/>
              <a:rect l="l" t="t" r="r" b="b"/>
              <a:pathLst>
                <a:path w="5776" h="1" fill="none" extrusionOk="0">
                  <a:moveTo>
                    <a:pt x="0" y="1"/>
                  </a:moveTo>
                  <a:lnTo>
                    <a:pt x="5775"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91"/>
            <p:cNvSpPr/>
            <p:nvPr/>
          </p:nvSpPr>
          <p:spPr>
            <a:xfrm>
              <a:off x="5452877" y="3664199"/>
              <a:ext cx="851985" cy="301883"/>
            </a:xfrm>
            <a:custGeom>
              <a:avLst/>
              <a:gdLst/>
              <a:ahLst/>
              <a:cxnLst/>
              <a:rect l="l" t="t" r="r" b="b"/>
              <a:pathLst>
                <a:path w="13558" h="4804" fill="none" extrusionOk="0">
                  <a:moveTo>
                    <a:pt x="1" y="4803"/>
                  </a:moveTo>
                  <a:lnTo>
                    <a:pt x="2706" y="2372"/>
                  </a:lnTo>
                  <a:lnTo>
                    <a:pt x="5259" y="4803"/>
                  </a:lnTo>
                  <a:lnTo>
                    <a:pt x="10487" y="1"/>
                  </a:lnTo>
                  <a:lnTo>
                    <a:pt x="13557" y="304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91"/>
            <p:cNvSpPr/>
            <p:nvPr/>
          </p:nvSpPr>
          <p:spPr>
            <a:xfrm>
              <a:off x="5575941" y="3650814"/>
              <a:ext cx="89798" cy="89861"/>
            </a:xfrm>
            <a:custGeom>
              <a:avLst/>
              <a:gdLst/>
              <a:ahLst/>
              <a:cxnLst/>
              <a:rect l="l" t="t" r="r" b="b"/>
              <a:pathLst>
                <a:path w="1429" h="1430" fill="none" extrusionOk="0">
                  <a:moveTo>
                    <a:pt x="1429" y="730"/>
                  </a:moveTo>
                  <a:cubicBezTo>
                    <a:pt x="1429" y="335"/>
                    <a:pt x="1125" y="1"/>
                    <a:pt x="730" y="1"/>
                  </a:cubicBezTo>
                  <a:cubicBezTo>
                    <a:pt x="335" y="1"/>
                    <a:pt x="0" y="335"/>
                    <a:pt x="0" y="730"/>
                  </a:cubicBezTo>
                  <a:cubicBezTo>
                    <a:pt x="0" y="1126"/>
                    <a:pt x="335" y="1430"/>
                    <a:pt x="730" y="1430"/>
                  </a:cubicBezTo>
                  <a:cubicBezTo>
                    <a:pt x="1125" y="1430"/>
                    <a:pt x="1429" y="1126"/>
                    <a:pt x="1429" y="730"/>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91"/>
            <p:cNvSpPr/>
            <p:nvPr/>
          </p:nvSpPr>
          <p:spPr>
            <a:xfrm>
              <a:off x="6378169" y="3664199"/>
              <a:ext cx="851985" cy="301883"/>
            </a:xfrm>
            <a:custGeom>
              <a:avLst/>
              <a:gdLst/>
              <a:ahLst/>
              <a:cxnLst/>
              <a:rect l="l" t="t" r="r" b="b"/>
              <a:pathLst>
                <a:path w="13558" h="4804" fill="none" extrusionOk="0">
                  <a:moveTo>
                    <a:pt x="1" y="4803"/>
                  </a:moveTo>
                  <a:lnTo>
                    <a:pt x="2675" y="2372"/>
                  </a:lnTo>
                  <a:lnTo>
                    <a:pt x="5259" y="4803"/>
                  </a:lnTo>
                  <a:lnTo>
                    <a:pt x="10457" y="1"/>
                  </a:lnTo>
                  <a:lnTo>
                    <a:pt x="13557" y="304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91"/>
            <p:cNvSpPr/>
            <p:nvPr/>
          </p:nvSpPr>
          <p:spPr>
            <a:xfrm>
              <a:off x="6494662" y="3650814"/>
              <a:ext cx="91746" cy="89861"/>
            </a:xfrm>
            <a:custGeom>
              <a:avLst/>
              <a:gdLst/>
              <a:ahLst/>
              <a:cxnLst/>
              <a:rect l="l" t="t" r="r" b="b"/>
              <a:pathLst>
                <a:path w="1460" h="1430" fill="none" extrusionOk="0">
                  <a:moveTo>
                    <a:pt x="1459" y="730"/>
                  </a:moveTo>
                  <a:cubicBezTo>
                    <a:pt x="1459" y="335"/>
                    <a:pt x="1125" y="1"/>
                    <a:pt x="730" y="1"/>
                  </a:cubicBezTo>
                  <a:cubicBezTo>
                    <a:pt x="335" y="1"/>
                    <a:pt x="0" y="335"/>
                    <a:pt x="0" y="730"/>
                  </a:cubicBezTo>
                  <a:cubicBezTo>
                    <a:pt x="0" y="1126"/>
                    <a:pt x="335" y="1430"/>
                    <a:pt x="730" y="1430"/>
                  </a:cubicBezTo>
                  <a:cubicBezTo>
                    <a:pt x="1125" y="1430"/>
                    <a:pt x="1459" y="1126"/>
                    <a:pt x="1459" y="730"/>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91"/>
            <p:cNvSpPr/>
            <p:nvPr/>
          </p:nvSpPr>
          <p:spPr>
            <a:xfrm>
              <a:off x="6168020" y="2506749"/>
              <a:ext cx="341975" cy="341912"/>
            </a:xfrm>
            <a:custGeom>
              <a:avLst/>
              <a:gdLst/>
              <a:ahLst/>
              <a:cxnLst/>
              <a:rect l="l" t="t" r="r" b="b"/>
              <a:pathLst>
                <a:path w="5442" h="5441" fill="none" extrusionOk="0">
                  <a:moveTo>
                    <a:pt x="5442" y="2705"/>
                  </a:moveTo>
                  <a:cubicBezTo>
                    <a:pt x="5442" y="1216"/>
                    <a:pt x="4226" y="0"/>
                    <a:pt x="2736" y="0"/>
                  </a:cubicBezTo>
                  <a:cubicBezTo>
                    <a:pt x="1217" y="0"/>
                    <a:pt x="1" y="1216"/>
                    <a:pt x="1" y="2705"/>
                  </a:cubicBezTo>
                  <a:cubicBezTo>
                    <a:pt x="1" y="4225"/>
                    <a:pt x="1217" y="5441"/>
                    <a:pt x="2736" y="5441"/>
                  </a:cubicBezTo>
                  <a:cubicBezTo>
                    <a:pt x="4226" y="5441"/>
                    <a:pt x="5442" y="4225"/>
                    <a:pt x="5442" y="2705"/>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91"/>
            <p:cNvSpPr/>
            <p:nvPr/>
          </p:nvSpPr>
          <p:spPr>
            <a:xfrm>
              <a:off x="5539620" y="2101808"/>
              <a:ext cx="762186" cy="63"/>
            </a:xfrm>
            <a:custGeom>
              <a:avLst/>
              <a:gdLst/>
              <a:ahLst/>
              <a:cxnLst/>
              <a:rect l="l" t="t" r="r" b="b"/>
              <a:pathLst>
                <a:path w="12129" h="1" fill="none" extrusionOk="0">
                  <a:moveTo>
                    <a:pt x="1" y="0"/>
                  </a:moveTo>
                  <a:lnTo>
                    <a:pt x="12129"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91"/>
            <p:cNvSpPr/>
            <p:nvPr/>
          </p:nvSpPr>
          <p:spPr>
            <a:xfrm>
              <a:off x="6279376" y="2595839"/>
              <a:ext cx="150124" cy="163731"/>
            </a:xfrm>
            <a:custGeom>
              <a:avLst/>
              <a:gdLst/>
              <a:ahLst/>
              <a:cxnLst/>
              <a:rect l="l" t="t" r="r" b="b"/>
              <a:pathLst>
                <a:path w="2372" h="2587" extrusionOk="0">
                  <a:moveTo>
                    <a:pt x="70" y="0"/>
                  </a:moveTo>
                  <a:cubicBezTo>
                    <a:pt x="31" y="0"/>
                    <a:pt x="0" y="43"/>
                    <a:pt x="0" y="86"/>
                  </a:cubicBezTo>
                  <a:lnTo>
                    <a:pt x="0" y="2488"/>
                  </a:lnTo>
                  <a:cubicBezTo>
                    <a:pt x="0" y="2537"/>
                    <a:pt x="41" y="2587"/>
                    <a:pt x="89" y="2587"/>
                  </a:cubicBezTo>
                  <a:cubicBezTo>
                    <a:pt x="100" y="2587"/>
                    <a:pt x="111" y="2584"/>
                    <a:pt x="122" y="2579"/>
                  </a:cubicBezTo>
                  <a:lnTo>
                    <a:pt x="2310" y="1363"/>
                  </a:lnTo>
                  <a:cubicBezTo>
                    <a:pt x="2371" y="1332"/>
                    <a:pt x="2371" y="1241"/>
                    <a:pt x="2310" y="1211"/>
                  </a:cubicBezTo>
                  <a:lnTo>
                    <a:pt x="122" y="25"/>
                  </a:lnTo>
                  <a:cubicBezTo>
                    <a:pt x="104" y="8"/>
                    <a:pt x="86" y="0"/>
                    <a:pt x="70" y="0"/>
                  </a:cubicBezTo>
                  <a:close/>
                </a:path>
              </a:pathLst>
            </a:custGeom>
            <a:gradFill>
              <a:gsLst>
                <a:gs pos="0">
                  <a:schemeClr val="accent1"/>
                </a:gs>
                <a:gs pos="100000">
                  <a:schemeClr val="accent2"/>
                </a:gs>
              </a:gsLst>
              <a:lin ang="0" scaled="0"/>
            </a:gra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91"/>
            <p:cNvSpPr/>
            <p:nvPr/>
          </p:nvSpPr>
          <p:spPr>
            <a:xfrm>
              <a:off x="4596475" y="2052561"/>
              <a:ext cx="150125" cy="150105"/>
            </a:xfrm>
            <a:custGeom>
              <a:avLst/>
              <a:gdLst/>
              <a:ahLst/>
              <a:cxnLst/>
              <a:rect l="l" t="t" r="r" b="b"/>
              <a:pathLst>
                <a:path w="3891" h="3891" extrusionOk="0">
                  <a:moveTo>
                    <a:pt x="1946" y="0"/>
                  </a:moveTo>
                  <a:cubicBezTo>
                    <a:pt x="851" y="0"/>
                    <a:pt x="0" y="882"/>
                    <a:pt x="0" y="1945"/>
                  </a:cubicBezTo>
                  <a:cubicBezTo>
                    <a:pt x="0" y="3009"/>
                    <a:pt x="851" y="3891"/>
                    <a:pt x="1946" y="3891"/>
                  </a:cubicBezTo>
                  <a:cubicBezTo>
                    <a:pt x="3009" y="3891"/>
                    <a:pt x="3891" y="3009"/>
                    <a:pt x="3891" y="1945"/>
                  </a:cubicBezTo>
                  <a:cubicBezTo>
                    <a:pt x="3891" y="882"/>
                    <a:pt x="3009" y="0"/>
                    <a:pt x="1946" y="0"/>
                  </a:cubicBezTo>
                  <a:close/>
                </a:path>
              </a:pathLst>
            </a:custGeom>
            <a:solidFill>
              <a:schemeClr val="dk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91"/>
            <p:cNvSpPr/>
            <p:nvPr/>
          </p:nvSpPr>
          <p:spPr>
            <a:xfrm>
              <a:off x="4596475" y="2446036"/>
              <a:ext cx="150125" cy="150105"/>
            </a:xfrm>
            <a:custGeom>
              <a:avLst/>
              <a:gdLst/>
              <a:ahLst/>
              <a:cxnLst/>
              <a:rect l="l" t="t" r="r" b="b"/>
              <a:pathLst>
                <a:path w="3891" h="3891" extrusionOk="0">
                  <a:moveTo>
                    <a:pt x="1946" y="0"/>
                  </a:moveTo>
                  <a:cubicBezTo>
                    <a:pt x="851" y="0"/>
                    <a:pt x="0" y="882"/>
                    <a:pt x="0" y="1945"/>
                  </a:cubicBezTo>
                  <a:cubicBezTo>
                    <a:pt x="0" y="3009"/>
                    <a:pt x="851" y="3891"/>
                    <a:pt x="1946" y="3891"/>
                  </a:cubicBezTo>
                  <a:cubicBezTo>
                    <a:pt x="3009" y="3891"/>
                    <a:pt x="3891" y="3009"/>
                    <a:pt x="3891" y="1945"/>
                  </a:cubicBezTo>
                  <a:cubicBezTo>
                    <a:pt x="3891" y="882"/>
                    <a:pt x="3009" y="0"/>
                    <a:pt x="1946" y="0"/>
                  </a:cubicBezTo>
                  <a:close/>
                </a:path>
              </a:pathLst>
            </a:custGeom>
            <a:solidFill>
              <a:schemeClr val="dk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91"/>
            <p:cNvSpPr/>
            <p:nvPr/>
          </p:nvSpPr>
          <p:spPr>
            <a:xfrm>
              <a:off x="4596475" y="2832836"/>
              <a:ext cx="150125" cy="150105"/>
            </a:xfrm>
            <a:custGeom>
              <a:avLst/>
              <a:gdLst/>
              <a:ahLst/>
              <a:cxnLst/>
              <a:rect l="l" t="t" r="r" b="b"/>
              <a:pathLst>
                <a:path w="3891" h="3891" extrusionOk="0">
                  <a:moveTo>
                    <a:pt x="1946" y="0"/>
                  </a:moveTo>
                  <a:cubicBezTo>
                    <a:pt x="851" y="0"/>
                    <a:pt x="0" y="882"/>
                    <a:pt x="0" y="1945"/>
                  </a:cubicBezTo>
                  <a:cubicBezTo>
                    <a:pt x="0" y="3009"/>
                    <a:pt x="851" y="3891"/>
                    <a:pt x="1946" y="3891"/>
                  </a:cubicBezTo>
                  <a:cubicBezTo>
                    <a:pt x="3009" y="3891"/>
                    <a:pt x="3891" y="3009"/>
                    <a:pt x="3891" y="1945"/>
                  </a:cubicBezTo>
                  <a:cubicBezTo>
                    <a:pt x="3891" y="882"/>
                    <a:pt x="3009" y="0"/>
                    <a:pt x="1946" y="0"/>
                  </a:cubicBezTo>
                  <a:close/>
                </a:path>
              </a:pathLst>
            </a:custGeom>
            <a:solidFill>
              <a:schemeClr val="dk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91"/>
            <p:cNvSpPr/>
            <p:nvPr/>
          </p:nvSpPr>
          <p:spPr>
            <a:xfrm>
              <a:off x="4596475" y="3219624"/>
              <a:ext cx="150125" cy="150105"/>
            </a:xfrm>
            <a:custGeom>
              <a:avLst/>
              <a:gdLst/>
              <a:ahLst/>
              <a:cxnLst/>
              <a:rect l="l" t="t" r="r" b="b"/>
              <a:pathLst>
                <a:path w="3891" h="3891" extrusionOk="0">
                  <a:moveTo>
                    <a:pt x="1946" y="0"/>
                  </a:moveTo>
                  <a:cubicBezTo>
                    <a:pt x="851" y="0"/>
                    <a:pt x="0" y="882"/>
                    <a:pt x="0" y="1945"/>
                  </a:cubicBezTo>
                  <a:cubicBezTo>
                    <a:pt x="0" y="3009"/>
                    <a:pt x="851" y="3891"/>
                    <a:pt x="1946" y="3891"/>
                  </a:cubicBezTo>
                  <a:cubicBezTo>
                    <a:pt x="3009" y="3891"/>
                    <a:pt x="3891" y="3009"/>
                    <a:pt x="3891" y="1945"/>
                  </a:cubicBezTo>
                  <a:cubicBezTo>
                    <a:pt x="3891" y="882"/>
                    <a:pt x="3009" y="0"/>
                    <a:pt x="1946" y="0"/>
                  </a:cubicBezTo>
                  <a:close/>
                </a:path>
              </a:pathLst>
            </a:custGeom>
            <a:solidFill>
              <a:schemeClr val="dk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91"/>
            <p:cNvSpPr/>
            <p:nvPr/>
          </p:nvSpPr>
          <p:spPr>
            <a:xfrm>
              <a:off x="4596475" y="3606386"/>
              <a:ext cx="150125" cy="150105"/>
            </a:xfrm>
            <a:custGeom>
              <a:avLst/>
              <a:gdLst/>
              <a:ahLst/>
              <a:cxnLst/>
              <a:rect l="l" t="t" r="r" b="b"/>
              <a:pathLst>
                <a:path w="3891" h="3891" extrusionOk="0">
                  <a:moveTo>
                    <a:pt x="1946" y="0"/>
                  </a:moveTo>
                  <a:cubicBezTo>
                    <a:pt x="851" y="0"/>
                    <a:pt x="0" y="882"/>
                    <a:pt x="0" y="1945"/>
                  </a:cubicBezTo>
                  <a:cubicBezTo>
                    <a:pt x="0" y="3009"/>
                    <a:pt x="851" y="3891"/>
                    <a:pt x="1946" y="3891"/>
                  </a:cubicBezTo>
                  <a:cubicBezTo>
                    <a:pt x="3009" y="3891"/>
                    <a:pt x="3891" y="3009"/>
                    <a:pt x="3891" y="1945"/>
                  </a:cubicBezTo>
                  <a:cubicBezTo>
                    <a:pt x="3891" y="882"/>
                    <a:pt x="3009" y="0"/>
                    <a:pt x="1946" y="0"/>
                  </a:cubicBezTo>
                  <a:close/>
                </a:path>
              </a:pathLst>
            </a:custGeom>
            <a:solidFill>
              <a:schemeClr val="dk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3"/>
        <p:cNvGrpSpPr/>
        <p:nvPr/>
      </p:nvGrpSpPr>
      <p:grpSpPr>
        <a:xfrm>
          <a:off x="0" y="0"/>
          <a:ext cx="0" cy="0"/>
          <a:chOff x="0" y="0"/>
          <a:chExt cx="0" cy="0"/>
        </a:xfrm>
      </p:grpSpPr>
      <p:pic>
        <p:nvPicPr>
          <p:cNvPr id="1494" name="Google Shape;1494;p92"/>
          <p:cNvPicPr preferRelativeResize="0"/>
          <p:nvPr/>
        </p:nvPicPr>
        <p:blipFill rotWithShape="1">
          <a:blip r:embed="rId3">
            <a:alphaModFix/>
          </a:blip>
          <a:srcRect r="6603"/>
          <a:stretch/>
        </p:blipFill>
        <p:spPr>
          <a:xfrm>
            <a:off x="365880" y="1131900"/>
            <a:ext cx="3293946" cy="2879700"/>
          </a:xfrm>
          <a:prstGeom prst="roundRect">
            <a:avLst>
              <a:gd name="adj" fmla="val 16667"/>
            </a:avLst>
          </a:prstGeom>
          <a:noFill/>
          <a:ln w="9525" cap="flat" cmpd="sng">
            <a:solidFill>
              <a:schemeClr val="lt1"/>
            </a:solidFill>
            <a:prstDash val="solid"/>
            <a:round/>
            <a:headEnd type="none" w="sm" len="sm"/>
            <a:tailEnd type="none" w="sm" len="sm"/>
          </a:ln>
        </p:spPr>
      </p:pic>
      <p:sp>
        <p:nvSpPr>
          <p:cNvPr id="1495" name="Google Shape;1495;p92"/>
          <p:cNvSpPr txBox="1">
            <a:spLocks noGrp="1"/>
          </p:cNvSpPr>
          <p:nvPr>
            <p:ph type="title"/>
          </p:nvPr>
        </p:nvSpPr>
        <p:spPr>
          <a:xfrm>
            <a:off x="4335652" y="372312"/>
            <a:ext cx="4387361" cy="66949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1.2 Phân tích tính khả thi </a:t>
            </a:r>
            <a:endParaRPr dirty="0"/>
          </a:p>
        </p:txBody>
      </p:sp>
      <p:sp>
        <p:nvSpPr>
          <p:cNvPr id="1496" name="Google Shape;1496;p92"/>
          <p:cNvSpPr txBox="1">
            <a:spLocks noGrp="1"/>
          </p:cNvSpPr>
          <p:nvPr>
            <p:ph type="body" idx="1"/>
          </p:nvPr>
        </p:nvSpPr>
        <p:spPr>
          <a:xfrm>
            <a:off x="3927578" y="1131900"/>
            <a:ext cx="5018317" cy="3103981"/>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Tx/>
              <a:buChar char="-"/>
            </a:pPr>
            <a:r>
              <a:rPr lang="en-US" b="1" dirty="0" err="1"/>
              <a:t>Về</a:t>
            </a:r>
            <a:r>
              <a:rPr lang="en-US" b="1" dirty="0"/>
              <a:t> </a:t>
            </a:r>
            <a:r>
              <a:rPr lang="en-US" b="1" dirty="0" err="1"/>
              <a:t>mặt</a:t>
            </a:r>
            <a:r>
              <a:rPr lang="en-US" b="1" dirty="0"/>
              <a:t> </a:t>
            </a:r>
            <a:r>
              <a:rPr lang="en-US" b="1" dirty="0" err="1"/>
              <a:t>kinh</a:t>
            </a:r>
            <a:r>
              <a:rPr lang="en-US" b="1" dirty="0"/>
              <a:t> </a:t>
            </a:r>
            <a:r>
              <a:rPr lang="en-US" b="1" dirty="0" err="1"/>
              <a:t>tế</a:t>
            </a:r>
            <a:r>
              <a:rPr lang="en-US" b="1" dirty="0"/>
              <a:t> </a:t>
            </a:r>
            <a:r>
              <a:rPr lang="en-US" dirty="0"/>
              <a:t>: </a:t>
            </a:r>
            <a:r>
              <a:rPr lang="en-US" dirty="0" err="1"/>
              <a:t>Giảm</a:t>
            </a:r>
            <a:r>
              <a:rPr lang="en-US" dirty="0"/>
              <a:t> chi </a:t>
            </a:r>
            <a:r>
              <a:rPr lang="en-US" dirty="0" err="1"/>
              <a:t>phí</a:t>
            </a:r>
            <a:r>
              <a:rPr lang="en-US" dirty="0"/>
              <a:t> </a:t>
            </a:r>
            <a:r>
              <a:rPr lang="en-US" dirty="0" err="1"/>
              <a:t>vận</a:t>
            </a:r>
            <a:r>
              <a:rPr lang="en-US" dirty="0"/>
              <a:t> </a:t>
            </a:r>
            <a:r>
              <a:rPr lang="en-US" dirty="0" err="1"/>
              <a:t>hành</a:t>
            </a:r>
            <a:r>
              <a:rPr lang="en-US" dirty="0"/>
              <a:t>, tang </a:t>
            </a:r>
            <a:r>
              <a:rPr lang="en-US" dirty="0" err="1"/>
              <a:t>doanh</a:t>
            </a:r>
            <a:r>
              <a:rPr lang="en-US" dirty="0"/>
              <a:t> </a:t>
            </a:r>
            <a:r>
              <a:rPr lang="en-US" dirty="0" err="1"/>
              <a:t>thu</a:t>
            </a:r>
            <a:r>
              <a:rPr lang="en-US" dirty="0"/>
              <a:t>, </a:t>
            </a:r>
            <a:r>
              <a:rPr lang="en-US" dirty="0" err="1"/>
              <a:t>hiệu</a:t>
            </a:r>
            <a:r>
              <a:rPr lang="en-US" dirty="0"/>
              <a:t> </a:t>
            </a:r>
            <a:r>
              <a:rPr lang="en-US" dirty="0" err="1"/>
              <a:t>quả</a:t>
            </a:r>
            <a:r>
              <a:rPr lang="en-US" dirty="0"/>
              <a:t> </a:t>
            </a:r>
            <a:r>
              <a:rPr lang="en-US" dirty="0" err="1"/>
              <a:t>lâu</a:t>
            </a:r>
            <a:r>
              <a:rPr lang="en-US" dirty="0"/>
              <a:t> </a:t>
            </a:r>
            <a:r>
              <a:rPr lang="en-US" dirty="0" err="1"/>
              <a:t>dài</a:t>
            </a:r>
            <a:endParaRPr lang="en-US" dirty="0"/>
          </a:p>
          <a:p>
            <a:pPr marL="285750" lvl="0" indent="-285750" algn="l" rtl="0">
              <a:spcBef>
                <a:spcPts val="0"/>
              </a:spcBef>
              <a:spcAft>
                <a:spcPts val="0"/>
              </a:spcAft>
              <a:buFontTx/>
              <a:buChar char="-"/>
            </a:pPr>
            <a:r>
              <a:rPr lang="en-US" b="1" dirty="0" err="1"/>
              <a:t>Về</a:t>
            </a:r>
            <a:r>
              <a:rPr lang="en-US" b="1" dirty="0"/>
              <a:t> </a:t>
            </a:r>
            <a:r>
              <a:rPr lang="en-US" b="1" dirty="0" err="1"/>
              <a:t>tính</a:t>
            </a:r>
            <a:r>
              <a:rPr lang="en-US" b="1" dirty="0"/>
              <a:t> </a:t>
            </a:r>
            <a:r>
              <a:rPr lang="en-US" b="1" dirty="0" err="1"/>
              <a:t>kỹ</a:t>
            </a:r>
            <a:r>
              <a:rPr lang="en-US" b="1" dirty="0"/>
              <a:t> </a:t>
            </a:r>
            <a:r>
              <a:rPr lang="en-US" b="1" dirty="0" err="1"/>
              <a:t>thuật</a:t>
            </a:r>
            <a:r>
              <a:rPr lang="en-US" b="1" dirty="0"/>
              <a:t> : </a:t>
            </a:r>
            <a:r>
              <a:rPr lang="vi-VN" dirty="0"/>
              <a:t>Phát triển dựa trên phần mềm sẵn có với tính năng rõ ràng, phân cấp người dung</a:t>
            </a:r>
            <a:r>
              <a:rPr lang="en-US" dirty="0"/>
              <a:t>, CSDL </a:t>
            </a:r>
            <a:r>
              <a:rPr lang="en-US" dirty="0" err="1"/>
              <a:t>đáp</a:t>
            </a:r>
            <a:r>
              <a:rPr lang="en-US" dirty="0"/>
              <a:t> </a:t>
            </a:r>
            <a:r>
              <a:rPr lang="en-US" dirty="0" err="1"/>
              <a:t>ứng</a:t>
            </a:r>
            <a:r>
              <a:rPr lang="en-US" dirty="0"/>
              <a:t> menu </a:t>
            </a:r>
            <a:r>
              <a:rPr lang="en-US" dirty="0" err="1"/>
              <a:t>hàng</a:t>
            </a:r>
            <a:r>
              <a:rPr lang="en-US" dirty="0"/>
              <a:t> </a:t>
            </a:r>
            <a:r>
              <a:rPr lang="en-US" dirty="0" err="1"/>
              <a:t>ngàn</a:t>
            </a:r>
            <a:r>
              <a:rPr lang="en-US" dirty="0"/>
              <a:t> </a:t>
            </a:r>
            <a:r>
              <a:rPr lang="en-US" dirty="0" err="1"/>
              <a:t>đồ</a:t>
            </a:r>
            <a:r>
              <a:rPr lang="en-US" dirty="0"/>
              <a:t> </a:t>
            </a:r>
            <a:r>
              <a:rPr lang="en-US" dirty="0" err="1"/>
              <a:t>uống</a:t>
            </a:r>
            <a:r>
              <a:rPr lang="en-US" dirty="0"/>
              <a:t> </a:t>
            </a:r>
            <a:r>
              <a:rPr lang="en-US" dirty="0" err="1"/>
              <a:t>và</a:t>
            </a:r>
            <a:r>
              <a:rPr lang="en-US" dirty="0"/>
              <a:t> </a:t>
            </a:r>
            <a:r>
              <a:rPr lang="en-US" dirty="0" err="1"/>
              <a:t>Sử</a:t>
            </a:r>
            <a:r>
              <a:rPr lang="en-US" dirty="0"/>
              <a:t> </a:t>
            </a:r>
            <a:r>
              <a:rPr lang="en-US" dirty="0" err="1"/>
              <a:t>dụng</a:t>
            </a:r>
            <a:r>
              <a:rPr lang="en-US" dirty="0"/>
              <a:t> SQLite </a:t>
            </a:r>
            <a:r>
              <a:rPr lang="en-US" dirty="0" err="1"/>
              <a:t>và</a:t>
            </a:r>
            <a:r>
              <a:rPr lang="en-US" dirty="0"/>
              <a:t> Figma, </a:t>
            </a:r>
            <a:r>
              <a:rPr lang="en-US" dirty="0" err="1"/>
              <a:t>dễ</a:t>
            </a:r>
            <a:r>
              <a:rPr lang="en-US" dirty="0"/>
              <a:t> </a:t>
            </a:r>
            <a:r>
              <a:rPr lang="en-US" dirty="0" err="1"/>
              <a:t>tiếp</a:t>
            </a:r>
            <a:r>
              <a:rPr lang="en-US" dirty="0"/>
              <a:t> </a:t>
            </a:r>
            <a:r>
              <a:rPr lang="en-US" dirty="0" err="1"/>
              <a:t>cận</a:t>
            </a:r>
            <a:r>
              <a:rPr lang="en-US" dirty="0"/>
              <a:t> </a:t>
            </a:r>
            <a:r>
              <a:rPr lang="en-US" dirty="0" err="1"/>
              <a:t>và</a:t>
            </a:r>
            <a:r>
              <a:rPr lang="en-US" dirty="0"/>
              <a:t> </a:t>
            </a:r>
            <a:r>
              <a:rPr lang="en-US" dirty="0" err="1"/>
              <a:t>thiết</a:t>
            </a:r>
            <a:r>
              <a:rPr lang="en-US" dirty="0"/>
              <a:t> </a:t>
            </a:r>
            <a:r>
              <a:rPr lang="en-US" dirty="0" err="1"/>
              <a:t>kế</a:t>
            </a:r>
            <a:r>
              <a:rPr lang="en-US" dirty="0"/>
              <a:t> </a:t>
            </a:r>
            <a:r>
              <a:rPr lang="en-US" dirty="0" err="1"/>
              <a:t>hiệu</a:t>
            </a:r>
            <a:r>
              <a:rPr lang="en-US" dirty="0"/>
              <a:t> </a:t>
            </a:r>
            <a:r>
              <a:rPr lang="en-US" dirty="0" err="1"/>
              <a:t>quả</a:t>
            </a:r>
            <a:r>
              <a:rPr lang="en-US" dirty="0"/>
              <a:t>.</a:t>
            </a:r>
            <a:endParaRPr lang="en-US" b="1" dirty="0"/>
          </a:p>
          <a:p>
            <a:pPr marL="285750" lvl="0" indent="-285750" algn="l" rtl="0">
              <a:spcBef>
                <a:spcPts val="0"/>
              </a:spcBef>
              <a:spcAft>
                <a:spcPts val="0"/>
              </a:spcAft>
              <a:buFontTx/>
              <a:buChar char="-"/>
            </a:pPr>
            <a:r>
              <a:rPr lang="en-US" b="1" dirty="0" err="1"/>
              <a:t>Về</a:t>
            </a:r>
            <a:r>
              <a:rPr lang="en-US" b="1" dirty="0"/>
              <a:t> </a:t>
            </a:r>
            <a:r>
              <a:rPr lang="en-US" b="1" dirty="0" err="1"/>
              <a:t>tính</a:t>
            </a:r>
            <a:r>
              <a:rPr lang="en-US" b="1" dirty="0"/>
              <a:t> </a:t>
            </a:r>
            <a:r>
              <a:rPr lang="en-US" b="1" dirty="0" err="1"/>
              <a:t>tổ</a:t>
            </a:r>
            <a:r>
              <a:rPr lang="en-US" b="1" dirty="0"/>
              <a:t> </a:t>
            </a:r>
            <a:r>
              <a:rPr lang="en-US" b="1" dirty="0" err="1"/>
              <a:t>chức</a:t>
            </a:r>
            <a:r>
              <a:rPr lang="en-US" b="1" dirty="0"/>
              <a:t> : </a:t>
            </a:r>
            <a:r>
              <a:rPr lang="vi-VN" dirty="0"/>
              <a:t>Phù hợp doanh nghiệp nhỏ lẻ, quán </a:t>
            </a:r>
            <a:r>
              <a:rPr lang="vi-VN" dirty="0" err="1"/>
              <a:t>cafe</a:t>
            </a:r>
            <a:r>
              <a:rPr lang="vi-VN" dirty="0"/>
              <a:t> với khả năng lưu trữ tạm khi mất </a:t>
            </a:r>
            <a:r>
              <a:rPr lang="vi-VN" dirty="0" err="1"/>
              <a:t>Internet</a:t>
            </a:r>
            <a:r>
              <a:rPr lang="vi-VN" dirty="0"/>
              <a:t>, tự đồng bộ khi kết nối lại</a:t>
            </a:r>
            <a:r>
              <a:rPr lang="en-US" dirty="0"/>
              <a:t> </a:t>
            </a:r>
            <a:r>
              <a:rPr lang="en-US" dirty="0" err="1"/>
              <a:t>và</a:t>
            </a:r>
            <a:r>
              <a:rPr lang="en-US" dirty="0"/>
              <a:t> </a:t>
            </a:r>
            <a:r>
              <a:rPr lang="vi-VN" dirty="0"/>
              <a:t>Giảm chi phí mạng, phù hợp vùng mạng kém nhưng hạn chế về cập nhật dữ liệu và phụ thuộc thiết bị.</a:t>
            </a:r>
            <a:endParaRPr lang="en-US" b="1"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94D618-508C-5CC6-5B38-E20363061ABE}"/>
              </a:ext>
            </a:extLst>
          </p:cNvPr>
          <p:cNvSpPr>
            <a:spLocks noGrp="1"/>
          </p:cNvSpPr>
          <p:nvPr>
            <p:ph type="title"/>
          </p:nvPr>
        </p:nvSpPr>
        <p:spPr>
          <a:xfrm>
            <a:off x="713250" y="322329"/>
            <a:ext cx="7717500" cy="363000"/>
          </a:xfrm>
        </p:spPr>
        <p:txBody>
          <a:bodyPr/>
          <a:lstStyle/>
          <a:p>
            <a:r>
              <a:rPr lang="en-US" dirty="0"/>
              <a:t>2.3. </a:t>
            </a:r>
            <a:r>
              <a:rPr lang="en-US" dirty="0" err="1"/>
              <a:t>Mục</a:t>
            </a:r>
            <a:r>
              <a:rPr lang="en-US" dirty="0"/>
              <a:t> </a:t>
            </a:r>
            <a:r>
              <a:rPr lang="en-US" dirty="0" err="1"/>
              <a:t>tiêu</a:t>
            </a:r>
            <a:r>
              <a:rPr lang="en-US" dirty="0"/>
              <a:t> </a:t>
            </a:r>
          </a:p>
        </p:txBody>
      </p:sp>
      <p:sp>
        <p:nvSpPr>
          <p:cNvPr id="5" name="TextBox 4">
            <a:extLst>
              <a:ext uri="{FF2B5EF4-FFF2-40B4-BE49-F238E27FC236}">
                <a16:creationId xmlns:a16="http://schemas.microsoft.com/office/drawing/2014/main" id="{03F59CA0-EDF3-E569-E49D-9F0F174FBE56}"/>
              </a:ext>
            </a:extLst>
          </p:cNvPr>
          <p:cNvSpPr txBox="1"/>
          <p:nvPr/>
        </p:nvSpPr>
        <p:spPr>
          <a:xfrm>
            <a:off x="885463" y="775504"/>
            <a:ext cx="7373074" cy="1631216"/>
          </a:xfrm>
          <a:prstGeom prst="rect">
            <a:avLst/>
          </a:prstGeom>
          <a:noFill/>
        </p:spPr>
        <p:txBody>
          <a:bodyPr wrap="square" rtlCol="0">
            <a:spAutoFit/>
          </a:bodyPr>
          <a:lstStyle/>
          <a:p>
            <a:pPr marL="285750" indent="-285750">
              <a:buFontTx/>
              <a:buChar char="-"/>
            </a:pPr>
            <a:r>
              <a:rPr lang="en-US" sz="2000" dirty="0" err="1">
                <a:effectLst/>
                <a:latin typeface="Times New Roman" panose="02020603050405020304" pitchFamily="18" charset="0"/>
                <a:ea typeface="Calibri" panose="020F0502020204030204" pitchFamily="34" charset="0"/>
              </a:rPr>
              <a:t>Tối</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ưu</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hóa</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quá</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trình</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vận</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hành</a:t>
            </a:r>
            <a:endParaRPr lang="en-US" sz="2000" dirty="0">
              <a:effectLst/>
              <a:latin typeface="Times New Roman" panose="02020603050405020304" pitchFamily="18" charset="0"/>
              <a:ea typeface="Calibri" panose="020F0502020204030204" pitchFamily="34" charset="0"/>
            </a:endParaRPr>
          </a:p>
          <a:p>
            <a:pPr marL="285750" indent="-285750">
              <a:buFontTx/>
              <a:buChar char="-"/>
            </a:pPr>
            <a:r>
              <a:rPr lang="en-US" sz="2000" dirty="0" err="1">
                <a:effectLst/>
                <a:latin typeface="Times New Roman" panose="02020603050405020304" pitchFamily="18" charset="0"/>
                <a:ea typeface="Calibri" panose="020F0502020204030204" pitchFamily="34" charset="0"/>
              </a:rPr>
              <a:t>Giảm</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thiểu</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sai</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sót</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và</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nâng</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cao</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trải</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nghiệm</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khác</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hành</a:t>
            </a:r>
            <a:endParaRPr lang="en-US" sz="2000" dirty="0">
              <a:latin typeface="Times New Roman" panose="02020603050405020304" pitchFamily="18" charset="0"/>
              <a:ea typeface="Calibri" panose="020F0502020204030204" pitchFamily="34" charset="0"/>
            </a:endParaRPr>
          </a:p>
          <a:p>
            <a:pPr marL="285750" indent="-285750">
              <a:buFontTx/>
              <a:buChar char="-"/>
            </a:pPr>
            <a:r>
              <a:rPr lang="en-US" sz="2000" dirty="0" err="1">
                <a:effectLst/>
                <a:latin typeface="Times New Roman" panose="02020603050405020304" pitchFamily="18" charset="0"/>
                <a:ea typeface="Calibri" panose="020F0502020204030204" pitchFamily="34" charset="0"/>
              </a:rPr>
              <a:t>Hỗ</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trợ</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quản</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lý</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từ</a:t>
            </a:r>
            <a:r>
              <a:rPr lang="en-US" sz="2000" dirty="0">
                <a:effectLst/>
                <a:latin typeface="Times New Roman" panose="02020603050405020304" pitchFamily="18" charset="0"/>
                <a:ea typeface="Calibri" panose="020F0502020204030204" pitchFamily="34" charset="0"/>
              </a:rPr>
              <a:t> xa</a:t>
            </a:r>
          </a:p>
          <a:p>
            <a:pPr marL="285750" indent="-285750">
              <a:buFontTx/>
              <a:buChar char="-"/>
            </a:pPr>
            <a:r>
              <a:rPr lang="en-US" sz="2000" dirty="0" err="1">
                <a:effectLst/>
                <a:latin typeface="Times New Roman" panose="02020603050405020304" pitchFamily="18" charset="0"/>
                <a:ea typeface="Calibri" panose="020F0502020204030204" pitchFamily="34" charset="0"/>
              </a:rPr>
              <a:t>Tăng</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hiệu</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quả</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công</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việc</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cho</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nhân</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viên</a:t>
            </a:r>
            <a:endParaRPr lang="en-US" sz="2000" dirty="0">
              <a:effectLst/>
              <a:latin typeface="Times New Roman" panose="02020603050405020304" pitchFamily="18" charset="0"/>
              <a:ea typeface="Calibri" panose="020F0502020204030204" pitchFamily="34" charset="0"/>
            </a:endParaRPr>
          </a:p>
          <a:p>
            <a:pPr marL="285750" indent="-285750">
              <a:buFontTx/>
              <a:buChar char="-"/>
            </a:pPr>
            <a:endParaRPr lang="en-US" sz="2000" dirty="0">
              <a:latin typeface="Times New Roman" panose="02020603050405020304" pitchFamily="18" charset="0"/>
              <a:ea typeface="Calibri" panose="020F0502020204030204" pitchFamily="34" charset="0"/>
            </a:endParaRPr>
          </a:p>
        </p:txBody>
      </p:sp>
      <p:sp>
        <p:nvSpPr>
          <p:cNvPr id="6" name="Title 3">
            <a:extLst>
              <a:ext uri="{FF2B5EF4-FFF2-40B4-BE49-F238E27FC236}">
                <a16:creationId xmlns:a16="http://schemas.microsoft.com/office/drawing/2014/main" id="{230F5536-DEDA-EC45-4C06-ACDDDF84FBEB}"/>
              </a:ext>
            </a:extLst>
          </p:cNvPr>
          <p:cNvSpPr txBox="1">
            <a:spLocks/>
          </p:cNvSpPr>
          <p:nvPr/>
        </p:nvSpPr>
        <p:spPr>
          <a:xfrm>
            <a:off x="713250" y="2156230"/>
            <a:ext cx="7717500" cy="363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800"/>
              <a:buFont typeface="Montserrat"/>
              <a:buNone/>
              <a:defRPr sz="2800" b="1" i="0" u="none" strike="noStrike" cap="none">
                <a:solidFill>
                  <a:schemeClr val="lt1"/>
                </a:solidFill>
                <a:latin typeface="Montserrat"/>
                <a:ea typeface="Montserrat"/>
                <a:cs typeface="Montserrat"/>
                <a:sym typeface="Montserrat"/>
              </a:defRPr>
            </a:lvl1pPr>
            <a:lvl2pPr marR="0" lvl="1" algn="ctr" rtl="0">
              <a:lnSpc>
                <a:spcPct val="100000"/>
              </a:lnSpc>
              <a:spcBef>
                <a:spcPts val="0"/>
              </a:spcBef>
              <a:spcAft>
                <a:spcPts val="0"/>
              </a:spcAft>
              <a:buClr>
                <a:schemeClr val="lt2"/>
              </a:buClr>
              <a:buSzPts val="2800"/>
              <a:buFont typeface="Montserrat Black"/>
              <a:buNone/>
              <a:defRPr sz="2800" b="0" i="0" u="none" strike="noStrike" cap="none">
                <a:solidFill>
                  <a:schemeClr val="lt2"/>
                </a:solidFill>
                <a:latin typeface="Montserrat Black"/>
                <a:ea typeface="Montserrat Black"/>
                <a:cs typeface="Montserrat Black"/>
                <a:sym typeface="Montserrat Black"/>
              </a:defRPr>
            </a:lvl2pPr>
            <a:lvl3pPr marR="0" lvl="2" algn="ctr" rtl="0">
              <a:lnSpc>
                <a:spcPct val="100000"/>
              </a:lnSpc>
              <a:spcBef>
                <a:spcPts val="0"/>
              </a:spcBef>
              <a:spcAft>
                <a:spcPts val="0"/>
              </a:spcAft>
              <a:buClr>
                <a:schemeClr val="lt2"/>
              </a:buClr>
              <a:buSzPts val="2800"/>
              <a:buFont typeface="Montserrat Black"/>
              <a:buNone/>
              <a:defRPr sz="2800" b="0" i="0" u="none" strike="noStrike" cap="none">
                <a:solidFill>
                  <a:schemeClr val="lt2"/>
                </a:solidFill>
                <a:latin typeface="Montserrat Black"/>
                <a:ea typeface="Montserrat Black"/>
                <a:cs typeface="Montserrat Black"/>
                <a:sym typeface="Montserrat Black"/>
              </a:defRPr>
            </a:lvl3pPr>
            <a:lvl4pPr marR="0" lvl="3" algn="ctr" rtl="0">
              <a:lnSpc>
                <a:spcPct val="100000"/>
              </a:lnSpc>
              <a:spcBef>
                <a:spcPts val="0"/>
              </a:spcBef>
              <a:spcAft>
                <a:spcPts val="0"/>
              </a:spcAft>
              <a:buClr>
                <a:schemeClr val="lt2"/>
              </a:buClr>
              <a:buSzPts val="2800"/>
              <a:buFont typeface="Montserrat Black"/>
              <a:buNone/>
              <a:defRPr sz="2800" b="0" i="0" u="none" strike="noStrike" cap="none">
                <a:solidFill>
                  <a:schemeClr val="lt2"/>
                </a:solidFill>
                <a:latin typeface="Montserrat Black"/>
                <a:ea typeface="Montserrat Black"/>
                <a:cs typeface="Montserrat Black"/>
                <a:sym typeface="Montserrat Black"/>
              </a:defRPr>
            </a:lvl4pPr>
            <a:lvl5pPr marR="0" lvl="4" algn="ctr" rtl="0">
              <a:lnSpc>
                <a:spcPct val="100000"/>
              </a:lnSpc>
              <a:spcBef>
                <a:spcPts val="0"/>
              </a:spcBef>
              <a:spcAft>
                <a:spcPts val="0"/>
              </a:spcAft>
              <a:buClr>
                <a:schemeClr val="lt2"/>
              </a:buClr>
              <a:buSzPts val="2800"/>
              <a:buFont typeface="Montserrat Black"/>
              <a:buNone/>
              <a:defRPr sz="2800" b="0" i="0" u="none" strike="noStrike" cap="none">
                <a:solidFill>
                  <a:schemeClr val="lt2"/>
                </a:solidFill>
                <a:latin typeface="Montserrat Black"/>
                <a:ea typeface="Montserrat Black"/>
                <a:cs typeface="Montserrat Black"/>
                <a:sym typeface="Montserrat Black"/>
              </a:defRPr>
            </a:lvl5pPr>
            <a:lvl6pPr marR="0" lvl="5" algn="ctr" rtl="0">
              <a:lnSpc>
                <a:spcPct val="100000"/>
              </a:lnSpc>
              <a:spcBef>
                <a:spcPts val="0"/>
              </a:spcBef>
              <a:spcAft>
                <a:spcPts val="0"/>
              </a:spcAft>
              <a:buClr>
                <a:schemeClr val="lt2"/>
              </a:buClr>
              <a:buSzPts val="2800"/>
              <a:buFont typeface="Montserrat Black"/>
              <a:buNone/>
              <a:defRPr sz="2800" b="0" i="0" u="none" strike="noStrike" cap="none">
                <a:solidFill>
                  <a:schemeClr val="lt2"/>
                </a:solidFill>
                <a:latin typeface="Montserrat Black"/>
                <a:ea typeface="Montserrat Black"/>
                <a:cs typeface="Montserrat Black"/>
                <a:sym typeface="Montserrat Black"/>
              </a:defRPr>
            </a:lvl6pPr>
            <a:lvl7pPr marR="0" lvl="6" algn="ctr" rtl="0">
              <a:lnSpc>
                <a:spcPct val="100000"/>
              </a:lnSpc>
              <a:spcBef>
                <a:spcPts val="0"/>
              </a:spcBef>
              <a:spcAft>
                <a:spcPts val="0"/>
              </a:spcAft>
              <a:buClr>
                <a:schemeClr val="lt2"/>
              </a:buClr>
              <a:buSzPts val="2800"/>
              <a:buFont typeface="Montserrat Black"/>
              <a:buNone/>
              <a:defRPr sz="2800" b="0" i="0" u="none" strike="noStrike" cap="none">
                <a:solidFill>
                  <a:schemeClr val="lt2"/>
                </a:solidFill>
                <a:latin typeface="Montserrat Black"/>
                <a:ea typeface="Montserrat Black"/>
                <a:cs typeface="Montserrat Black"/>
                <a:sym typeface="Montserrat Black"/>
              </a:defRPr>
            </a:lvl7pPr>
            <a:lvl8pPr marR="0" lvl="7" algn="ctr" rtl="0">
              <a:lnSpc>
                <a:spcPct val="100000"/>
              </a:lnSpc>
              <a:spcBef>
                <a:spcPts val="0"/>
              </a:spcBef>
              <a:spcAft>
                <a:spcPts val="0"/>
              </a:spcAft>
              <a:buClr>
                <a:schemeClr val="lt2"/>
              </a:buClr>
              <a:buSzPts val="2800"/>
              <a:buFont typeface="Montserrat Black"/>
              <a:buNone/>
              <a:defRPr sz="2800" b="0" i="0" u="none" strike="noStrike" cap="none">
                <a:solidFill>
                  <a:schemeClr val="lt2"/>
                </a:solidFill>
                <a:latin typeface="Montserrat Black"/>
                <a:ea typeface="Montserrat Black"/>
                <a:cs typeface="Montserrat Black"/>
                <a:sym typeface="Montserrat Black"/>
              </a:defRPr>
            </a:lvl8pPr>
            <a:lvl9pPr marR="0" lvl="8" algn="ctr" rtl="0">
              <a:lnSpc>
                <a:spcPct val="100000"/>
              </a:lnSpc>
              <a:spcBef>
                <a:spcPts val="0"/>
              </a:spcBef>
              <a:spcAft>
                <a:spcPts val="0"/>
              </a:spcAft>
              <a:buClr>
                <a:schemeClr val="lt2"/>
              </a:buClr>
              <a:buSzPts val="2800"/>
              <a:buFont typeface="Montserrat Black"/>
              <a:buNone/>
              <a:defRPr sz="2800" b="0" i="0" u="none" strike="noStrike" cap="none">
                <a:solidFill>
                  <a:schemeClr val="lt2"/>
                </a:solidFill>
                <a:latin typeface="Montserrat Black"/>
                <a:ea typeface="Montserrat Black"/>
                <a:cs typeface="Montserrat Black"/>
                <a:sym typeface="Montserrat Black"/>
              </a:defRPr>
            </a:lvl9pPr>
          </a:lstStyle>
          <a:p>
            <a:r>
              <a:rPr lang="en-US" dirty="0"/>
              <a:t>2.4. </a:t>
            </a:r>
            <a:r>
              <a:rPr lang="en-US" dirty="0" err="1"/>
              <a:t>Phương</a:t>
            </a:r>
            <a:r>
              <a:rPr lang="en-US" dirty="0"/>
              <a:t> </a:t>
            </a:r>
            <a:r>
              <a:rPr lang="en-US" dirty="0" err="1"/>
              <a:t>pháp</a:t>
            </a:r>
            <a:endParaRPr lang="en-US" dirty="0"/>
          </a:p>
        </p:txBody>
      </p:sp>
      <p:sp>
        <p:nvSpPr>
          <p:cNvPr id="7" name="TextBox 6">
            <a:extLst>
              <a:ext uri="{FF2B5EF4-FFF2-40B4-BE49-F238E27FC236}">
                <a16:creationId xmlns:a16="http://schemas.microsoft.com/office/drawing/2014/main" id="{F5A7867D-C1E0-2C96-4906-141B9E0FFE95}"/>
              </a:ext>
            </a:extLst>
          </p:cNvPr>
          <p:cNvSpPr txBox="1"/>
          <p:nvPr/>
        </p:nvSpPr>
        <p:spPr>
          <a:xfrm>
            <a:off x="713250" y="2624271"/>
            <a:ext cx="7373074" cy="2260940"/>
          </a:xfrm>
          <a:prstGeom prst="rect">
            <a:avLst/>
          </a:prstGeom>
          <a:noFill/>
        </p:spPr>
        <p:txBody>
          <a:bodyPr wrap="square" rtlCol="0">
            <a:spAutoFit/>
          </a:bodyPr>
          <a:lstStyle/>
          <a:p>
            <a:pPr marL="342900" lvl="0" indent="-342900">
              <a:lnSpc>
                <a:spcPct val="107000"/>
              </a:lnSpc>
              <a:spcAft>
                <a:spcPts val="800"/>
              </a:spcAft>
              <a:buFont typeface="Symbol" panose="05050102010706020507" pitchFamily="18" charset="2"/>
              <a:buChar char=""/>
            </a:pPr>
            <a:r>
              <a:rPr lang="vi-VN" sz="1800" kern="100" dirty="0">
                <a:effectLst/>
                <a:latin typeface="Times New Roman" panose="02020603050405020304" pitchFamily="18" charset="0"/>
                <a:ea typeface="Calibri" panose="020F0502020204030204" pitchFamily="34" charset="0"/>
                <a:cs typeface="Times New Roman" panose="02020603050405020304" pitchFamily="18" charset="0"/>
              </a:rPr>
              <a:t>Tìm hiểu và sử dụng các kiến thức đã có và các công cụ để thiết kế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mềm</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vi-VN" sz="1800" kern="100" dirty="0">
                <a:effectLst/>
                <a:latin typeface="Times New Roman" panose="02020603050405020304" pitchFamily="18" charset="0"/>
                <a:ea typeface="Calibri" panose="020F0502020204030204" pitchFamily="34" charset="0"/>
                <a:cs typeface="Times New Roman" panose="02020603050405020304" pitchFamily="18" charset="0"/>
              </a:rPr>
              <a:t>Tìm hiểu cách lưu trữ dữ liệu và hệ quản trị CSDL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SQLite</a:t>
            </a:r>
          </a:p>
          <a:p>
            <a:pPr marL="342900" lvl="0" indent="-342900">
              <a:lnSpc>
                <a:spcPct val="107000"/>
              </a:lnSpc>
              <a:spcAft>
                <a:spcPts val="800"/>
              </a:spcAft>
              <a:buFont typeface="Symbol" panose="05050102010706020507" pitchFamily="18" charset="2"/>
              <a:buChar char=""/>
            </a:pPr>
            <a:r>
              <a:rPr lang="vi-VN" sz="1800" kern="100" dirty="0">
                <a:effectLst/>
                <a:latin typeface="Times New Roman" panose="02020603050405020304" pitchFamily="18" charset="0"/>
                <a:ea typeface="Calibri" panose="020F0502020204030204" pitchFamily="34" charset="0"/>
                <a:cs typeface="Times New Roman" panose="02020603050405020304" pitchFamily="18" charset="0"/>
              </a:rPr>
              <a:t>Tổng hợp các kết quả nghiên cứu từ các tư liệu liên quan.</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vi-VN" sz="1800" kern="100" dirty="0">
                <a:effectLst/>
                <a:latin typeface="Times New Roman" panose="02020603050405020304" pitchFamily="18" charset="0"/>
                <a:ea typeface="Calibri" panose="020F0502020204030204" pitchFamily="34" charset="0"/>
                <a:cs typeface="Times New Roman" panose="02020603050405020304" pitchFamily="18" charset="0"/>
              </a:rPr>
              <a:t>Quan sát hoạt động và quy trình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mềm</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sz="1800" kern="100" dirty="0">
                <a:effectLst/>
                <a:latin typeface="Times New Roman" panose="02020603050405020304" pitchFamily="18" charset="0"/>
                <a:ea typeface="Calibri" panose="020F0502020204030204" pitchFamily="34" charset="0"/>
                <a:cs typeface="Times New Roman" panose="02020603050405020304" pitchFamily="18" charset="0"/>
              </a:rPr>
              <a:t>tương tự. </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vi-VN" sz="1800" kern="100" dirty="0">
                <a:effectLst/>
                <a:latin typeface="Times New Roman" panose="02020603050405020304" pitchFamily="18" charset="0"/>
                <a:ea typeface="Calibri" panose="020F0502020204030204" pitchFamily="34" charset="0"/>
                <a:cs typeface="Times New Roman" panose="02020603050405020304" pitchFamily="18" charset="0"/>
              </a:rPr>
              <a:t>Góp ý của</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thầy</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cô</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vi-VN" sz="1800" kern="100" dirty="0">
                <a:effectLst/>
                <a:latin typeface="Times New Roman" panose="02020603050405020304" pitchFamily="18" charset="0"/>
                <a:ea typeface="Calibri" panose="020F0502020204030204" pitchFamily="34" charset="0"/>
                <a:cs typeface="Times New Roman" panose="02020603050405020304" pitchFamily="18" charset="0"/>
              </a:rPr>
              <a:t> các bạn và anh/ chị khóa trên</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096647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C9D80E-F3A2-3A28-AE2F-8FCA896620C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44F0631-CB49-A8F6-7E56-4B016E898AC6}"/>
              </a:ext>
            </a:extLst>
          </p:cNvPr>
          <p:cNvSpPr>
            <a:spLocks noGrp="1"/>
          </p:cNvSpPr>
          <p:nvPr>
            <p:ph type="title"/>
          </p:nvPr>
        </p:nvSpPr>
        <p:spPr>
          <a:xfrm>
            <a:off x="713250" y="322329"/>
            <a:ext cx="7717500" cy="363000"/>
          </a:xfrm>
        </p:spPr>
        <p:txBody>
          <a:bodyPr/>
          <a:lstStyle/>
          <a:p>
            <a:r>
              <a:rPr lang="en-US" dirty="0"/>
              <a:t>2.5. </a:t>
            </a:r>
            <a:r>
              <a:rPr lang="en-US" dirty="0" err="1"/>
              <a:t>Đối</a:t>
            </a:r>
            <a:r>
              <a:rPr lang="en-US" dirty="0"/>
              <a:t> </a:t>
            </a:r>
            <a:r>
              <a:rPr lang="en-US" dirty="0" err="1"/>
              <a:t>tượng</a:t>
            </a:r>
            <a:r>
              <a:rPr lang="en-US" dirty="0"/>
              <a:t> </a:t>
            </a:r>
            <a:r>
              <a:rPr lang="en-US" dirty="0" err="1"/>
              <a:t>và</a:t>
            </a:r>
            <a:r>
              <a:rPr lang="en-US" dirty="0"/>
              <a:t> </a:t>
            </a:r>
            <a:r>
              <a:rPr lang="en-US" dirty="0" err="1"/>
              <a:t>Phạm</a:t>
            </a:r>
            <a:r>
              <a:rPr lang="en-US" dirty="0"/>
              <a:t> vi </a:t>
            </a:r>
            <a:r>
              <a:rPr lang="en-US" dirty="0" err="1"/>
              <a:t>nghiên</a:t>
            </a:r>
            <a:r>
              <a:rPr lang="en-US" dirty="0"/>
              <a:t> </a:t>
            </a:r>
            <a:r>
              <a:rPr lang="en-US" dirty="0" err="1"/>
              <a:t>cứu</a:t>
            </a:r>
            <a:endParaRPr lang="en-US" dirty="0"/>
          </a:p>
        </p:txBody>
      </p:sp>
      <p:sp>
        <p:nvSpPr>
          <p:cNvPr id="5" name="TextBox 4">
            <a:extLst>
              <a:ext uri="{FF2B5EF4-FFF2-40B4-BE49-F238E27FC236}">
                <a16:creationId xmlns:a16="http://schemas.microsoft.com/office/drawing/2014/main" id="{F2A16123-D7D0-4CAD-4A31-215A7E6B9453}"/>
              </a:ext>
            </a:extLst>
          </p:cNvPr>
          <p:cNvSpPr txBox="1"/>
          <p:nvPr/>
        </p:nvSpPr>
        <p:spPr>
          <a:xfrm>
            <a:off x="885463" y="775504"/>
            <a:ext cx="7373074" cy="3560398"/>
          </a:xfrm>
          <a:prstGeom prst="rect">
            <a:avLst/>
          </a:prstGeom>
          <a:noFill/>
        </p:spPr>
        <p:txBody>
          <a:bodyPr wrap="square" rtlCol="0">
            <a:spAutoFit/>
          </a:bodyPr>
          <a:lstStyle/>
          <a:p>
            <a:pPr marL="342900" lvl="0" indent="-342900">
              <a:lnSpc>
                <a:spcPct val="107000"/>
              </a:lnSpc>
              <a:spcAft>
                <a:spcPts val="800"/>
              </a:spcAft>
              <a:buFont typeface="Wingdings" panose="05000000000000000000" pitchFamily="2" charset="2"/>
              <a:buChar char=""/>
            </a:pPr>
            <a:r>
              <a:rPr lang="vi-VN" sz="1800" kern="100" dirty="0">
                <a:effectLst/>
                <a:latin typeface="Times New Roman" panose="02020603050405020304" pitchFamily="18" charset="0"/>
                <a:ea typeface="Calibri" panose="020F0502020204030204" pitchFamily="34" charset="0"/>
                <a:cs typeface="Times New Roman" panose="02020603050405020304" pitchFamily="18" charset="0"/>
              </a:rPr>
              <a:t>Đối tượng </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Times New Roman" panose="02020603050405020304" pitchFamily="18" charset="0"/>
              <a:buChar char="-"/>
            </a:pPr>
            <a:r>
              <a:rPr lang="vi-VN" sz="1800" kern="100" dirty="0">
                <a:effectLst/>
                <a:latin typeface="Times New Roman" panose="02020603050405020304" pitchFamily="18" charset="0"/>
                <a:ea typeface="Calibri" panose="020F0502020204030204" pitchFamily="34" charset="0"/>
                <a:cs typeface="Times New Roman" panose="02020603050405020304" pitchFamily="18" charset="0"/>
              </a:rPr>
              <a:t>Những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quản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đang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hành</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quán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coffee.</a:t>
            </a:r>
          </a:p>
          <a:p>
            <a:pPr marL="342900" lvl="0" indent="-342900">
              <a:lnSpc>
                <a:spcPct val="107000"/>
              </a:lnSpc>
              <a:spcAft>
                <a:spcPts val="800"/>
              </a:spcAft>
              <a:buFont typeface="Wingdings" panose="05000000000000000000" pitchFamily="2" charset="2"/>
              <a:buChar char=""/>
            </a:pPr>
            <a:r>
              <a:rPr lang="vi-VN" sz="1800" kern="100" dirty="0">
                <a:effectLst/>
                <a:latin typeface="Times New Roman" panose="02020603050405020304" pitchFamily="18" charset="0"/>
                <a:ea typeface="Calibri" panose="020F0502020204030204" pitchFamily="34" charset="0"/>
                <a:cs typeface="Times New Roman" panose="02020603050405020304" pitchFamily="18" charset="0"/>
              </a:rPr>
              <a:t>Phạm vi </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Times New Roman" panose="02020603050405020304" pitchFamily="18" charset="0"/>
              <a:buChar char="-"/>
            </a:pPr>
            <a:r>
              <a:rPr lang="vi-VN" sz="1800" kern="100" dirty="0">
                <a:effectLst/>
                <a:latin typeface="Times New Roman" panose="02020603050405020304" pitchFamily="18" charset="0"/>
                <a:ea typeface="Calibri" panose="020F0502020204030204" pitchFamily="34" charset="0"/>
                <a:cs typeface="Times New Roman" panose="02020603050405020304" pitchFamily="18" charset="0"/>
              </a:rPr>
              <a:t>Đáp ứng theo yêu cầu của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dung </a:t>
            </a:r>
            <a:r>
              <a:rPr lang="vi-VN" sz="1800" kern="100" dirty="0">
                <a:effectLst/>
                <a:latin typeface="Times New Roman" panose="02020603050405020304" pitchFamily="18" charset="0"/>
                <a:ea typeface="Calibri" panose="020F0502020204030204" pitchFamily="34" charset="0"/>
                <a:cs typeface="Times New Roman" panose="02020603050405020304" pitchFamily="18" charset="0"/>
              </a:rPr>
              <a:t>để phát triển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mềm</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342900" lvl="0" indent="-342900">
              <a:lnSpc>
                <a:spcPct val="107000"/>
              </a:lnSpc>
              <a:spcAft>
                <a:spcPts val="800"/>
              </a:spcAft>
              <a:buFont typeface="Symbol" panose="05050102010706020507" pitchFamily="18" charset="2"/>
              <a:buChar char=""/>
            </a:pPr>
            <a:r>
              <a:rPr lang="vi-VN" sz="1800" kern="100" dirty="0">
                <a:effectLst/>
                <a:latin typeface="Times New Roman" panose="02020603050405020304" pitchFamily="18" charset="0"/>
                <a:ea typeface="Calibri" panose="020F0502020204030204" pitchFamily="34" charset="0"/>
                <a:cs typeface="Times New Roman" panose="02020603050405020304" pitchFamily="18" charset="0"/>
              </a:rPr>
              <a:t>Xác định yêu cầu của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dung.</a:t>
            </a:r>
          </a:p>
          <a:p>
            <a:pPr marL="342900" lvl="0" indent="-342900">
              <a:lnSpc>
                <a:spcPct val="107000"/>
              </a:lnSpc>
              <a:spcAft>
                <a:spcPts val="800"/>
              </a:spcAft>
              <a:buFont typeface="Symbol" panose="05050102010706020507" pitchFamily="18" charset="2"/>
              <a:buChar char=""/>
            </a:pPr>
            <a:r>
              <a:rPr lang="vi-VN" sz="1800" kern="100" dirty="0">
                <a:effectLst/>
                <a:latin typeface="Times New Roman" panose="02020603050405020304" pitchFamily="18" charset="0"/>
                <a:ea typeface="Calibri" panose="020F0502020204030204" pitchFamily="34" charset="0"/>
                <a:cs typeface="Times New Roman" panose="02020603050405020304" pitchFamily="18" charset="0"/>
              </a:rPr>
              <a:t>Phân tích, đặc tả yêu cầu chức năng của hệ thống.</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vi-VN" sz="1800" kern="100" dirty="0">
                <a:effectLst/>
                <a:latin typeface="Times New Roman" panose="02020603050405020304" pitchFamily="18" charset="0"/>
                <a:ea typeface="Calibri" panose="020F0502020204030204" pitchFamily="34" charset="0"/>
                <a:cs typeface="Times New Roman" panose="02020603050405020304" pitchFamily="18" charset="0"/>
              </a:rPr>
              <a:t>Thiết kế giao diện cho hệ thống.</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vi-VN" sz="1800" kern="100" dirty="0">
                <a:effectLst/>
                <a:latin typeface="Times New Roman" panose="02020603050405020304" pitchFamily="18" charset="0"/>
                <a:ea typeface="Calibri" panose="020F0502020204030204" pitchFamily="34" charset="0"/>
                <a:cs typeface="Times New Roman" panose="02020603050405020304" pitchFamily="18" charset="0"/>
              </a:rPr>
              <a:t>Phát triển hệ thống bằng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Android studio.</a:t>
            </a:r>
          </a:p>
          <a:p>
            <a:pPr marL="1143000">
              <a:lnSpc>
                <a:spcPct val="107000"/>
              </a:lnSpc>
              <a:spcAft>
                <a:spcPts val="800"/>
              </a:spcAft>
            </a:pPr>
            <a:r>
              <a:rPr lang="vi-VN"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171017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93"/>
        <p:cNvGrpSpPr/>
        <p:nvPr/>
      </p:nvGrpSpPr>
      <p:grpSpPr>
        <a:xfrm>
          <a:off x="0" y="0"/>
          <a:ext cx="0" cy="0"/>
          <a:chOff x="0" y="0"/>
          <a:chExt cx="0" cy="0"/>
        </a:xfrm>
      </p:grpSpPr>
      <p:grpSp>
        <p:nvGrpSpPr>
          <p:cNvPr id="1694" name="Google Shape;1694;p97"/>
          <p:cNvGrpSpPr/>
          <p:nvPr/>
        </p:nvGrpSpPr>
        <p:grpSpPr>
          <a:xfrm>
            <a:off x="6251969" y="1301233"/>
            <a:ext cx="1607085" cy="2906683"/>
            <a:chOff x="7176300" y="708700"/>
            <a:chExt cx="1820647" cy="3292946"/>
          </a:xfrm>
        </p:grpSpPr>
        <p:sp>
          <p:nvSpPr>
            <p:cNvPr id="1695" name="Google Shape;1695;p97"/>
            <p:cNvSpPr/>
            <p:nvPr/>
          </p:nvSpPr>
          <p:spPr>
            <a:xfrm>
              <a:off x="7176300" y="708700"/>
              <a:ext cx="1820647" cy="3292946"/>
            </a:xfrm>
            <a:custGeom>
              <a:avLst/>
              <a:gdLst/>
              <a:ahLst/>
              <a:cxnLst/>
              <a:rect l="l" t="t" r="r" b="b"/>
              <a:pathLst>
                <a:path w="41977" h="87935" extrusionOk="0">
                  <a:moveTo>
                    <a:pt x="37144" y="87934"/>
                  </a:moveTo>
                  <a:lnTo>
                    <a:pt x="4833" y="87934"/>
                  </a:lnTo>
                  <a:cubicBezTo>
                    <a:pt x="2158" y="87934"/>
                    <a:pt x="0" y="85776"/>
                    <a:pt x="0" y="83132"/>
                  </a:cubicBezTo>
                  <a:lnTo>
                    <a:pt x="0" y="4803"/>
                  </a:lnTo>
                  <a:cubicBezTo>
                    <a:pt x="0" y="2158"/>
                    <a:pt x="2158" y="0"/>
                    <a:pt x="4833" y="0"/>
                  </a:cubicBezTo>
                  <a:lnTo>
                    <a:pt x="37144" y="0"/>
                  </a:lnTo>
                  <a:cubicBezTo>
                    <a:pt x="39788" y="0"/>
                    <a:pt x="41977" y="2158"/>
                    <a:pt x="41977" y="4803"/>
                  </a:cubicBezTo>
                  <a:lnTo>
                    <a:pt x="41977" y="83132"/>
                  </a:lnTo>
                  <a:cubicBezTo>
                    <a:pt x="41977" y="85776"/>
                    <a:pt x="39788" y="87934"/>
                    <a:pt x="37144" y="87934"/>
                  </a:cubicBezTo>
                  <a:close/>
                </a:path>
              </a:pathLst>
            </a:custGeom>
            <a:gradFill>
              <a:gsLst>
                <a:gs pos="0">
                  <a:schemeClr val="accent6"/>
                </a:gs>
                <a:gs pos="100000">
                  <a:schemeClr val="accent5"/>
                </a:gs>
              </a:gsLst>
              <a:lin ang="0"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97"/>
            <p:cNvSpPr/>
            <p:nvPr/>
          </p:nvSpPr>
          <p:spPr>
            <a:xfrm>
              <a:off x="7626251" y="3445008"/>
              <a:ext cx="920737" cy="278798"/>
            </a:xfrm>
            <a:custGeom>
              <a:avLst/>
              <a:gdLst/>
              <a:ahLst/>
              <a:cxnLst/>
              <a:rect l="l" t="t" r="r" b="b"/>
              <a:pathLst>
                <a:path w="25119" h="7606" extrusionOk="0">
                  <a:moveTo>
                    <a:pt x="23017" y="7606"/>
                  </a:moveTo>
                  <a:lnTo>
                    <a:pt x="2102" y="7606"/>
                  </a:lnTo>
                  <a:cubicBezTo>
                    <a:pt x="934" y="7606"/>
                    <a:pt x="0" y="6672"/>
                    <a:pt x="0" y="5504"/>
                  </a:cubicBezTo>
                  <a:lnTo>
                    <a:pt x="0" y="2102"/>
                  </a:lnTo>
                  <a:cubicBezTo>
                    <a:pt x="0" y="934"/>
                    <a:pt x="934" y="0"/>
                    <a:pt x="2102" y="0"/>
                  </a:cubicBezTo>
                  <a:lnTo>
                    <a:pt x="23017" y="0"/>
                  </a:lnTo>
                  <a:cubicBezTo>
                    <a:pt x="24184" y="0"/>
                    <a:pt x="25118" y="934"/>
                    <a:pt x="25118" y="2102"/>
                  </a:cubicBezTo>
                  <a:lnTo>
                    <a:pt x="25118" y="5504"/>
                  </a:lnTo>
                  <a:cubicBezTo>
                    <a:pt x="25118" y="6672"/>
                    <a:pt x="24184" y="7606"/>
                    <a:pt x="23017" y="7606"/>
                  </a:cubicBezTo>
                  <a:close/>
                </a:path>
              </a:pathLst>
            </a:custGeom>
            <a:solidFill>
              <a:schemeClr val="accent4"/>
            </a:solidFill>
            <a:ln w="952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97" name="Google Shape;1697;p97"/>
            <p:cNvGrpSpPr/>
            <p:nvPr/>
          </p:nvGrpSpPr>
          <p:grpSpPr>
            <a:xfrm>
              <a:off x="7292450" y="1166853"/>
              <a:ext cx="1588334" cy="1382920"/>
              <a:chOff x="5372913" y="1090178"/>
              <a:chExt cx="1588334" cy="1382920"/>
            </a:xfrm>
          </p:grpSpPr>
          <p:sp>
            <p:nvSpPr>
              <p:cNvPr id="1698" name="Google Shape;1698;p97"/>
              <p:cNvSpPr/>
              <p:nvPr/>
            </p:nvSpPr>
            <p:spPr>
              <a:xfrm>
                <a:off x="5372913" y="1090178"/>
                <a:ext cx="1588334" cy="1382920"/>
              </a:xfrm>
              <a:custGeom>
                <a:avLst/>
                <a:gdLst/>
                <a:ahLst/>
                <a:cxnLst/>
                <a:rect l="l" t="t" r="r" b="b"/>
                <a:pathLst>
                  <a:path w="43332" h="37728" extrusionOk="0">
                    <a:moveTo>
                      <a:pt x="42498" y="37728"/>
                    </a:moveTo>
                    <a:lnTo>
                      <a:pt x="835" y="37728"/>
                    </a:lnTo>
                    <a:cubicBezTo>
                      <a:pt x="368" y="37728"/>
                      <a:pt x="1" y="37361"/>
                      <a:pt x="1" y="36894"/>
                    </a:cubicBezTo>
                    <a:lnTo>
                      <a:pt x="1" y="835"/>
                    </a:lnTo>
                    <a:cubicBezTo>
                      <a:pt x="1" y="368"/>
                      <a:pt x="368" y="1"/>
                      <a:pt x="835" y="1"/>
                    </a:cubicBezTo>
                    <a:lnTo>
                      <a:pt x="42498" y="1"/>
                    </a:lnTo>
                    <a:cubicBezTo>
                      <a:pt x="42965" y="1"/>
                      <a:pt x="43332" y="368"/>
                      <a:pt x="43332" y="835"/>
                    </a:cubicBezTo>
                    <a:lnTo>
                      <a:pt x="43332" y="36894"/>
                    </a:lnTo>
                    <a:cubicBezTo>
                      <a:pt x="43332" y="37361"/>
                      <a:pt x="42965" y="37728"/>
                      <a:pt x="42498" y="37728"/>
                    </a:cubicBezTo>
                    <a:close/>
                  </a:path>
                </a:pathLst>
              </a:custGeom>
              <a:solidFill>
                <a:schemeClr val="dk1"/>
              </a:solidFill>
              <a:ln w="952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97"/>
              <p:cNvSpPr/>
              <p:nvPr/>
            </p:nvSpPr>
            <p:spPr>
              <a:xfrm>
                <a:off x="6456279" y="1169648"/>
                <a:ext cx="424318" cy="155344"/>
              </a:xfrm>
              <a:custGeom>
                <a:avLst/>
                <a:gdLst/>
                <a:ahLst/>
                <a:cxnLst/>
                <a:rect l="l" t="t" r="r" b="b"/>
                <a:pathLst>
                  <a:path w="11576" h="4238" extrusionOk="0">
                    <a:moveTo>
                      <a:pt x="10541" y="4237"/>
                    </a:moveTo>
                    <a:lnTo>
                      <a:pt x="1068" y="4237"/>
                    </a:lnTo>
                    <a:cubicBezTo>
                      <a:pt x="467" y="4237"/>
                      <a:pt x="0" y="3770"/>
                      <a:pt x="0" y="3203"/>
                    </a:cubicBezTo>
                    <a:lnTo>
                      <a:pt x="0" y="1035"/>
                    </a:lnTo>
                    <a:cubicBezTo>
                      <a:pt x="0" y="468"/>
                      <a:pt x="467" y="1"/>
                      <a:pt x="1068" y="1"/>
                    </a:cubicBezTo>
                    <a:lnTo>
                      <a:pt x="10541" y="1"/>
                    </a:lnTo>
                    <a:cubicBezTo>
                      <a:pt x="11108" y="1"/>
                      <a:pt x="11575" y="468"/>
                      <a:pt x="11575" y="1035"/>
                    </a:cubicBezTo>
                    <a:lnTo>
                      <a:pt x="11575" y="3203"/>
                    </a:lnTo>
                    <a:cubicBezTo>
                      <a:pt x="11575" y="3770"/>
                      <a:pt x="11108" y="4237"/>
                      <a:pt x="10541" y="4237"/>
                    </a:cubicBezTo>
                    <a:close/>
                  </a:path>
                </a:pathLst>
              </a:custGeom>
              <a:solidFill>
                <a:schemeClr val="accent5"/>
              </a:solidFill>
              <a:ln w="952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97"/>
              <p:cNvSpPr/>
              <p:nvPr/>
            </p:nvSpPr>
            <p:spPr>
              <a:xfrm>
                <a:off x="5597907" y="1580487"/>
                <a:ext cx="1115155" cy="678667"/>
              </a:xfrm>
              <a:custGeom>
                <a:avLst/>
                <a:gdLst/>
                <a:ahLst/>
                <a:cxnLst/>
                <a:rect l="l" t="t" r="r" b="b"/>
                <a:pathLst>
                  <a:path w="30423" h="18515" fill="none" extrusionOk="0">
                    <a:moveTo>
                      <a:pt x="367" y="1"/>
                    </a:moveTo>
                    <a:cubicBezTo>
                      <a:pt x="167" y="835"/>
                      <a:pt x="1" y="1702"/>
                      <a:pt x="101" y="2536"/>
                    </a:cubicBezTo>
                    <a:cubicBezTo>
                      <a:pt x="167" y="3403"/>
                      <a:pt x="501" y="4271"/>
                      <a:pt x="1135" y="4804"/>
                    </a:cubicBezTo>
                    <a:cubicBezTo>
                      <a:pt x="2169" y="5738"/>
                      <a:pt x="3770" y="5672"/>
                      <a:pt x="5104" y="5238"/>
                    </a:cubicBezTo>
                    <a:cubicBezTo>
                      <a:pt x="6438" y="4804"/>
                      <a:pt x="7673" y="4104"/>
                      <a:pt x="9040" y="3870"/>
                    </a:cubicBezTo>
                    <a:cubicBezTo>
                      <a:pt x="9641" y="3770"/>
                      <a:pt x="10408" y="3837"/>
                      <a:pt x="10708" y="4404"/>
                    </a:cubicBezTo>
                    <a:cubicBezTo>
                      <a:pt x="11075" y="5038"/>
                      <a:pt x="10608" y="6105"/>
                      <a:pt x="11242" y="6506"/>
                    </a:cubicBezTo>
                    <a:cubicBezTo>
                      <a:pt x="11909" y="6906"/>
                      <a:pt x="12710" y="5972"/>
                      <a:pt x="13477" y="6139"/>
                    </a:cubicBezTo>
                    <a:cubicBezTo>
                      <a:pt x="14144" y="6272"/>
                      <a:pt x="14311" y="7106"/>
                      <a:pt x="14344" y="7773"/>
                    </a:cubicBezTo>
                    <a:cubicBezTo>
                      <a:pt x="14344" y="8440"/>
                      <a:pt x="14444" y="9274"/>
                      <a:pt x="15078" y="9508"/>
                    </a:cubicBezTo>
                    <a:cubicBezTo>
                      <a:pt x="15512" y="9708"/>
                      <a:pt x="16012" y="9474"/>
                      <a:pt x="16479" y="9408"/>
                    </a:cubicBezTo>
                    <a:cubicBezTo>
                      <a:pt x="17980" y="9207"/>
                      <a:pt x="19248" y="10575"/>
                      <a:pt x="19748" y="11976"/>
                    </a:cubicBezTo>
                    <a:cubicBezTo>
                      <a:pt x="20248" y="13377"/>
                      <a:pt x="20315" y="14945"/>
                      <a:pt x="20915" y="16313"/>
                    </a:cubicBezTo>
                    <a:cubicBezTo>
                      <a:pt x="21583" y="17780"/>
                      <a:pt x="23117" y="18514"/>
                      <a:pt x="24752" y="18447"/>
                    </a:cubicBezTo>
                    <a:cubicBezTo>
                      <a:pt x="26753" y="18347"/>
                      <a:pt x="29321" y="17146"/>
                      <a:pt x="30422" y="14912"/>
                    </a:cubicBezTo>
                  </a:path>
                </a:pathLst>
              </a:custGeom>
              <a:noFill/>
              <a:ln w="952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97"/>
              <p:cNvSpPr/>
              <p:nvPr/>
            </p:nvSpPr>
            <p:spPr>
              <a:xfrm>
                <a:off x="5580788" y="1521471"/>
                <a:ext cx="69718" cy="64256"/>
              </a:xfrm>
              <a:custGeom>
                <a:avLst/>
                <a:gdLst/>
                <a:ahLst/>
                <a:cxnLst/>
                <a:rect l="l" t="t" r="r" b="b"/>
                <a:pathLst>
                  <a:path w="1902" h="1753" extrusionOk="0">
                    <a:moveTo>
                      <a:pt x="939" y="1"/>
                    </a:moveTo>
                    <a:cubicBezTo>
                      <a:pt x="893" y="1"/>
                      <a:pt x="848" y="4"/>
                      <a:pt x="801" y="10"/>
                    </a:cubicBezTo>
                    <a:cubicBezTo>
                      <a:pt x="334" y="76"/>
                      <a:pt x="1" y="510"/>
                      <a:pt x="67" y="1010"/>
                    </a:cubicBezTo>
                    <a:cubicBezTo>
                      <a:pt x="128" y="1437"/>
                      <a:pt x="524" y="1753"/>
                      <a:pt x="948" y="1753"/>
                    </a:cubicBezTo>
                    <a:cubicBezTo>
                      <a:pt x="988" y="1753"/>
                      <a:pt x="1028" y="1750"/>
                      <a:pt x="1068" y="1744"/>
                    </a:cubicBezTo>
                    <a:cubicBezTo>
                      <a:pt x="1568" y="1678"/>
                      <a:pt x="1902" y="1211"/>
                      <a:pt x="1802" y="744"/>
                    </a:cubicBezTo>
                    <a:cubicBezTo>
                      <a:pt x="1741" y="290"/>
                      <a:pt x="1379" y="1"/>
                      <a:pt x="939" y="1"/>
                    </a:cubicBezTo>
                    <a:close/>
                  </a:path>
                </a:pathLst>
              </a:custGeom>
              <a:solidFill>
                <a:schemeClr val="lt1"/>
              </a:solidFill>
              <a:ln w="952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97"/>
              <p:cNvSpPr/>
              <p:nvPr/>
            </p:nvSpPr>
            <p:spPr>
              <a:xfrm>
                <a:off x="6687358" y="2066838"/>
                <a:ext cx="69754" cy="64256"/>
              </a:xfrm>
              <a:custGeom>
                <a:avLst/>
                <a:gdLst/>
                <a:ahLst/>
                <a:cxnLst/>
                <a:rect l="l" t="t" r="r" b="b"/>
                <a:pathLst>
                  <a:path w="1903" h="1753" extrusionOk="0">
                    <a:moveTo>
                      <a:pt x="955" y="1"/>
                    </a:moveTo>
                    <a:cubicBezTo>
                      <a:pt x="915" y="1"/>
                      <a:pt x="875" y="3"/>
                      <a:pt x="835" y="9"/>
                    </a:cubicBezTo>
                    <a:cubicBezTo>
                      <a:pt x="334" y="76"/>
                      <a:pt x="1" y="543"/>
                      <a:pt x="67" y="1010"/>
                    </a:cubicBezTo>
                    <a:cubicBezTo>
                      <a:pt x="158" y="1464"/>
                      <a:pt x="524" y="1753"/>
                      <a:pt x="964" y="1753"/>
                    </a:cubicBezTo>
                    <a:cubicBezTo>
                      <a:pt x="1009" y="1753"/>
                      <a:pt x="1055" y="1750"/>
                      <a:pt x="1102" y="1744"/>
                    </a:cubicBezTo>
                    <a:cubicBezTo>
                      <a:pt x="1569" y="1677"/>
                      <a:pt x="1902" y="1243"/>
                      <a:pt x="1835" y="743"/>
                    </a:cubicBezTo>
                    <a:cubicBezTo>
                      <a:pt x="1774" y="316"/>
                      <a:pt x="1379" y="1"/>
                      <a:pt x="955" y="1"/>
                    </a:cubicBezTo>
                    <a:close/>
                  </a:path>
                </a:pathLst>
              </a:custGeom>
              <a:solidFill>
                <a:schemeClr val="lt1"/>
              </a:solidFill>
              <a:ln w="952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97"/>
              <p:cNvSpPr/>
              <p:nvPr/>
            </p:nvSpPr>
            <p:spPr>
              <a:xfrm>
                <a:off x="5519646" y="1267482"/>
                <a:ext cx="190789" cy="275132"/>
              </a:xfrm>
              <a:custGeom>
                <a:avLst/>
                <a:gdLst/>
                <a:ahLst/>
                <a:cxnLst/>
                <a:rect l="l" t="t" r="r" b="b"/>
                <a:pathLst>
                  <a:path w="5205" h="7506" extrusionOk="0">
                    <a:moveTo>
                      <a:pt x="4971" y="3670"/>
                    </a:moveTo>
                    <a:lnTo>
                      <a:pt x="4971" y="3670"/>
                    </a:lnTo>
                    <a:cubicBezTo>
                      <a:pt x="5138" y="3336"/>
                      <a:pt x="5204" y="2969"/>
                      <a:pt x="5204" y="2602"/>
                    </a:cubicBezTo>
                    <a:cubicBezTo>
                      <a:pt x="5204" y="1168"/>
                      <a:pt x="4037" y="0"/>
                      <a:pt x="2603" y="0"/>
                    </a:cubicBezTo>
                    <a:cubicBezTo>
                      <a:pt x="1168" y="0"/>
                      <a:pt x="1" y="1168"/>
                      <a:pt x="1" y="2602"/>
                    </a:cubicBezTo>
                    <a:cubicBezTo>
                      <a:pt x="1" y="2969"/>
                      <a:pt x="101" y="3336"/>
                      <a:pt x="234" y="3670"/>
                    </a:cubicBezTo>
                    <a:lnTo>
                      <a:pt x="234" y="3670"/>
                    </a:lnTo>
                    <a:lnTo>
                      <a:pt x="234" y="3670"/>
                    </a:lnTo>
                    <a:cubicBezTo>
                      <a:pt x="301" y="3837"/>
                      <a:pt x="401" y="3970"/>
                      <a:pt x="501" y="4103"/>
                    </a:cubicBezTo>
                    <a:cubicBezTo>
                      <a:pt x="735" y="4504"/>
                      <a:pt x="1135" y="5137"/>
                      <a:pt x="1635" y="5738"/>
                    </a:cubicBezTo>
                    <a:cubicBezTo>
                      <a:pt x="2069" y="6238"/>
                      <a:pt x="2302" y="6839"/>
                      <a:pt x="2436" y="7339"/>
                    </a:cubicBezTo>
                    <a:cubicBezTo>
                      <a:pt x="2502" y="7506"/>
                      <a:pt x="2703" y="7506"/>
                      <a:pt x="2769" y="7339"/>
                    </a:cubicBezTo>
                    <a:cubicBezTo>
                      <a:pt x="2903" y="6839"/>
                      <a:pt x="3136" y="6238"/>
                      <a:pt x="3570" y="5738"/>
                    </a:cubicBezTo>
                    <a:cubicBezTo>
                      <a:pt x="4070" y="5137"/>
                      <a:pt x="4471" y="4504"/>
                      <a:pt x="4737" y="4103"/>
                    </a:cubicBezTo>
                    <a:cubicBezTo>
                      <a:pt x="4837" y="3970"/>
                      <a:pt x="4904" y="3837"/>
                      <a:pt x="4971" y="3670"/>
                    </a:cubicBezTo>
                    <a:cubicBezTo>
                      <a:pt x="4971" y="3670"/>
                      <a:pt x="4971" y="3670"/>
                      <a:pt x="4971" y="3670"/>
                    </a:cubicBezTo>
                    <a:close/>
                  </a:path>
                </a:pathLst>
              </a:custGeom>
              <a:solidFill>
                <a:srgbClr val="CC487C"/>
              </a:solidFill>
              <a:ln w="952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97"/>
              <p:cNvSpPr/>
              <p:nvPr/>
            </p:nvSpPr>
            <p:spPr>
              <a:xfrm>
                <a:off x="5568545" y="1316381"/>
                <a:ext cx="92994" cy="92957"/>
              </a:xfrm>
              <a:custGeom>
                <a:avLst/>
                <a:gdLst/>
                <a:ahLst/>
                <a:cxnLst/>
                <a:rect l="l" t="t" r="r" b="b"/>
                <a:pathLst>
                  <a:path w="2537" h="2536" extrusionOk="0">
                    <a:moveTo>
                      <a:pt x="1269" y="1"/>
                    </a:moveTo>
                    <a:cubicBezTo>
                      <a:pt x="568" y="1"/>
                      <a:pt x="1" y="568"/>
                      <a:pt x="1" y="1268"/>
                    </a:cubicBezTo>
                    <a:cubicBezTo>
                      <a:pt x="1" y="1969"/>
                      <a:pt x="568" y="2536"/>
                      <a:pt x="1269" y="2536"/>
                    </a:cubicBezTo>
                    <a:cubicBezTo>
                      <a:pt x="1969" y="2536"/>
                      <a:pt x="2536" y="1969"/>
                      <a:pt x="2536" y="1268"/>
                    </a:cubicBezTo>
                    <a:cubicBezTo>
                      <a:pt x="2536" y="568"/>
                      <a:pt x="1969" y="1"/>
                      <a:pt x="1269" y="1"/>
                    </a:cubicBezTo>
                    <a:close/>
                  </a:path>
                </a:pathLst>
              </a:custGeom>
              <a:solidFill>
                <a:srgbClr val="F6F6F6"/>
              </a:solidFill>
              <a:ln w="952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97"/>
              <p:cNvSpPr/>
              <p:nvPr/>
            </p:nvSpPr>
            <p:spPr>
              <a:xfrm>
                <a:off x="6627462" y="1804271"/>
                <a:ext cx="189543" cy="275132"/>
              </a:xfrm>
              <a:custGeom>
                <a:avLst/>
                <a:gdLst/>
                <a:ahLst/>
                <a:cxnLst/>
                <a:rect l="l" t="t" r="r" b="b"/>
                <a:pathLst>
                  <a:path w="5171" h="7506" extrusionOk="0">
                    <a:moveTo>
                      <a:pt x="4970" y="3670"/>
                    </a:moveTo>
                    <a:lnTo>
                      <a:pt x="4970" y="3670"/>
                    </a:lnTo>
                    <a:cubicBezTo>
                      <a:pt x="5104" y="3336"/>
                      <a:pt x="5171" y="3002"/>
                      <a:pt x="5171" y="2602"/>
                    </a:cubicBezTo>
                    <a:cubicBezTo>
                      <a:pt x="5171" y="1168"/>
                      <a:pt x="4036" y="0"/>
                      <a:pt x="2602" y="0"/>
                    </a:cubicBezTo>
                    <a:cubicBezTo>
                      <a:pt x="1134" y="0"/>
                      <a:pt x="0" y="1168"/>
                      <a:pt x="0" y="2602"/>
                    </a:cubicBezTo>
                    <a:cubicBezTo>
                      <a:pt x="0" y="3002"/>
                      <a:pt x="67" y="3336"/>
                      <a:pt x="200" y="3670"/>
                    </a:cubicBezTo>
                    <a:lnTo>
                      <a:pt x="200" y="3670"/>
                    </a:lnTo>
                    <a:lnTo>
                      <a:pt x="200" y="3670"/>
                    </a:lnTo>
                    <a:cubicBezTo>
                      <a:pt x="300" y="3836"/>
                      <a:pt x="367" y="3970"/>
                      <a:pt x="467" y="4103"/>
                    </a:cubicBezTo>
                    <a:cubicBezTo>
                      <a:pt x="701" y="4503"/>
                      <a:pt x="1101" y="5137"/>
                      <a:pt x="1635" y="5738"/>
                    </a:cubicBezTo>
                    <a:cubicBezTo>
                      <a:pt x="2068" y="6238"/>
                      <a:pt x="2302" y="6838"/>
                      <a:pt x="2435" y="7339"/>
                    </a:cubicBezTo>
                    <a:cubicBezTo>
                      <a:pt x="2469" y="7506"/>
                      <a:pt x="2702" y="7506"/>
                      <a:pt x="2736" y="7339"/>
                    </a:cubicBezTo>
                    <a:cubicBezTo>
                      <a:pt x="2869" y="6838"/>
                      <a:pt x="3102" y="6238"/>
                      <a:pt x="3536" y="5738"/>
                    </a:cubicBezTo>
                    <a:cubicBezTo>
                      <a:pt x="4070" y="5137"/>
                      <a:pt x="4470" y="4503"/>
                      <a:pt x="4704" y="4103"/>
                    </a:cubicBezTo>
                    <a:cubicBezTo>
                      <a:pt x="4804" y="3970"/>
                      <a:pt x="4870" y="3836"/>
                      <a:pt x="4970" y="3670"/>
                    </a:cubicBezTo>
                    <a:cubicBezTo>
                      <a:pt x="4970" y="3670"/>
                      <a:pt x="4970" y="3670"/>
                      <a:pt x="4970" y="3670"/>
                    </a:cubicBezTo>
                    <a:close/>
                  </a:path>
                </a:pathLst>
              </a:custGeom>
              <a:solidFill>
                <a:schemeClr val="accent4"/>
              </a:solidFill>
              <a:ln w="952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97"/>
              <p:cNvSpPr/>
              <p:nvPr/>
            </p:nvSpPr>
            <p:spPr>
              <a:xfrm>
                <a:off x="6676361" y="1853170"/>
                <a:ext cx="91747" cy="92957"/>
              </a:xfrm>
              <a:custGeom>
                <a:avLst/>
                <a:gdLst/>
                <a:ahLst/>
                <a:cxnLst/>
                <a:rect l="l" t="t" r="r" b="b"/>
                <a:pathLst>
                  <a:path w="2503" h="2536" extrusionOk="0">
                    <a:moveTo>
                      <a:pt x="1268" y="1"/>
                    </a:moveTo>
                    <a:cubicBezTo>
                      <a:pt x="568" y="1"/>
                      <a:pt x="1" y="568"/>
                      <a:pt x="1" y="1268"/>
                    </a:cubicBezTo>
                    <a:cubicBezTo>
                      <a:pt x="1" y="1969"/>
                      <a:pt x="568" y="2536"/>
                      <a:pt x="1268" y="2536"/>
                    </a:cubicBezTo>
                    <a:cubicBezTo>
                      <a:pt x="1935" y="2536"/>
                      <a:pt x="2502" y="1969"/>
                      <a:pt x="2502" y="1268"/>
                    </a:cubicBezTo>
                    <a:cubicBezTo>
                      <a:pt x="2502" y="568"/>
                      <a:pt x="1935" y="1"/>
                      <a:pt x="1268" y="1"/>
                    </a:cubicBezTo>
                    <a:close/>
                  </a:path>
                </a:pathLst>
              </a:custGeom>
              <a:solidFill>
                <a:srgbClr val="F6F6F6"/>
              </a:solidFill>
              <a:ln w="952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07" name="Google Shape;1707;p97"/>
            <p:cNvSpPr/>
            <p:nvPr/>
          </p:nvSpPr>
          <p:spPr>
            <a:xfrm>
              <a:off x="7291862" y="2841477"/>
              <a:ext cx="1589544" cy="311824"/>
            </a:xfrm>
            <a:custGeom>
              <a:avLst/>
              <a:gdLst/>
              <a:ahLst/>
              <a:cxnLst/>
              <a:rect l="l" t="t" r="r" b="b"/>
              <a:pathLst>
                <a:path w="43365" h="8507" extrusionOk="0">
                  <a:moveTo>
                    <a:pt x="42531" y="8507"/>
                  </a:moveTo>
                  <a:lnTo>
                    <a:pt x="834" y="8507"/>
                  </a:lnTo>
                  <a:cubicBezTo>
                    <a:pt x="367" y="8507"/>
                    <a:pt x="0" y="8140"/>
                    <a:pt x="0" y="7673"/>
                  </a:cubicBezTo>
                  <a:lnTo>
                    <a:pt x="0" y="834"/>
                  </a:lnTo>
                  <a:cubicBezTo>
                    <a:pt x="0" y="367"/>
                    <a:pt x="367" y="0"/>
                    <a:pt x="834" y="0"/>
                  </a:cubicBezTo>
                  <a:lnTo>
                    <a:pt x="42531" y="0"/>
                  </a:lnTo>
                  <a:cubicBezTo>
                    <a:pt x="42964" y="0"/>
                    <a:pt x="43365" y="367"/>
                    <a:pt x="43365" y="834"/>
                  </a:cubicBezTo>
                  <a:lnTo>
                    <a:pt x="43365" y="7673"/>
                  </a:lnTo>
                  <a:cubicBezTo>
                    <a:pt x="43365" y="8140"/>
                    <a:pt x="42964" y="8507"/>
                    <a:pt x="42531" y="8507"/>
                  </a:cubicBezTo>
                  <a:close/>
                </a:path>
              </a:pathLst>
            </a:custGeom>
            <a:solidFill>
              <a:schemeClr val="dk1"/>
            </a:solidFill>
            <a:ln w="952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97"/>
            <p:cNvSpPr/>
            <p:nvPr/>
          </p:nvSpPr>
          <p:spPr>
            <a:xfrm>
              <a:off x="8738342" y="2982089"/>
              <a:ext cx="68508" cy="30607"/>
            </a:xfrm>
            <a:custGeom>
              <a:avLst/>
              <a:gdLst/>
              <a:ahLst/>
              <a:cxnLst/>
              <a:rect l="l" t="t" r="r" b="b"/>
              <a:pathLst>
                <a:path w="1869" h="835" fill="none" extrusionOk="0">
                  <a:moveTo>
                    <a:pt x="1" y="1"/>
                  </a:moveTo>
                  <a:lnTo>
                    <a:pt x="935" y="834"/>
                  </a:lnTo>
                  <a:lnTo>
                    <a:pt x="1869" y="1"/>
                  </a:lnTo>
                </a:path>
              </a:pathLst>
            </a:custGeom>
            <a:noFill/>
            <a:ln w="952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09" name="Google Shape;1709;p97"/>
          <p:cNvSpPr/>
          <p:nvPr/>
        </p:nvSpPr>
        <p:spPr>
          <a:xfrm>
            <a:off x="1487338" y="708695"/>
            <a:ext cx="2132787" cy="2132787"/>
          </a:xfrm>
          <a:custGeom>
            <a:avLst/>
            <a:gdLst/>
            <a:ahLst/>
            <a:cxnLst/>
            <a:rect l="l" t="t" r="r" b="b"/>
            <a:pathLst>
              <a:path w="16384" h="16384" extrusionOk="0">
                <a:moveTo>
                  <a:pt x="5198" y="16384"/>
                </a:moveTo>
                <a:cubicBezTo>
                  <a:pt x="2341" y="16384"/>
                  <a:pt x="1" y="14043"/>
                  <a:pt x="1" y="11186"/>
                </a:cubicBezTo>
                <a:lnTo>
                  <a:pt x="1" y="5198"/>
                </a:lnTo>
                <a:cubicBezTo>
                  <a:pt x="1" y="2341"/>
                  <a:pt x="2341" y="1"/>
                  <a:pt x="5198" y="1"/>
                </a:cubicBezTo>
                <a:lnTo>
                  <a:pt x="11186" y="1"/>
                </a:lnTo>
                <a:cubicBezTo>
                  <a:pt x="14043" y="1"/>
                  <a:pt x="16384" y="2341"/>
                  <a:pt x="16384" y="5198"/>
                </a:cubicBezTo>
                <a:lnTo>
                  <a:pt x="16384" y="11186"/>
                </a:lnTo>
                <a:cubicBezTo>
                  <a:pt x="16384" y="14043"/>
                  <a:pt x="14043" y="16384"/>
                  <a:pt x="11186" y="16384"/>
                </a:cubicBezTo>
                <a:close/>
              </a:path>
            </a:pathLst>
          </a:custGeom>
          <a:gradFill>
            <a:gsLst>
              <a:gs pos="0">
                <a:schemeClr val="accent2"/>
              </a:gs>
              <a:gs pos="100000">
                <a:schemeClr val="accent3"/>
              </a:gs>
            </a:gsLst>
            <a:lin ang="80993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97"/>
          <p:cNvSpPr txBox="1">
            <a:spLocks noGrp="1"/>
          </p:cNvSpPr>
          <p:nvPr>
            <p:ph type="title"/>
          </p:nvPr>
        </p:nvSpPr>
        <p:spPr>
          <a:xfrm>
            <a:off x="330154" y="3183835"/>
            <a:ext cx="4857282" cy="841800"/>
          </a:xfrm>
          <a:prstGeom prst="rect">
            <a:avLst/>
          </a:prstGeom>
        </p:spPr>
        <p:txBody>
          <a:bodyPr spcFirstLastPara="1" wrap="square" lIns="91425" tIns="91425" rIns="91425" bIns="91425" anchor="ctr" anchorCtr="0">
            <a:noAutofit/>
          </a:bodyPr>
          <a:lstStyle/>
          <a:p>
            <a:r>
              <a:rPr lang="vi-VN" sz="3000" dirty="0"/>
              <a:t>PHÂN TÍCH VÀ THIẾT KẾ CƠ SỞ DỮ LIỆU </a:t>
            </a:r>
            <a:br>
              <a:rPr lang="vi-VN" sz="3000" dirty="0"/>
            </a:br>
            <a:endParaRPr sz="3000" dirty="0"/>
          </a:p>
        </p:txBody>
      </p:sp>
      <p:sp>
        <p:nvSpPr>
          <p:cNvPr id="1712" name="Google Shape;1712;p97"/>
          <p:cNvSpPr txBox="1">
            <a:spLocks noGrp="1"/>
          </p:cNvSpPr>
          <p:nvPr>
            <p:ph type="title" idx="2"/>
          </p:nvPr>
        </p:nvSpPr>
        <p:spPr>
          <a:xfrm>
            <a:off x="660413" y="1166845"/>
            <a:ext cx="3786600" cy="121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grpSp>
        <p:nvGrpSpPr>
          <p:cNvPr id="1713" name="Google Shape;1713;p97"/>
          <p:cNvGrpSpPr/>
          <p:nvPr/>
        </p:nvGrpSpPr>
        <p:grpSpPr>
          <a:xfrm>
            <a:off x="5289424" y="930910"/>
            <a:ext cx="1607085" cy="2906683"/>
            <a:chOff x="7176300" y="708700"/>
            <a:chExt cx="1820647" cy="3292946"/>
          </a:xfrm>
        </p:grpSpPr>
        <p:sp>
          <p:nvSpPr>
            <p:cNvPr id="1714" name="Google Shape;1714;p97"/>
            <p:cNvSpPr/>
            <p:nvPr/>
          </p:nvSpPr>
          <p:spPr>
            <a:xfrm>
              <a:off x="7176300" y="708700"/>
              <a:ext cx="1820647" cy="3292946"/>
            </a:xfrm>
            <a:custGeom>
              <a:avLst/>
              <a:gdLst/>
              <a:ahLst/>
              <a:cxnLst/>
              <a:rect l="l" t="t" r="r" b="b"/>
              <a:pathLst>
                <a:path w="41977" h="87935" extrusionOk="0">
                  <a:moveTo>
                    <a:pt x="37144" y="87934"/>
                  </a:moveTo>
                  <a:lnTo>
                    <a:pt x="4833" y="87934"/>
                  </a:lnTo>
                  <a:cubicBezTo>
                    <a:pt x="2158" y="87934"/>
                    <a:pt x="0" y="85776"/>
                    <a:pt x="0" y="83132"/>
                  </a:cubicBezTo>
                  <a:lnTo>
                    <a:pt x="0" y="4803"/>
                  </a:lnTo>
                  <a:cubicBezTo>
                    <a:pt x="0" y="2158"/>
                    <a:pt x="2158" y="0"/>
                    <a:pt x="4833" y="0"/>
                  </a:cubicBezTo>
                  <a:lnTo>
                    <a:pt x="37144" y="0"/>
                  </a:lnTo>
                  <a:cubicBezTo>
                    <a:pt x="39788" y="0"/>
                    <a:pt x="41977" y="2158"/>
                    <a:pt x="41977" y="4803"/>
                  </a:cubicBezTo>
                  <a:lnTo>
                    <a:pt x="41977" y="83132"/>
                  </a:lnTo>
                  <a:cubicBezTo>
                    <a:pt x="41977" y="85776"/>
                    <a:pt x="39788" y="87934"/>
                    <a:pt x="37144" y="87934"/>
                  </a:cubicBezTo>
                  <a:close/>
                </a:path>
              </a:pathLst>
            </a:custGeom>
            <a:gradFill>
              <a:gsLst>
                <a:gs pos="0">
                  <a:schemeClr val="accent1"/>
                </a:gs>
                <a:gs pos="100000">
                  <a:schemeClr val="accent2"/>
                </a:gs>
              </a:gsLst>
              <a:lin ang="0"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97"/>
            <p:cNvSpPr/>
            <p:nvPr/>
          </p:nvSpPr>
          <p:spPr>
            <a:xfrm>
              <a:off x="7626251" y="3445008"/>
              <a:ext cx="920737" cy="278798"/>
            </a:xfrm>
            <a:custGeom>
              <a:avLst/>
              <a:gdLst/>
              <a:ahLst/>
              <a:cxnLst/>
              <a:rect l="l" t="t" r="r" b="b"/>
              <a:pathLst>
                <a:path w="25119" h="7606" extrusionOk="0">
                  <a:moveTo>
                    <a:pt x="23017" y="7606"/>
                  </a:moveTo>
                  <a:lnTo>
                    <a:pt x="2102" y="7606"/>
                  </a:lnTo>
                  <a:cubicBezTo>
                    <a:pt x="934" y="7606"/>
                    <a:pt x="0" y="6672"/>
                    <a:pt x="0" y="5504"/>
                  </a:cubicBezTo>
                  <a:lnTo>
                    <a:pt x="0" y="2102"/>
                  </a:lnTo>
                  <a:cubicBezTo>
                    <a:pt x="0" y="934"/>
                    <a:pt x="934" y="0"/>
                    <a:pt x="2102" y="0"/>
                  </a:cubicBezTo>
                  <a:lnTo>
                    <a:pt x="23017" y="0"/>
                  </a:lnTo>
                  <a:cubicBezTo>
                    <a:pt x="24184" y="0"/>
                    <a:pt x="25118" y="934"/>
                    <a:pt x="25118" y="2102"/>
                  </a:cubicBezTo>
                  <a:lnTo>
                    <a:pt x="25118" y="5504"/>
                  </a:lnTo>
                  <a:cubicBezTo>
                    <a:pt x="25118" y="6672"/>
                    <a:pt x="24184" y="7606"/>
                    <a:pt x="23017" y="7606"/>
                  </a:cubicBezTo>
                  <a:close/>
                </a:path>
              </a:pathLst>
            </a:custGeom>
            <a:solidFill>
              <a:schemeClr val="accent2"/>
            </a:solidFill>
            <a:ln w="952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6" name="Google Shape;1716;p97"/>
            <p:cNvGrpSpPr/>
            <p:nvPr/>
          </p:nvGrpSpPr>
          <p:grpSpPr>
            <a:xfrm>
              <a:off x="7292450" y="1166853"/>
              <a:ext cx="1588334" cy="1382920"/>
              <a:chOff x="5372913" y="1090178"/>
              <a:chExt cx="1588334" cy="1382920"/>
            </a:xfrm>
          </p:grpSpPr>
          <p:sp>
            <p:nvSpPr>
              <p:cNvPr id="1717" name="Google Shape;1717;p97"/>
              <p:cNvSpPr/>
              <p:nvPr/>
            </p:nvSpPr>
            <p:spPr>
              <a:xfrm>
                <a:off x="5372913" y="1090178"/>
                <a:ext cx="1588334" cy="1382920"/>
              </a:xfrm>
              <a:custGeom>
                <a:avLst/>
                <a:gdLst/>
                <a:ahLst/>
                <a:cxnLst/>
                <a:rect l="l" t="t" r="r" b="b"/>
                <a:pathLst>
                  <a:path w="43332" h="37728" extrusionOk="0">
                    <a:moveTo>
                      <a:pt x="42498" y="37728"/>
                    </a:moveTo>
                    <a:lnTo>
                      <a:pt x="835" y="37728"/>
                    </a:lnTo>
                    <a:cubicBezTo>
                      <a:pt x="368" y="37728"/>
                      <a:pt x="1" y="37361"/>
                      <a:pt x="1" y="36894"/>
                    </a:cubicBezTo>
                    <a:lnTo>
                      <a:pt x="1" y="835"/>
                    </a:lnTo>
                    <a:cubicBezTo>
                      <a:pt x="1" y="368"/>
                      <a:pt x="368" y="1"/>
                      <a:pt x="835" y="1"/>
                    </a:cubicBezTo>
                    <a:lnTo>
                      <a:pt x="42498" y="1"/>
                    </a:lnTo>
                    <a:cubicBezTo>
                      <a:pt x="42965" y="1"/>
                      <a:pt x="43332" y="368"/>
                      <a:pt x="43332" y="835"/>
                    </a:cubicBezTo>
                    <a:lnTo>
                      <a:pt x="43332" y="36894"/>
                    </a:lnTo>
                    <a:cubicBezTo>
                      <a:pt x="43332" y="37361"/>
                      <a:pt x="42965" y="37728"/>
                      <a:pt x="42498" y="37728"/>
                    </a:cubicBezTo>
                    <a:close/>
                  </a:path>
                </a:pathLst>
              </a:custGeom>
              <a:solidFill>
                <a:schemeClr val="dk1"/>
              </a:solidFill>
              <a:ln w="952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97"/>
              <p:cNvSpPr/>
              <p:nvPr/>
            </p:nvSpPr>
            <p:spPr>
              <a:xfrm>
                <a:off x="6456279" y="1169648"/>
                <a:ext cx="424318" cy="155344"/>
              </a:xfrm>
              <a:custGeom>
                <a:avLst/>
                <a:gdLst/>
                <a:ahLst/>
                <a:cxnLst/>
                <a:rect l="l" t="t" r="r" b="b"/>
                <a:pathLst>
                  <a:path w="11576" h="4238" extrusionOk="0">
                    <a:moveTo>
                      <a:pt x="10541" y="4237"/>
                    </a:moveTo>
                    <a:lnTo>
                      <a:pt x="1068" y="4237"/>
                    </a:lnTo>
                    <a:cubicBezTo>
                      <a:pt x="467" y="4237"/>
                      <a:pt x="0" y="3770"/>
                      <a:pt x="0" y="3203"/>
                    </a:cubicBezTo>
                    <a:lnTo>
                      <a:pt x="0" y="1035"/>
                    </a:lnTo>
                    <a:cubicBezTo>
                      <a:pt x="0" y="468"/>
                      <a:pt x="467" y="1"/>
                      <a:pt x="1068" y="1"/>
                    </a:cubicBezTo>
                    <a:lnTo>
                      <a:pt x="10541" y="1"/>
                    </a:lnTo>
                    <a:cubicBezTo>
                      <a:pt x="11108" y="1"/>
                      <a:pt x="11575" y="468"/>
                      <a:pt x="11575" y="1035"/>
                    </a:cubicBezTo>
                    <a:lnTo>
                      <a:pt x="11575" y="3203"/>
                    </a:lnTo>
                    <a:cubicBezTo>
                      <a:pt x="11575" y="3770"/>
                      <a:pt x="11108" y="4237"/>
                      <a:pt x="10541" y="4237"/>
                    </a:cubicBezTo>
                    <a:close/>
                  </a:path>
                </a:pathLst>
              </a:custGeom>
              <a:solidFill>
                <a:srgbClr val="CC487C"/>
              </a:solidFill>
              <a:ln w="952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97"/>
              <p:cNvSpPr/>
              <p:nvPr/>
            </p:nvSpPr>
            <p:spPr>
              <a:xfrm>
                <a:off x="5597907" y="1580487"/>
                <a:ext cx="1115155" cy="678667"/>
              </a:xfrm>
              <a:custGeom>
                <a:avLst/>
                <a:gdLst/>
                <a:ahLst/>
                <a:cxnLst/>
                <a:rect l="l" t="t" r="r" b="b"/>
                <a:pathLst>
                  <a:path w="30423" h="18515" fill="none" extrusionOk="0">
                    <a:moveTo>
                      <a:pt x="367" y="1"/>
                    </a:moveTo>
                    <a:cubicBezTo>
                      <a:pt x="167" y="835"/>
                      <a:pt x="1" y="1702"/>
                      <a:pt x="101" y="2536"/>
                    </a:cubicBezTo>
                    <a:cubicBezTo>
                      <a:pt x="167" y="3403"/>
                      <a:pt x="501" y="4271"/>
                      <a:pt x="1135" y="4804"/>
                    </a:cubicBezTo>
                    <a:cubicBezTo>
                      <a:pt x="2169" y="5738"/>
                      <a:pt x="3770" y="5672"/>
                      <a:pt x="5104" y="5238"/>
                    </a:cubicBezTo>
                    <a:cubicBezTo>
                      <a:pt x="6438" y="4804"/>
                      <a:pt x="7673" y="4104"/>
                      <a:pt x="9040" y="3870"/>
                    </a:cubicBezTo>
                    <a:cubicBezTo>
                      <a:pt x="9641" y="3770"/>
                      <a:pt x="10408" y="3837"/>
                      <a:pt x="10708" y="4404"/>
                    </a:cubicBezTo>
                    <a:cubicBezTo>
                      <a:pt x="11075" y="5038"/>
                      <a:pt x="10608" y="6105"/>
                      <a:pt x="11242" y="6506"/>
                    </a:cubicBezTo>
                    <a:cubicBezTo>
                      <a:pt x="11909" y="6906"/>
                      <a:pt x="12710" y="5972"/>
                      <a:pt x="13477" y="6139"/>
                    </a:cubicBezTo>
                    <a:cubicBezTo>
                      <a:pt x="14144" y="6272"/>
                      <a:pt x="14311" y="7106"/>
                      <a:pt x="14344" y="7773"/>
                    </a:cubicBezTo>
                    <a:cubicBezTo>
                      <a:pt x="14344" y="8440"/>
                      <a:pt x="14444" y="9274"/>
                      <a:pt x="15078" y="9508"/>
                    </a:cubicBezTo>
                    <a:cubicBezTo>
                      <a:pt x="15512" y="9708"/>
                      <a:pt x="16012" y="9474"/>
                      <a:pt x="16479" y="9408"/>
                    </a:cubicBezTo>
                    <a:cubicBezTo>
                      <a:pt x="17980" y="9207"/>
                      <a:pt x="19248" y="10575"/>
                      <a:pt x="19748" y="11976"/>
                    </a:cubicBezTo>
                    <a:cubicBezTo>
                      <a:pt x="20248" y="13377"/>
                      <a:pt x="20315" y="14945"/>
                      <a:pt x="20915" y="16313"/>
                    </a:cubicBezTo>
                    <a:cubicBezTo>
                      <a:pt x="21583" y="17780"/>
                      <a:pt x="23117" y="18514"/>
                      <a:pt x="24752" y="18447"/>
                    </a:cubicBezTo>
                    <a:cubicBezTo>
                      <a:pt x="26753" y="18347"/>
                      <a:pt x="29321" y="17146"/>
                      <a:pt x="30422" y="14912"/>
                    </a:cubicBezTo>
                  </a:path>
                </a:pathLst>
              </a:custGeom>
              <a:noFill/>
              <a:ln w="952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97"/>
              <p:cNvSpPr/>
              <p:nvPr/>
            </p:nvSpPr>
            <p:spPr>
              <a:xfrm>
                <a:off x="5580788" y="1521471"/>
                <a:ext cx="69718" cy="64256"/>
              </a:xfrm>
              <a:custGeom>
                <a:avLst/>
                <a:gdLst/>
                <a:ahLst/>
                <a:cxnLst/>
                <a:rect l="l" t="t" r="r" b="b"/>
                <a:pathLst>
                  <a:path w="1902" h="1753" extrusionOk="0">
                    <a:moveTo>
                      <a:pt x="939" y="1"/>
                    </a:moveTo>
                    <a:cubicBezTo>
                      <a:pt x="893" y="1"/>
                      <a:pt x="848" y="4"/>
                      <a:pt x="801" y="10"/>
                    </a:cubicBezTo>
                    <a:cubicBezTo>
                      <a:pt x="334" y="76"/>
                      <a:pt x="1" y="510"/>
                      <a:pt x="67" y="1010"/>
                    </a:cubicBezTo>
                    <a:cubicBezTo>
                      <a:pt x="128" y="1437"/>
                      <a:pt x="524" y="1753"/>
                      <a:pt x="948" y="1753"/>
                    </a:cubicBezTo>
                    <a:cubicBezTo>
                      <a:pt x="988" y="1753"/>
                      <a:pt x="1028" y="1750"/>
                      <a:pt x="1068" y="1744"/>
                    </a:cubicBezTo>
                    <a:cubicBezTo>
                      <a:pt x="1568" y="1678"/>
                      <a:pt x="1902" y="1211"/>
                      <a:pt x="1802" y="744"/>
                    </a:cubicBezTo>
                    <a:cubicBezTo>
                      <a:pt x="1741" y="290"/>
                      <a:pt x="1379" y="1"/>
                      <a:pt x="939" y="1"/>
                    </a:cubicBezTo>
                    <a:close/>
                  </a:path>
                </a:pathLst>
              </a:custGeom>
              <a:solidFill>
                <a:schemeClr val="lt1"/>
              </a:solidFill>
              <a:ln w="952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97"/>
              <p:cNvSpPr/>
              <p:nvPr/>
            </p:nvSpPr>
            <p:spPr>
              <a:xfrm>
                <a:off x="6687358" y="2066838"/>
                <a:ext cx="69754" cy="64256"/>
              </a:xfrm>
              <a:custGeom>
                <a:avLst/>
                <a:gdLst/>
                <a:ahLst/>
                <a:cxnLst/>
                <a:rect l="l" t="t" r="r" b="b"/>
                <a:pathLst>
                  <a:path w="1903" h="1753" extrusionOk="0">
                    <a:moveTo>
                      <a:pt x="955" y="1"/>
                    </a:moveTo>
                    <a:cubicBezTo>
                      <a:pt x="915" y="1"/>
                      <a:pt x="875" y="3"/>
                      <a:pt x="835" y="9"/>
                    </a:cubicBezTo>
                    <a:cubicBezTo>
                      <a:pt x="334" y="76"/>
                      <a:pt x="1" y="543"/>
                      <a:pt x="67" y="1010"/>
                    </a:cubicBezTo>
                    <a:cubicBezTo>
                      <a:pt x="158" y="1464"/>
                      <a:pt x="524" y="1753"/>
                      <a:pt x="964" y="1753"/>
                    </a:cubicBezTo>
                    <a:cubicBezTo>
                      <a:pt x="1009" y="1753"/>
                      <a:pt x="1055" y="1750"/>
                      <a:pt x="1102" y="1744"/>
                    </a:cubicBezTo>
                    <a:cubicBezTo>
                      <a:pt x="1569" y="1677"/>
                      <a:pt x="1902" y="1243"/>
                      <a:pt x="1835" y="743"/>
                    </a:cubicBezTo>
                    <a:cubicBezTo>
                      <a:pt x="1774" y="316"/>
                      <a:pt x="1379" y="1"/>
                      <a:pt x="955" y="1"/>
                    </a:cubicBezTo>
                    <a:close/>
                  </a:path>
                </a:pathLst>
              </a:custGeom>
              <a:solidFill>
                <a:schemeClr val="lt1"/>
              </a:solidFill>
              <a:ln w="952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97"/>
              <p:cNvSpPr/>
              <p:nvPr/>
            </p:nvSpPr>
            <p:spPr>
              <a:xfrm>
                <a:off x="5519646" y="1267482"/>
                <a:ext cx="190789" cy="275132"/>
              </a:xfrm>
              <a:custGeom>
                <a:avLst/>
                <a:gdLst/>
                <a:ahLst/>
                <a:cxnLst/>
                <a:rect l="l" t="t" r="r" b="b"/>
                <a:pathLst>
                  <a:path w="5205" h="7506" extrusionOk="0">
                    <a:moveTo>
                      <a:pt x="4971" y="3670"/>
                    </a:moveTo>
                    <a:lnTo>
                      <a:pt x="4971" y="3670"/>
                    </a:lnTo>
                    <a:cubicBezTo>
                      <a:pt x="5138" y="3336"/>
                      <a:pt x="5204" y="2969"/>
                      <a:pt x="5204" y="2602"/>
                    </a:cubicBezTo>
                    <a:cubicBezTo>
                      <a:pt x="5204" y="1168"/>
                      <a:pt x="4037" y="0"/>
                      <a:pt x="2603" y="0"/>
                    </a:cubicBezTo>
                    <a:cubicBezTo>
                      <a:pt x="1168" y="0"/>
                      <a:pt x="1" y="1168"/>
                      <a:pt x="1" y="2602"/>
                    </a:cubicBezTo>
                    <a:cubicBezTo>
                      <a:pt x="1" y="2969"/>
                      <a:pt x="101" y="3336"/>
                      <a:pt x="234" y="3670"/>
                    </a:cubicBezTo>
                    <a:lnTo>
                      <a:pt x="234" y="3670"/>
                    </a:lnTo>
                    <a:lnTo>
                      <a:pt x="234" y="3670"/>
                    </a:lnTo>
                    <a:cubicBezTo>
                      <a:pt x="301" y="3837"/>
                      <a:pt x="401" y="3970"/>
                      <a:pt x="501" y="4103"/>
                    </a:cubicBezTo>
                    <a:cubicBezTo>
                      <a:pt x="735" y="4504"/>
                      <a:pt x="1135" y="5137"/>
                      <a:pt x="1635" y="5738"/>
                    </a:cubicBezTo>
                    <a:cubicBezTo>
                      <a:pt x="2069" y="6238"/>
                      <a:pt x="2302" y="6839"/>
                      <a:pt x="2436" y="7339"/>
                    </a:cubicBezTo>
                    <a:cubicBezTo>
                      <a:pt x="2502" y="7506"/>
                      <a:pt x="2703" y="7506"/>
                      <a:pt x="2769" y="7339"/>
                    </a:cubicBezTo>
                    <a:cubicBezTo>
                      <a:pt x="2903" y="6839"/>
                      <a:pt x="3136" y="6238"/>
                      <a:pt x="3570" y="5738"/>
                    </a:cubicBezTo>
                    <a:cubicBezTo>
                      <a:pt x="4070" y="5137"/>
                      <a:pt x="4471" y="4504"/>
                      <a:pt x="4737" y="4103"/>
                    </a:cubicBezTo>
                    <a:cubicBezTo>
                      <a:pt x="4837" y="3970"/>
                      <a:pt x="4904" y="3837"/>
                      <a:pt x="4971" y="3670"/>
                    </a:cubicBezTo>
                    <a:cubicBezTo>
                      <a:pt x="4971" y="3670"/>
                      <a:pt x="4971" y="3670"/>
                      <a:pt x="4971" y="3670"/>
                    </a:cubicBezTo>
                    <a:close/>
                  </a:path>
                </a:pathLst>
              </a:custGeom>
              <a:solidFill>
                <a:srgbClr val="CC487C"/>
              </a:solidFill>
              <a:ln w="952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97"/>
              <p:cNvSpPr/>
              <p:nvPr/>
            </p:nvSpPr>
            <p:spPr>
              <a:xfrm>
                <a:off x="5568545" y="1316381"/>
                <a:ext cx="92994" cy="92957"/>
              </a:xfrm>
              <a:custGeom>
                <a:avLst/>
                <a:gdLst/>
                <a:ahLst/>
                <a:cxnLst/>
                <a:rect l="l" t="t" r="r" b="b"/>
                <a:pathLst>
                  <a:path w="2537" h="2536" extrusionOk="0">
                    <a:moveTo>
                      <a:pt x="1269" y="1"/>
                    </a:moveTo>
                    <a:cubicBezTo>
                      <a:pt x="568" y="1"/>
                      <a:pt x="1" y="568"/>
                      <a:pt x="1" y="1268"/>
                    </a:cubicBezTo>
                    <a:cubicBezTo>
                      <a:pt x="1" y="1969"/>
                      <a:pt x="568" y="2536"/>
                      <a:pt x="1269" y="2536"/>
                    </a:cubicBezTo>
                    <a:cubicBezTo>
                      <a:pt x="1969" y="2536"/>
                      <a:pt x="2536" y="1969"/>
                      <a:pt x="2536" y="1268"/>
                    </a:cubicBezTo>
                    <a:cubicBezTo>
                      <a:pt x="2536" y="568"/>
                      <a:pt x="1969" y="1"/>
                      <a:pt x="1269" y="1"/>
                    </a:cubicBezTo>
                    <a:close/>
                  </a:path>
                </a:pathLst>
              </a:custGeom>
              <a:solidFill>
                <a:srgbClr val="F6F6F6"/>
              </a:solidFill>
              <a:ln w="952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97"/>
              <p:cNvSpPr/>
              <p:nvPr/>
            </p:nvSpPr>
            <p:spPr>
              <a:xfrm>
                <a:off x="6627462" y="1804271"/>
                <a:ext cx="189543" cy="275132"/>
              </a:xfrm>
              <a:custGeom>
                <a:avLst/>
                <a:gdLst/>
                <a:ahLst/>
                <a:cxnLst/>
                <a:rect l="l" t="t" r="r" b="b"/>
                <a:pathLst>
                  <a:path w="5171" h="7506" extrusionOk="0">
                    <a:moveTo>
                      <a:pt x="4970" y="3670"/>
                    </a:moveTo>
                    <a:lnTo>
                      <a:pt x="4970" y="3670"/>
                    </a:lnTo>
                    <a:cubicBezTo>
                      <a:pt x="5104" y="3336"/>
                      <a:pt x="5171" y="3002"/>
                      <a:pt x="5171" y="2602"/>
                    </a:cubicBezTo>
                    <a:cubicBezTo>
                      <a:pt x="5171" y="1168"/>
                      <a:pt x="4036" y="0"/>
                      <a:pt x="2602" y="0"/>
                    </a:cubicBezTo>
                    <a:cubicBezTo>
                      <a:pt x="1134" y="0"/>
                      <a:pt x="0" y="1168"/>
                      <a:pt x="0" y="2602"/>
                    </a:cubicBezTo>
                    <a:cubicBezTo>
                      <a:pt x="0" y="3002"/>
                      <a:pt x="67" y="3336"/>
                      <a:pt x="200" y="3670"/>
                    </a:cubicBezTo>
                    <a:lnTo>
                      <a:pt x="200" y="3670"/>
                    </a:lnTo>
                    <a:lnTo>
                      <a:pt x="200" y="3670"/>
                    </a:lnTo>
                    <a:cubicBezTo>
                      <a:pt x="300" y="3836"/>
                      <a:pt x="367" y="3970"/>
                      <a:pt x="467" y="4103"/>
                    </a:cubicBezTo>
                    <a:cubicBezTo>
                      <a:pt x="701" y="4503"/>
                      <a:pt x="1101" y="5137"/>
                      <a:pt x="1635" y="5738"/>
                    </a:cubicBezTo>
                    <a:cubicBezTo>
                      <a:pt x="2068" y="6238"/>
                      <a:pt x="2302" y="6838"/>
                      <a:pt x="2435" y="7339"/>
                    </a:cubicBezTo>
                    <a:cubicBezTo>
                      <a:pt x="2469" y="7506"/>
                      <a:pt x="2702" y="7506"/>
                      <a:pt x="2736" y="7339"/>
                    </a:cubicBezTo>
                    <a:cubicBezTo>
                      <a:pt x="2869" y="6838"/>
                      <a:pt x="3102" y="6238"/>
                      <a:pt x="3536" y="5738"/>
                    </a:cubicBezTo>
                    <a:cubicBezTo>
                      <a:pt x="4070" y="5137"/>
                      <a:pt x="4470" y="4503"/>
                      <a:pt x="4704" y="4103"/>
                    </a:cubicBezTo>
                    <a:cubicBezTo>
                      <a:pt x="4804" y="3970"/>
                      <a:pt x="4870" y="3836"/>
                      <a:pt x="4970" y="3670"/>
                    </a:cubicBezTo>
                    <a:cubicBezTo>
                      <a:pt x="4970" y="3670"/>
                      <a:pt x="4970" y="3670"/>
                      <a:pt x="4970" y="3670"/>
                    </a:cubicBezTo>
                    <a:close/>
                  </a:path>
                </a:pathLst>
              </a:custGeom>
              <a:solidFill>
                <a:srgbClr val="CC487C"/>
              </a:solidFill>
              <a:ln w="952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97"/>
              <p:cNvSpPr/>
              <p:nvPr/>
            </p:nvSpPr>
            <p:spPr>
              <a:xfrm>
                <a:off x="6676361" y="1853170"/>
                <a:ext cx="91747" cy="92957"/>
              </a:xfrm>
              <a:custGeom>
                <a:avLst/>
                <a:gdLst/>
                <a:ahLst/>
                <a:cxnLst/>
                <a:rect l="l" t="t" r="r" b="b"/>
                <a:pathLst>
                  <a:path w="2503" h="2536" extrusionOk="0">
                    <a:moveTo>
                      <a:pt x="1268" y="1"/>
                    </a:moveTo>
                    <a:cubicBezTo>
                      <a:pt x="568" y="1"/>
                      <a:pt x="1" y="568"/>
                      <a:pt x="1" y="1268"/>
                    </a:cubicBezTo>
                    <a:cubicBezTo>
                      <a:pt x="1" y="1969"/>
                      <a:pt x="568" y="2536"/>
                      <a:pt x="1268" y="2536"/>
                    </a:cubicBezTo>
                    <a:cubicBezTo>
                      <a:pt x="1935" y="2536"/>
                      <a:pt x="2502" y="1969"/>
                      <a:pt x="2502" y="1268"/>
                    </a:cubicBezTo>
                    <a:cubicBezTo>
                      <a:pt x="2502" y="568"/>
                      <a:pt x="1935" y="1"/>
                      <a:pt x="1268" y="1"/>
                    </a:cubicBezTo>
                    <a:close/>
                  </a:path>
                </a:pathLst>
              </a:custGeom>
              <a:solidFill>
                <a:srgbClr val="F6F6F6"/>
              </a:solidFill>
              <a:ln w="952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6" name="Google Shape;1726;p97"/>
            <p:cNvSpPr/>
            <p:nvPr/>
          </p:nvSpPr>
          <p:spPr>
            <a:xfrm>
              <a:off x="7291862" y="2841477"/>
              <a:ext cx="1589544" cy="311824"/>
            </a:xfrm>
            <a:custGeom>
              <a:avLst/>
              <a:gdLst/>
              <a:ahLst/>
              <a:cxnLst/>
              <a:rect l="l" t="t" r="r" b="b"/>
              <a:pathLst>
                <a:path w="43365" h="8507" extrusionOk="0">
                  <a:moveTo>
                    <a:pt x="42531" y="8507"/>
                  </a:moveTo>
                  <a:lnTo>
                    <a:pt x="834" y="8507"/>
                  </a:lnTo>
                  <a:cubicBezTo>
                    <a:pt x="367" y="8507"/>
                    <a:pt x="0" y="8140"/>
                    <a:pt x="0" y="7673"/>
                  </a:cubicBezTo>
                  <a:lnTo>
                    <a:pt x="0" y="834"/>
                  </a:lnTo>
                  <a:cubicBezTo>
                    <a:pt x="0" y="367"/>
                    <a:pt x="367" y="0"/>
                    <a:pt x="834" y="0"/>
                  </a:cubicBezTo>
                  <a:lnTo>
                    <a:pt x="42531" y="0"/>
                  </a:lnTo>
                  <a:cubicBezTo>
                    <a:pt x="42964" y="0"/>
                    <a:pt x="43365" y="367"/>
                    <a:pt x="43365" y="834"/>
                  </a:cubicBezTo>
                  <a:lnTo>
                    <a:pt x="43365" y="7673"/>
                  </a:lnTo>
                  <a:cubicBezTo>
                    <a:pt x="43365" y="8140"/>
                    <a:pt x="42964" y="8507"/>
                    <a:pt x="42531" y="8507"/>
                  </a:cubicBezTo>
                  <a:close/>
                </a:path>
              </a:pathLst>
            </a:custGeom>
            <a:solidFill>
              <a:schemeClr val="dk1"/>
            </a:solidFill>
            <a:ln w="952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97"/>
            <p:cNvSpPr/>
            <p:nvPr/>
          </p:nvSpPr>
          <p:spPr>
            <a:xfrm>
              <a:off x="8738342" y="2982089"/>
              <a:ext cx="68508" cy="30607"/>
            </a:xfrm>
            <a:custGeom>
              <a:avLst/>
              <a:gdLst/>
              <a:ahLst/>
              <a:cxnLst/>
              <a:rect l="l" t="t" r="r" b="b"/>
              <a:pathLst>
                <a:path w="1869" h="835" fill="none" extrusionOk="0">
                  <a:moveTo>
                    <a:pt x="1" y="1"/>
                  </a:moveTo>
                  <a:lnTo>
                    <a:pt x="935" y="834"/>
                  </a:lnTo>
                  <a:lnTo>
                    <a:pt x="1869" y="1"/>
                  </a:lnTo>
                </a:path>
              </a:pathLst>
            </a:custGeom>
            <a:noFill/>
            <a:ln w="952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World Usability Day by Slidesgo">
  <a:themeElements>
    <a:clrScheme name="Simple Light">
      <a:dk1>
        <a:srgbClr val="FFFFFF"/>
      </a:dk1>
      <a:lt1>
        <a:srgbClr val="263238"/>
      </a:lt1>
      <a:dk2>
        <a:srgbClr val="595959"/>
      </a:dk2>
      <a:lt2>
        <a:srgbClr val="F3F3F3"/>
      </a:lt2>
      <a:accent1>
        <a:srgbClr val="C52878"/>
      </a:accent1>
      <a:accent2>
        <a:srgbClr val="D36980"/>
      </a:accent2>
      <a:accent3>
        <a:srgbClr val="860CD1"/>
      </a:accent3>
      <a:accent4>
        <a:srgbClr val="63A4D5"/>
      </a:accent4>
      <a:accent5>
        <a:srgbClr val="8BE1E5"/>
      </a:accent5>
      <a:accent6>
        <a:srgbClr val="F7ED8B"/>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1736</TotalTime>
  <Words>942</Words>
  <Application>Microsoft Office PowerPoint</Application>
  <PresentationFormat>On-screen Show (16:9)</PresentationFormat>
  <Paragraphs>70</Paragraphs>
  <Slides>28</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Montserrat</vt:lpstr>
      <vt:lpstr>Montserrat Black</vt:lpstr>
      <vt:lpstr>Wingdings</vt:lpstr>
      <vt:lpstr>Times New Roman</vt:lpstr>
      <vt:lpstr>Symbol</vt:lpstr>
      <vt:lpstr>Quicksand</vt:lpstr>
      <vt:lpstr>World Usability Day by Slidesgo</vt:lpstr>
      <vt:lpstr>THỰC HÀNH LẬP TRÌNH CÔNG NGHỆ ĐA NỀN TẢNG CHO ỨNG DỤNG DI ĐỘNG</vt:lpstr>
      <vt:lpstr>Thành viên nhóm </vt:lpstr>
      <vt:lpstr>THIẾT KẾ GIAO DIỆN VÀ KIỂM THỬ HỆ THỐNG </vt:lpstr>
      <vt:lpstr>KHẢO SÁT THỰC TRẠNG VÀ XÁC LẬP DỰ ÁN  </vt:lpstr>
      <vt:lpstr>1.1 Khảo sát thực trạng hệ thống</vt:lpstr>
      <vt:lpstr>1.2 Phân tích tính khả thi </vt:lpstr>
      <vt:lpstr>2.3. Mục tiêu </vt:lpstr>
      <vt:lpstr>2.5. Đối tượng và Phạm vi nghiên cứu</vt:lpstr>
      <vt:lpstr>PHÂN TÍCH VÀ THIẾT KẾ CƠ SỞ DỮ LIỆU  </vt:lpstr>
      <vt:lpstr>Tổng quan về hệ thống</vt:lpstr>
      <vt:lpstr>2.2 Sơ đồ phân rã chức năng </vt:lpstr>
      <vt:lpstr>2.3 Sơ đồ quan hệ </vt:lpstr>
      <vt:lpstr>2.4 Sơ đồ ngữ cảnh </vt:lpstr>
      <vt:lpstr>2.5. Biểu đồ luồng dữ liệu mức đỉnh </vt:lpstr>
      <vt:lpstr>2.6. Biểu đồ luồng dữ liệu mức dưới đỉnh </vt:lpstr>
      <vt:lpstr>PowerPoint Presentation</vt:lpstr>
      <vt:lpstr>PowerPoint Presentation</vt:lpstr>
      <vt:lpstr>PowerPoint Presentation</vt:lpstr>
      <vt:lpstr>Phân tích dự án theo mô hình thực thể E-R </vt:lpstr>
      <vt:lpstr>PowerPoint Presentation</vt:lpstr>
      <vt:lpstr>PowerPoint Presentation</vt:lpstr>
      <vt:lpstr>THIẾT KẾ GIAO DIỆN VÀ KIỂM THỬ HỆ THỐNG </vt:lpstr>
      <vt:lpstr>Thiết kế giao diện UI/UX </vt:lpstr>
      <vt:lpstr>Cài đặt hệ thống </vt:lpstr>
      <vt:lpstr>Kết luận </vt:lpstr>
      <vt:lpstr>1. Kết quả đạt được Sau một thời gian nghiên cứu và tìm hiểu để phân tích đề tài Thực hành lập trình .NET và dưới sự quan tâm và hướng dẫn tận tình của cô giáo Trần Thị Huệ, em đã hiểu được những công việc chính để hoàn thành đề tài Thực hành lập trình di động: “Ứng dụng quản lí phần mềm Hello Cafe”. Bên cạnh đó em cũng gặp rất nhiều khó khăn, nhưng em cũng cố gắng rất nhiều để hoàn thành app với kết quả đạt được:  - Tìm hiểu cách thức quản lý của hàng, quản lí menu.  - Xây dựng được app quản lí đồ uống.  Ưu điểm và khuyết điểm của hệ thống  + Ưu điểm:  App có thể đặt đồ uống tích kiệm thời gian cho người quản lí . App có thể thêm, sửa, xóa đồ uống.  + Khuyết điểm:  Giao diện vẫn còn đơn giản. Chưa có nhiều tính năng tối ưu ứng dụng.  2. Hướng phát triển hệ thống  Hỗ trợ sử dụng trên smartphone và phát triển tính năng thống kê chi tiết, cho phép kiểm kê đơn hàng theo tháng hoặc năm. Đồng thời, bổ sung các tính năng mới giúp người quản lý dễ dàng kiểm soát và vận hành cửa hàng một cách hiệu quả. Em mong nhận được cô chỉ dẫn và góp ý để hoàn thiện App với nhiều tính năng mới một cách đầy đủ hơn. Em xin chân thành cảm ơn!</vt:lpstr>
      <vt:lpstr>THANKS!</vt:lpstr>
      <vt:lpstr>LINK FIGMA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Đức Toàn</cp:lastModifiedBy>
  <cp:revision>4</cp:revision>
  <dcterms:modified xsi:type="dcterms:W3CDTF">2024-11-26T19:15:07Z</dcterms:modified>
</cp:coreProperties>
</file>