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"/>
  </p:notesMasterIdLst>
  <p:sldIdLst>
    <p:sldId id="4149" r:id="rId2"/>
    <p:sldId id="4215" r:id="rId3"/>
    <p:sldId id="4217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0" autoAdjust="0"/>
    <p:restoredTop sz="85692" autoAdjust="0"/>
  </p:normalViewPr>
  <p:slideViewPr>
    <p:cSldViewPr snapToGrid="0" snapToObjects="1">
      <p:cViewPr varScale="1">
        <p:scale>
          <a:sx n="47" d="100"/>
          <a:sy n="47" d="100"/>
        </p:scale>
        <p:origin x="936" y="248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5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485554" y="4692388"/>
            <a:ext cx="9572752" cy="5540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19340" y="4692388"/>
            <a:ext cx="9572752" cy="55406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0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86348" y="3227294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85150" y="3227294"/>
            <a:ext cx="6101278" cy="7261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501433" y="2682327"/>
            <a:ext cx="4701590" cy="8347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imagen 2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b="7161"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F26D66-B8CD-724D-9887-23A4D2EB0FC1}"/>
              </a:ext>
            </a:extLst>
          </p:cNvPr>
          <p:cNvSpPr/>
          <p:nvPr/>
        </p:nvSpPr>
        <p:spPr>
          <a:xfrm rot="10800000" flipV="1">
            <a:off x="-3" y="0"/>
            <a:ext cx="24377649" cy="13715999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462440-345B-0641-8A52-93CD31A54B0B}"/>
              </a:ext>
            </a:extLst>
          </p:cNvPr>
          <p:cNvGrpSpPr/>
          <p:nvPr/>
        </p:nvGrpSpPr>
        <p:grpSpPr>
          <a:xfrm>
            <a:off x="6738572" y="4794379"/>
            <a:ext cx="10900500" cy="4995221"/>
            <a:chOff x="6738571" y="5888503"/>
            <a:chExt cx="10900500" cy="49952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6738571" y="5888503"/>
              <a:ext cx="109005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Proyecto final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F413E9-0D79-D441-A562-3D899CC2F0F3}"/>
                </a:ext>
              </a:extLst>
            </p:cNvPr>
            <p:cNvGrpSpPr/>
            <p:nvPr/>
          </p:nvGrpSpPr>
          <p:grpSpPr>
            <a:xfrm>
              <a:off x="9138226" y="9935410"/>
              <a:ext cx="6101187" cy="948314"/>
              <a:chOff x="2861942" y="9222966"/>
              <a:chExt cx="6101187" cy="948314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272C8D1B-41FB-6244-B451-511CB509D174}"/>
                  </a:ext>
                </a:extLst>
              </p:cNvPr>
              <p:cNvSpPr/>
              <p:nvPr/>
            </p:nvSpPr>
            <p:spPr>
              <a:xfrm>
                <a:off x="2861942" y="9222966"/>
                <a:ext cx="6101187" cy="948314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31E4E7-3FD5-244F-95D3-E87D25396AA7}"/>
                  </a:ext>
                </a:extLst>
              </p:cNvPr>
              <p:cNvSpPr txBox="1"/>
              <p:nvPr/>
            </p:nvSpPr>
            <p:spPr>
              <a:xfrm>
                <a:off x="3274028" y="9435868"/>
                <a:ext cx="52770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pc="300" dirty="0">
                    <a:solidFill>
                      <a:schemeClr val="bg1"/>
                    </a:solidFill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Andres Buitrago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432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B087EBC2-E3C1-7C48-9444-916F0CDBCE59}"/>
              </a:ext>
            </a:extLst>
          </p:cNvPr>
          <p:cNvGrpSpPr/>
          <p:nvPr/>
        </p:nvGrpSpPr>
        <p:grpSpPr>
          <a:xfrm>
            <a:off x="1060463" y="1141834"/>
            <a:ext cx="8968801" cy="1297786"/>
            <a:chOff x="10878846" y="1464039"/>
            <a:chExt cx="8968801" cy="129778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72891C-154D-D04D-B298-96859733C41C}"/>
                </a:ext>
              </a:extLst>
            </p:cNvPr>
            <p:cNvSpPr txBox="1"/>
            <p:nvPr/>
          </p:nvSpPr>
          <p:spPr>
            <a:xfrm>
              <a:off x="10878846" y="1746162"/>
              <a:ext cx="8968801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 err="1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Proyectos</a:t>
              </a:r>
              <a:endPara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4CE51C-84A3-D14E-890A-ED9A607EF61C}"/>
                </a:ext>
              </a:extLst>
            </p:cNvPr>
            <p:cNvSpPr/>
            <p:nvPr/>
          </p:nvSpPr>
          <p:spPr>
            <a:xfrm>
              <a:off x="10946582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94F3AB4-41D0-FC54-F7E4-ABFE04C769E8}"/>
              </a:ext>
            </a:extLst>
          </p:cNvPr>
          <p:cNvSpPr/>
          <p:nvPr/>
        </p:nvSpPr>
        <p:spPr>
          <a:xfrm>
            <a:off x="715736" y="2729657"/>
            <a:ext cx="1739454" cy="1739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944">
            <a:extLst>
              <a:ext uri="{FF2B5EF4-FFF2-40B4-BE49-F238E27FC236}">
                <a16:creationId xmlns:a16="http://schemas.microsoft.com/office/drawing/2014/main" id="{CD966962-476B-FF04-2DF6-5ABB65B1A9E0}"/>
              </a:ext>
            </a:extLst>
          </p:cNvPr>
          <p:cNvSpPr/>
          <p:nvPr/>
        </p:nvSpPr>
        <p:spPr>
          <a:xfrm>
            <a:off x="1098780" y="3112700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FFD1FF-D2F6-34E4-0D9E-CB7F8B6CD52C}"/>
              </a:ext>
            </a:extLst>
          </p:cNvPr>
          <p:cNvSpPr/>
          <p:nvPr/>
        </p:nvSpPr>
        <p:spPr>
          <a:xfrm>
            <a:off x="12880027" y="2537564"/>
            <a:ext cx="1739454" cy="1739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2852">
            <a:extLst>
              <a:ext uri="{FF2B5EF4-FFF2-40B4-BE49-F238E27FC236}">
                <a16:creationId xmlns:a16="http://schemas.microsoft.com/office/drawing/2014/main" id="{3D2881B2-BA19-1554-FE34-A34D7D53C038}"/>
              </a:ext>
            </a:extLst>
          </p:cNvPr>
          <p:cNvSpPr/>
          <p:nvPr/>
        </p:nvSpPr>
        <p:spPr>
          <a:xfrm>
            <a:off x="13307314" y="2923351"/>
            <a:ext cx="884887" cy="97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Montserrat" pitchFamily="2" charset="77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7476EE1-7DF2-AC02-BE90-EB7E5A9C5021}"/>
              </a:ext>
            </a:extLst>
          </p:cNvPr>
          <p:cNvSpPr txBox="1">
            <a:spLocks/>
          </p:cNvSpPr>
          <p:nvPr/>
        </p:nvSpPr>
        <p:spPr>
          <a:xfrm>
            <a:off x="14860864" y="3085951"/>
            <a:ext cx="7831565" cy="747808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Information para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el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envio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comida,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jugetes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etc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para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mascotas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.</a:t>
            </a: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El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envio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estos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productos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se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hacen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con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una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periodicidad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basada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el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tipo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subscripcion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Se require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informacion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de:</a:t>
            </a: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Dueño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o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Dueños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la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mascota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informacion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la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mascota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perro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o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gato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Alergias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y restrictions</a:t>
            </a: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Tipo y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estado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la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subscripcion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Estado del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pago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Informacion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pagos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3CC35-73CB-C468-2868-B9FA69B2C2C4}"/>
              </a:ext>
            </a:extLst>
          </p:cNvPr>
          <p:cNvSpPr/>
          <p:nvPr/>
        </p:nvSpPr>
        <p:spPr>
          <a:xfrm>
            <a:off x="14999409" y="2439620"/>
            <a:ext cx="494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Barkbox</a:t>
            </a: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Poppins SemiBold" pitchFamily="2" charset="77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70A44BE-0575-ACD5-5AB0-5FA891AB0761}"/>
              </a:ext>
            </a:extLst>
          </p:cNvPr>
          <p:cNvSpPr txBox="1">
            <a:spLocks/>
          </p:cNvSpPr>
          <p:nvPr/>
        </p:nvSpPr>
        <p:spPr>
          <a:xfrm>
            <a:off x="2696573" y="3316435"/>
            <a:ext cx="8359354" cy="6375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Informacion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manejo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un marketplace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generico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Manejo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de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productos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Inventario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envios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Clientes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Estado de la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compra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Ordenes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antiguas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  <a:p>
            <a:pPr algn="l">
              <a:lnSpc>
                <a:spcPts val="4299"/>
              </a:lnSpc>
            </a:pPr>
            <a:r>
              <a:rPr lang="en-US" sz="28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Poppins Light" pitchFamily="2" charset="77"/>
              </a:rPr>
              <a:t>Facturacion</a:t>
            </a:r>
            <a:endParaRPr lang="en-US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6A54E-7748-DA68-3FD8-E2CD12FEB103}"/>
              </a:ext>
            </a:extLst>
          </p:cNvPr>
          <p:cNvSpPr/>
          <p:nvPr/>
        </p:nvSpPr>
        <p:spPr>
          <a:xfrm>
            <a:off x="2835117" y="2670104"/>
            <a:ext cx="6890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 SemiBold" pitchFamily="2" charset="77"/>
              </a:rPr>
              <a:t>Marketplace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87418A-3DFF-4CEF-30DF-9AD3920C8863}"/>
              </a:ext>
            </a:extLst>
          </p:cNvPr>
          <p:cNvSpPr/>
          <p:nvPr/>
        </p:nvSpPr>
        <p:spPr>
          <a:xfrm>
            <a:off x="11804073" y="1141834"/>
            <a:ext cx="11970327" cy="1082849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7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B087EBC2-E3C1-7C48-9444-916F0CDBCE59}"/>
              </a:ext>
            </a:extLst>
          </p:cNvPr>
          <p:cNvGrpSpPr/>
          <p:nvPr/>
        </p:nvGrpSpPr>
        <p:grpSpPr>
          <a:xfrm>
            <a:off x="1060463" y="1141834"/>
            <a:ext cx="11491755" cy="2221115"/>
            <a:chOff x="10878846" y="1464039"/>
            <a:chExt cx="8968801" cy="222111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72891C-154D-D04D-B298-96859733C41C}"/>
                </a:ext>
              </a:extLst>
            </p:cNvPr>
            <p:cNvSpPr txBox="1"/>
            <p:nvPr/>
          </p:nvSpPr>
          <p:spPr>
            <a:xfrm>
              <a:off x="10878846" y="1746162"/>
              <a:ext cx="8968801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b="1" dirty="0" err="1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Diagrama</a:t>
              </a:r>
              <a:r>
                <a:rPr lang="en-US" sz="6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 Proyecto </a:t>
              </a:r>
              <a:r>
                <a:rPr lang="en-US" sz="6000" b="1" dirty="0" err="1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barkbox</a:t>
              </a:r>
              <a:endParaRPr lang="en-US" sz="60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54CE51C-84A3-D14E-890A-ED9A607EF61C}"/>
                </a:ext>
              </a:extLst>
            </p:cNvPr>
            <p:cNvSpPr/>
            <p:nvPr/>
          </p:nvSpPr>
          <p:spPr>
            <a:xfrm>
              <a:off x="10946582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Shape 2944">
            <a:extLst>
              <a:ext uri="{FF2B5EF4-FFF2-40B4-BE49-F238E27FC236}">
                <a16:creationId xmlns:a16="http://schemas.microsoft.com/office/drawing/2014/main" id="{CD966962-476B-FF04-2DF6-5ABB65B1A9E0}"/>
              </a:ext>
            </a:extLst>
          </p:cNvPr>
          <p:cNvSpPr/>
          <p:nvPr/>
        </p:nvSpPr>
        <p:spPr>
          <a:xfrm>
            <a:off x="1098780" y="3112700"/>
            <a:ext cx="973374" cy="97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atin typeface="Montserrat" pitchFamily="2" charset="77"/>
            </a:endParaRPr>
          </a:p>
        </p:txBody>
      </p:sp>
      <p:sp>
        <p:nvSpPr>
          <p:cNvPr id="5" name="Shape 2852">
            <a:extLst>
              <a:ext uri="{FF2B5EF4-FFF2-40B4-BE49-F238E27FC236}">
                <a16:creationId xmlns:a16="http://schemas.microsoft.com/office/drawing/2014/main" id="{3D2881B2-BA19-1554-FE34-A34D7D53C038}"/>
              </a:ext>
            </a:extLst>
          </p:cNvPr>
          <p:cNvSpPr/>
          <p:nvPr/>
        </p:nvSpPr>
        <p:spPr>
          <a:xfrm>
            <a:off x="13307314" y="2923351"/>
            <a:ext cx="884887" cy="97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Montserrat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223214-CC59-7958-25E2-A558C492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67" y="2923351"/>
            <a:ext cx="20396056" cy="104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E31737"/>
      </a:accent1>
      <a:accent2>
        <a:srgbClr val="0160A8"/>
      </a:accent2>
      <a:accent3>
        <a:srgbClr val="E31737"/>
      </a:accent3>
      <a:accent4>
        <a:srgbClr val="0160A8"/>
      </a:accent4>
      <a:accent5>
        <a:srgbClr val="E31737"/>
      </a:accent5>
      <a:accent6>
        <a:srgbClr val="0160A8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90778</TotalTime>
  <Words>95</Words>
  <Application>Microsoft Macintosh PowerPoint</Application>
  <PresentationFormat>Custom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Lato Medium</vt:lpstr>
      <vt:lpstr>Montserrat</vt:lpstr>
      <vt:lpstr>Montserrat Light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Andres Buitrago</cp:lastModifiedBy>
  <cp:revision>16119</cp:revision>
  <dcterms:created xsi:type="dcterms:W3CDTF">2014-11-12T21:47:38Z</dcterms:created>
  <dcterms:modified xsi:type="dcterms:W3CDTF">2023-07-12T14:00:51Z</dcterms:modified>
  <cp:category/>
</cp:coreProperties>
</file>