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B28D-4842-4856-A047-8C2B65B8D580}" type="datetimeFigureOut">
              <a:rPr lang="en-US" smtClean="0"/>
              <a:t>17/05/2019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1427-76EA-43D1-9E77-4214C657DD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anUp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Đồ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án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lập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trình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di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động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45538-145E-4BBE-83AE-378BDF50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Viên</a:t>
            </a:r>
            <a:r>
              <a:rPr lang="en-US" u="sng" dirty="0"/>
              <a:t> :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2800" dirty="0"/>
              <a:t>    - </a:t>
            </a:r>
            <a:r>
              <a:rPr lang="en-US" sz="2800" dirty="0" err="1"/>
              <a:t>Bùi</a:t>
            </a:r>
            <a:r>
              <a:rPr lang="en-US" sz="2800" dirty="0"/>
              <a:t> </a:t>
            </a:r>
            <a:r>
              <a:rPr lang="en-US" sz="2800" dirty="0" err="1"/>
              <a:t>Xuân</a:t>
            </a:r>
            <a:r>
              <a:rPr lang="en-US" sz="2800" dirty="0"/>
              <a:t> Tú </a:t>
            </a:r>
          </a:p>
          <a:p>
            <a:pPr marL="0" indent="0">
              <a:buNone/>
            </a:pPr>
            <a:r>
              <a:rPr lang="en-US" sz="2800" dirty="0"/>
              <a:t>    - </a:t>
            </a:r>
            <a:r>
              <a:rPr lang="en-US" sz="2800" dirty="0" err="1"/>
              <a:t>Nguyễn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Duy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- </a:t>
            </a:r>
            <a:r>
              <a:rPr lang="en-US" sz="2800" dirty="0" err="1"/>
              <a:t>Bế</a:t>
            </a:r>
            <a:r>
              <a:rPr lang="en-US" sz="2800" dirty="0"/>
              <a:t> </a:t>
            </a:r>
            <a:r>
              <a:rPr lang="en-US" sz="2800" dirty="0" err="1"/>
              <a:t>Ngọc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- </a:t>
            </a:r>
            <a:r>
              <a:rPr lang="en-US" sz="2800" dirty="0" err="1"/>
              <a:t>Nguyễn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Phúc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Phần mềm hướng dẫn nấu ăn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Đây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Giao</a:t>
            </a:r>
            <a:r>
              <a:rPr lang="en-US" dirty="0"/>
              <a:t> diện bao gồm 4 phần chính:</a:t>
            </a:r>
          </a:p>
          <a:p>
            <a:pPr>
              <a:buNone/>
            </a:pPr>
            <a:r>
              <a:rPr lang="en-US" dirty="0"/>
              <a:t>+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Bắc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+ Miền Trung </a:t>
            </a:r>
          </a:p>
          <a:p>
            <a:pPr>
              <a:buNone/>
            </a:pPr>
            <a:r>
              <a:rPr lang="en-US" dirty="0"/>
              <a:t>+Miền Nam</a:t>
            </a:r>
          </a:p>
          <a:p>
            <a:pPr>
              <a:buNone/>
            </a:pPr>
            <a:r>
              <a:rPr lang="en-US" dirty="0"/>
              <a:t>+Thoát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206FC0-F3E6-4A07-BDDE-3FD039D21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1600200"/>
            <a:ext cx="3352799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Nút thoát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2" y="1600200"/>
            <a:ext cx="2855236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</a:t>
            </a:r>
            <a:r>
              <a:rPr lang="en-US" dirty="0" err="1"/>
              <a:t>Thoát</a:t>
            </a:r>
            <a:r>
              <a:rPr lang="en-US" dirty="0"/>
              <a:t>”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Miền Trung</a:t>
            </a:r>
          </a:p>
        </p:txBody>
      </p:sp>
      <p:pic>
        <p:nvPicPr>
          <p:cNvPr id="4" name="Content Placeholder 3" descr="60759596_418532188700848_9214699398372524032_n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32650" y="1600200"/>
            <a:ext cx="2887699" cy="45259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Sau khi nhấn nút miền Trung ở giao diện chính thì sẽ chuyển qua trang mới xuất ra thông tin các món ăn thuộc vùng miền đó.</a:t>
            </a:r>
          </a:p>
          <a:p>
            <a:r>
              <a:rPr lang="en-US" dirty="0"/>
              <a:t>Có nút “Xem” và “Hướng Dẫn ” để xem chi tiết món ăn va hướng dẫn nấu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Phần xem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Tiếp tục nhấn vào nút “Xem” phần mềm sẽ chuyển sang trang mới và xuất ra thông tin chi tiết về món ăn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DFB4A8-5316-4231-8B82-97B0F51BAC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295400"/>
            <a:ext cx="3733799" cy="4830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Phần Hướng dẫn </a:t>
            </a:r>
          </a:p>
        </p:txBody>
      </p:sp>
      <p:pic>
        <p:nvPicPr>
          <p:cNvPr id="4" name="Content Placeholder 3" descr="60323311_355675811819862_2355512673904361472_n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34531" y="1600200"/>
            <a:ext cx="2883937" cy="45259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- Tiếp tục nhấn vào nút “Hướng dẫn” phần mềm sẽ chuyển sang trang  hướng dẫn chi tiết các bước để thực hiện nấu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prstTxWarp prst="textStop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 for listening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Đồ án lập trình di động</vt:lpstr>
      <vt:lpstr>Phần mềm hướng dẫn nấu ăn</vt:lpstr>
      <vt:lpstr>Nút thoát</vt:lpstr>
      <vt:lpstr>Miền Trung</vt:lpstr>
      <vt:lpstr>Phần xem</vt:lpstr>
      <vt:lpstr>Phần Hướng dẫn 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lập trình di động</dc:title>
  <dc:creator>admin</dc:creator>
  <cp:lastModifiedBy>AccountName</cp:lastModifiedBy>
  <cp:revision>9</cp:revision>
  <dcterms:created xsi:type="dcterms:W3CDTF">2019-05-17T04:57:12Z</dcterms:created>
  <dcterms:modified xsi:type="dcterms:W3CDTF">2019-05-17T08:57:55Z</dcterms:modified>
</cp:coreProperties>
</file>