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13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ype="http://schemas.openxmlformats.org/officeDocument/2006/relationships/presProps" Target="presProps.xml"/>  <Relationship Id="rId10" Type="http://schemas.openxmlformats.org/officeDocument/2006/relationships/viewProps" Target="viewProps.xml"/>  <Relationship Id="rId11" Type="http://schemas.openxmlformats.org/officeDocument/2006/relationships/theme" Target="theme/theme1.xml"/>  <Relationship Id="rId12" Type="http://schemas.openxmlformats.org/officeDocument/2006/relationships/tableStyles" Target="tableStyles.xml"/>  <Relationship Id="rId13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7435fff-1de2-466a-93dc-919bcfc6b51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64c10b1-d29a-4f2a-bf9d-3af9f16c00d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e509eee-5df4-4125-b0a8-aa195380fce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169f766-6f0a-4f5e-ad63-cbaa30b157f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8f8c5a0-d7fb-4add-a2b5-708b41a6c51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1bc235c-2084-4778-bd8a-d30757bd5e2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d243d98-381b-486a-9ecc-6c62f3fa4f9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2025-05-14T21:42:33.050Z</dcterms:created>
  <dcterms:modified xsi:type="dcterms:W3CDTF">2025-05-14T21:42:33.050Z</dcterms:modified>
</cp:coreProperties>
</file>