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ne-1/steganography-secure-data-hiding-in-images-using-steganography/tree/mas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24427" y="4058588"/>
            <a:ext cx="7980183" cy="18774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changa Bujjamma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changa Bujjamma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&amp; Department : Mohan Babu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&amp; Master’s Of Computer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223657" cy="46733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This project successfully implements </a:t>
            </a:r>
            <a:r>
              <a:rPr lang="en-US" sz="2000" b="1" dirty="0"/>
              <a:t>image steganography using the Least Significant Bit (LSB) technique</a:t>
            </a:r>
            <a:r>
              <a:rPr lang="en-US" sz="2000" dirty="0"/>
              <a:t>, providing a </a:t>
            </a:r>
            <a:r>
              <a:rPr lang="en-US" sz="2000" b="1" dirty="0"/>
              <a:t>secure, efficient, and user-friendly</a:t>
            </a:r>
            <a:r>
              <a:rPr lang="en-US" sz="2000" dirty="0"/>
              <a:t> method for hiding and retrieving secret messages within images. By leveraging </a:t>
            </a:r>
            <a:r>
              <a:rPr lang="en-US" sz="2000" b="1" dirty="0" err="1"/>
              <a:t>Streamlit</a:t>
            </a:r>
            <a:r>
              <a:rPr lang="en-US" sz="2000" b="1" dirty="0"/>
              <a:t> for a web-based interface</a:t>
            </a:r>
            <a:r>
              <a:rPr lang="en-US" sz="2000" dirty="0"/>
              <a:t>, users can easily encrypt and decrypt messages without requiring advanced technical knowledge. The </a:t>
            </a:r>
            <a:r>
              <a:rPr lang="en-US" sz="2000" b="1" dirty="0"/>
              <a:t>passcode-based protection</a:t>
            </a:r>
            <a:r>
              <a:rPr lang="en-US" sz="2000" dirty="0"/>
              <a:t> adds an extra layer of security, ensuring that only authorized users can access the hidden information. Furthermore, the technique </a:t>
            </a:r>
            <a:r>
              <a:rPr lang="en-US" sz="2000" b="1" dirty="0"/>
              <a:t>preserves image quality</a:t>
            </a:r>
            <a:r>
              <a:rPr lang="en-US" sz="2000" dirty="0"/>
              <a:t>, making the modifications undetectable to the human eye. With applications in </a:t>
            </a:r>
            <a:r>
              <a:rPr lang="en-US" sz="2000" b="1" dirty="0"/>
              <a:t>secure communication, cybersecurity, and privacy protection</a:t>
            </a:r>
            <a:r>
              <a:rPr lang="en-US" sz="2000" dirty="0"/>
              <a:t>, this project showcases how steganography can be an effective tool for </a:t>
            </a:r>
            <a:r>
              <a:rPr lang="en-US" sz="2000" b="1" dirty="0"/>
              <a:t>covert data transmission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IN" sz="2400" b="1" dirty="0">
                <a:solidFill>
                  <a:srgbClr val="6EA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  <a:r>
              <a:rPr lang="en-IN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://github.com/bujjichanga/secure-data-hiding-in-images-using-steganography/blob/master/output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9477208" cy="46733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The project can be enhanced by integrating </a:t>
            </a:r>
            <a:r>
              <a:rPr lang="en-US" sz="2000" b="1" dirty="0"/>
              <a:t>stronger encryption algorithms</a:t>
            </a:r>
            <a:r>
              <a:rPr lang="en-US" sz="2000" dirty="0"/>
              <a:t> alongside steganography for an added layer of security. Future improvements may include </a:t>
            </a:r>
            <a:r>
              <a:rPr lang="en-US" sz="2000" b="1" dirty="0"/>
              <a:t>support for multiple image formats</a:t>
            </a:r>
            <a:r>
              <a:rPr lang="en-US" sz="2000" dirty="0"/>
              <a:t>, </a:t>
            </a:r>
            <a:r>
              <a:rPr lang="en-US" sz="2000" b="1" dirty="0"/>
              <a:t>adaptive LSB techniques</a:t>
            </a:r>
            <a:r>
              <a:rPr lang="en-US" sz="2000" dirty="0"/>
              <a:t> to increase storage capacity while maintaining image quality, and </a:t>
            </a:r>
            <a:r>
              <a:rPr lang="en-US" sz="2000" b="1" dirty="0"/>
              <a:t>AI-driven steganalysis resistance</a:t>
            </a:r>
            <a:r>
              <a:rPr lang="en-US" sz="2000" dirty="0"/>
              <a:t> to prevent detection. Expanding the application to </a:t>
            </a:r>
            <a:r>
              <a:rPr lang="en-US" sz="2000" b="1" dirty="0"/>
              <a:t>video steganography</a:t>
            </a:r>
            <a:r>
              <a:rPr lang="en-US" sz="2000" dirty="0"/>
              <a:t> and </a:t>
            </a:r>
            <a:r>
              <a:rPr lang="en-US" sz="2000" b="1" dirty="0"/>
              <a:t>cloud-based secure message exchange</a:t>
            </a:r>
            <a:r>
              <a:rPr lang="en-US" sz="2000" dirty="0"/>
              <a:t> could further enhance its usability. Additionally, implementing </a:t>
            </a:r>
            <a:r>
              <a:rPr lang="en-US" sz="2000" b="1" dirty="0"/>
              <a:t>mobile and web-based platforms</a:t>
            </a:r>
            <a:r>
              <a:rPr lang="en-US" sz="2000" dirty="0"/>
              <a:t> with real-time encryption and decryption capabilities will make the system more accessible and practical for broader use cases in </a:t>
            </a:r>
            <a:r>
              <a:rPr lang="en-US" sz="2000" b="1" dirty="0"/>
              <a:t>cybersecurity and confidential communication</a:t>
            </a:r>
            <a:r>
              <a:rPr lang="en-US" sz="2000" dirty="0"/>
              <a:t>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4" y="1237632"/>
            <a:ext cx="10165834" cy="467332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Digital communication, Ensuring data security and privacy has become a major challenge. Traditional encryption techniques make data transmission secure but also make the presence of confidential data evident. </a:t>
            </a:r>
            <a:r>
              <a:rPr lang="en-IN" sz="2000" b="1" dirty="0"/>
              <a:t>Steganography</a:t>
            </a:r>
            <a:r>
              <a:rPr lang="en-IN" sz="2000" dirty="0"/>
              <a:t>, the practice of concealing information within digital media, offers a way to hide sensitive data inside images without raising suspicion. This project focuses on implementing a secure and efficient image steganography technique that ensures confidentiality, integrity, and imperceptibility of hidden data. in that give me presentation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F8358C-9C2F-0390-2FA3-897389F23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980614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(Core development language)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(Reading, modifying, and saving images)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(Efficient manipulation of image pixel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Technique: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Least-Significant-Bit (LSB)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(Hiding data within image pixels)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(Web-based UI for encryption and decryption)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Passcode-based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(Ensuring only authorized users can decrypt the hidden message)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B9D2AC-5676-1275-EA3B-C85DA3428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016" y="1172363"/>
            <a:ext cx="11445966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🔒 Undetectable Steganography: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Least-Significant-Bit (LSB)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hidden messages invisible to the human eye and difficult to detect even with digital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🖼️ No Visible Changes to Images: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encrypted image looks the same as the original, ensuring stealthy communication without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💡 Passcode-Protected Decryption: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users with the correct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retrieve the hidden message, adding an extra layer of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⚡ Simple &amp; Fast Encryption/Decryption: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messages within seconds, making it efficient for real-time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Web-Based &amp; User-Friendly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need for a command-line interface—users can encrypt and decrypt messages easily through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web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📜 Supports Variable Message Lengths: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handle different message sizes while maintaining image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🛠️ Lightweight &amp; Requires Minimal Resources: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smoothly on any system without requiring heavy computational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7B176B-6D95-E3EB-29A7-98A3DFBD9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02026"/>
            <a:ext cx="955582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📧 Privacy-Conscious Individuals: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who want to send confidential messages without drawing attention.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who value privacy and secure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🕵️‍♂️ Journalists &amp; Activists: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Journalists working in high-risk environments can securely share sensitive information.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rights activists can use this method to avoid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🔐 Cybersecurity Enthusiasts &amp; Ethical Hackers: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exploring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security and research.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experts testing how steganography can be used to protect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1D072-0755-6BB3-966A-0B2D17E94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4477" y="1232452"/>
            <a:ext cx="1031706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Successful Message Hiding: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secret message is embedded in an image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without noticeable changes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human eye.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🔓 Accurate Message Retrieval: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hidden message is correctly extracted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the correct passcode is provided.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⚡ Fast &amp; Efficient Processing: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 processes are completed within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real-time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🖼️ High Image Quality Retention: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encrypted image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looks identical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original, making detection difficult.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🛡️ Secure Communication: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passcode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that only authorized users can retrieve the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🌍 User-Friendly Web Interface: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UI allows for easy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encryption and decryption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making the system accessible to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3EC348-EDFF-5C4B-5838-C3CC5B063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258"/>
            <a:ext cx="12192000" cy="59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0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9C1FA-FC45-C7F5-F4C3-F19B58010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742"/>
            <a:ext cx="12192000" cy="56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01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</TotalTime>
  <Words>816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Changa Srilatha</cp:lastModifiedBy>
  <cp:revision>32</cp:revision>
  <dcterms:created xsi:type="dcterms:W3CDTF">2021-05-26T16:50:10Z</dcterms:created>
  <dcterms:modified xsi:type="dcterms:W3CDTF">2025-02-19T07:34:19Z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