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18"/>
  </p:notesMasterIdLst>
  <p:sldIdLst>
    <p:sldId id="265" r:id="rId12"/>
    <p:sldId id="270" r:id="rId13"/>
    <p:sldId id="268" r:id="rId14"/>
    <p:sldId id="266" r:id="rId15"/>
    <p:sldId id="269" r:id="rId16"/>
    <p:sldId id="267" r:id="rId1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336" y="-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E1F9A-4E80-4BE9-883D-2412E379004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12B6B6C7-4CC2-48E0-BD49-64F197C88E8C}">
      <dgm:prSet phldrT="[Text]"/>
      <dgm:spPr/>
      <dgm:t>
        <a:bodyPr/>
        <a:lstStyle/>
        <a:p>
          <a:r>
            <a:rPr lang="de-CH" dirty="0" err="1" smtClean="0"/>
            <a:t>MapView</a:t>
          </a:r>
          <a:endParaRPr lang="de-CH" dirty="0"/>
        </a:p>
      </dgm:t>
    </dgm:pt>
    <dgm:pt modelId="{85DFE026-83B8-4A39-9D5C-12C407B83146}" type="parTrans" cxnId="{64970C25-2EB5-44FE-B87B-FC7BA3D7D45A}">
      <dgm:prSet/>
      <dgm:spPr/>
      <dgm:t>
        <a:bodyPr/>
        <a:lstStyle/>
        <a:p>
          <a:endParaRPr lang="de-CH"/>
        </a:p>
      </dgm:t>
    </dgm:pt>
    <dgm:pt modelId="{4EC64A08-FA6F-415E-A640-349687C052BA}" type="sibTrans" cxnId="{64970C25-2EB5-44FE-B87B-FC7BA3D7D45A}">
      <dgm:prSet/>
      <dgm:spPr/>
      <dgm:t>
        <a:bodyPr/>
        <a:lstStyle/>
        <a:p>
          <a:endParaRPr lang="de-CH"/>
        </a:p>
      </dgm:t>
    </dgm:pt>
    <dgm:pt modelId="{FF4AA9AF-601D-4848-9B6B-CE2ED5CD932B}">
      <dgm:prSet phldrT="[Text]"/>
      <dgm:spPr/>
      <dgm:t>
        <a:bodyPr/>
        <a:lstStyle/>
        <a:p>
          <a:r>
            <a:rPr lang="de-CH" dirty="0" smtClean="0"/>
            <a:t>Search </a:t>
          </a:r>
          <a:r>
            <a:rPr lang="de-CH" dirty="0" err="1" smtClean="0"/>
            <a:t>Window</a:t>
          </a:r>
          <a:endParaRPr lang="de-CH" dirty="0"/>
        </a:p>
      </dgm:t>
    </dgm:pt>
    <dgm:pt modelId="{AE3FC89C-9298-46D0-ABAD-2E9D7D0A4BF0}" type="parTrans" cxnId="{8581E17F-BD43-438D-8BE5-0A803B07BD6F}">
      <dgm:prSet/>
      <dgm:spPr/>
      <dgm:t>
        <a:bodyPr/>
        <a:lstStyle/>
        <a:p>
          <a:endParaRPr lang="de-CH"/>
        </a:p>
      </dgm:t>
    </dgm:pt>
    <dgm:pt modelId="{34AC0398-887A-432B-8D16-4C485C0F73D8}" type="sibTrans" cxnId="{8581E17F-BD43-438D-8BE5-0A803B07BD6F}">
      <dgm:prSet/>
      <dgm:spPr/>
      <dgm:t>
        <a:bodyPr/>
        <a:lstStyle/>
        <a:p>
          <a:endParaRPr lang="de-CH"/>
        </a:p>
      </dgm:t>
    </dgm:pt>
    <dgm:pt modelId="{CB270A8F-2A64-4339-BA9C-C766D914D6BB}">
      <dgm:prSet phldrT="[Text]"/>
      <dgm:spPr/>
      <dgm:t>
        <a:bodyPr/>
        <a:lstStyle/>
        <a:p>
          <a:r>
            <a:rPr lang="de-CH" dirty="0" smtClean="0"/>
            <a:t>Information</a:t>
          </a:r>
          <a:endParaRPr lang="de-CH" dirty="0"/>
        </a:p>
      </dgm:t>
    </dgm:pt>
    <dgm:pt modelId="{B46A926E-5179-47EB-90AA-0B57CDE136E8}" type="parTrans" cxnId="{E11A4F8D-D9EE-4684-9447-0A2FCCB774B8}">
      <dgm:prSet/>
      <dgm:spPr/>
      <dgm:t>
        <a:bodyPr/>
        <a:lstStyle/>
        <a:p>
          <a:endParaRPr lang="de-CH"/>
        </a:p>
      </dgm:t>
    </dgm:pt>
    <dgm:pt modelId="{A50815C9-83AF-4D52-BAE7-EEFD00EDDE9F}" type="sibTrans" cxnId="{E11A4F8D-D9EE-4684-9447-0A2FCCB774B8}">
      <dgm:prSet/>
      <dgm:spPr/>
      <dgm:t>
        <a:bodyPr/>
        <a:lstStyle/>
        <a:p>
          <a:endParaRPr lang="de-CH"/>
        </a:p>
      </dgm:t>
    </dgm:pt>
    <dgm:pt modelId="{91365EFA-A728-4425-956C-49FA511EF46C}">
      <dgm:prSet/>
      <dgm:spPr/>
      <dgm:t>
        <a:bodyPr/>
        <a:lstStyle/>
        <a:p>
          <a:r>
            <a:rPr lang="de-CH" dirty="0" smtClean="0"/>
            <a:t>Search </a:t>
          </a:r>
          <a:r>
            <a:rPr lang="de-CH" dirty="0" err="1" smtClean="0"/>
            <a:t>Results</a:t>
          </a:r>
          <a:endParaRPr lang="de-CH" dirty="0"/>
        </a:p>
      </dgm:t>
    </dgm:pt>
    <dgm:pt modelId="{F6291C59-7D54-4E0A-803B-D958A8DA2BAB}" type="parTrans" cxnId="{D83F0814-90AD-465E-944C-EDCF0C084F83}">
      <dgm:prSet/>
      <dgm:spPr/>
      <dgm:t>
        <a:bodyPr/>
        <a:lstStyle/>
        <a:p>
          <a:endParaRPr lang="de-CH"/>
        </a:p>
      </dgm:t>
    </dgm:pt>
    <dgm:pt modelId="{F1CA0622-FB13-429B-83D5-DEE9BC091E84}" type="sibTrans" cxnId="{D83F0814-90AD-465E-944C-EDCF0C084F83}">
      <dgm:prSet/>
      <dgm:spPr/>
      <dgm:t>
        <a:bodyPr/>
        <a:lstStyle/>
        <a:p>
          <a:endParaRPr lang="de-CH"/>
        </a:p>
      </dgm:t>
    </dgm:pt>
    <dgm:pt modelId="{53BA6062-CB82-4CC6-8633-28A74E530417}">
      <dgm:prSet phldrT="[Text]"/>
      <dgm:spPr/>
      <dgm:t>
        <a:bodyPr/>
        <a:lstStyle/>
        <a:p>
          <a:r>
            <a:rPr lang="de-CH" dirty="0" smtClean="0"/>
            <a:t>Routing</a:t>
          </a:r>
          <a:endParaRPr lang="de-CH" dirty="0"/>
        </a:p>
      </dgm:t>
    </dgm:pt>
    <dgm:pt modelId="{A1313118-323A-4BAD-8C66-EC463676B436}" type="parTrans" cxnId="{303FC840-E14C-425D-A58E-553FC37EC8D3}">
      <dgm:prSet/>
      <dgm:spPr/>
      <dgm:t>
        <a:bodyPr/>
        <a:lstStyle/>
        <a:p>
          <a:endParaRPr lang="de-CH"/>
        </a:p>
      </dgm:t>
    </dgm:pt>
    <dgm:pt modelId="{7223F48E-0CD5-47BF-9052-6468A4043A8B}" type="sibTrans" cxnId="{303FC840-E14C-425D-A58E-553FC37EC8D3}">
      <dgm:prSet/>
      <dgm:spPr/>
      <dgm:t>
        <a:bodyPr/>
        <a:lstStyle/>
        <a:p>
          <a:endParaRPr lang="de-CH"/>
        </a:p>
      </dgm:t>
    </dgm:pt>
    <dgm:pt modelId="{D10AA6C2-3171-4EAD-B718-3C3923E7B891}" type="pres">
      <dgm:prSet presAssocID="{226E1F9A-4E80-4BE9-883D-2412E379004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CH"/>
        </a:p>
      </dgm:t>
    </dgm:pt>
    <dgm:pt modelId="{AB554863-4D24-46E2-B9C5-0520B4848BBA}" type="pres">
      <dgm:prSet presAssocID="{12B6B6C7-4CC2-48E0-BD49-64F197C88E8C}" presName="composite" presStyleCnt="0"/>
      <dgm:spPr/>
    </dgm:pt>
    <dgm:pt modelId="{3BC98B18-B5C9-4709-ADFC-E7352A471F4A}" type="pres">
      <dgm:prSet presAssocID="{12B6B6C7-4CC2-48E0-BD49-64F197C88E8C}" presName="bentUpArrow1" presStyleLbl="alignImgPlace1" presStyleIdx="0" presStyleCnt="4"/>
      <dgm:spPr/>
      <dgm:t>
        <a:bodyPr/>
        <a:lstStyle/>
        <a:p>
          <a:endParaRPr lang="de-CH"/>
        </a:p>
      </dgm:t>
    </dgm:pt>
    <dgm:pt modelId="{413F0C12-A5D4-44D2-ABCA-450CF4528FEA}" type="pres">
      <dgm:prSet presAssocID="{12B6B6C7-4CC2-48E0-BD49-64F197C88E8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30347E4-DC0A-4DCB-AD6F-93AF58FE1ED5}" type="pres">
      <dgm:prSet presAssocID="{12B6B6C7-4CC2-48E0-BD49-64F197C88E8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8A90C96-5AE2-4B64-8A8A-40A34B6790CE}" type="pres">
      <dgm:prSet presAssocID="{4EC64A08-FA6F-415E-A640-349687C052BA}" presName="sibTrans" presStyleCnt="0"/>
      <dgm:spPr/>
    </dgm:pt>
    <dgm:pt modelId="{C5E8E62B-623F-48F1-B3BB-517A70325B40}" type="pres">
      <dgm:prSet presAssocID="{FF4AA9AF-601D-4848-9B6B-CE2ED5CD932B}" presName="composite" presStyleCnt="0"/>
      <dgm:spPr/>
    </dgm:pt>
    <dgm:pt modelId="{380EDCF0-A3B2-4CE3-8FDD-5ED3167CF92C}" type="pres">
      <dgm:prSet presAssocID="{FF4AA9AF-601D-4848-9B6B-CE2ED5CD932B}" presName="bentUpArrow1" presStyleLbl="alignImgPlace1" presStyleIdx="1" presStyleCnt="4"/>
      <dgm:spPr/>
    </dgm:pt>
    <dgm:pt modelId="{638F8340-5970-4922-B637-13280B655D49}" type="pres">
      <dgm:prSet presAssocID="{FF4AA9AF-601D-4848-9B6B-CE2ED5CD932B}" presName="ParentText" presStyleLbl="node1" presStyleIdx="1" presStyleCnt="5" custLinFactNeighborY="29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2B06ED8-ABB5-4C9B-9BBF-17F593DDE94F}" type="pres">
      <dgm:prSet presAssocID="{FF4AA9AF-601D-4848-9B6B-CE2ED5CD932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795741E-85BB-4533-B8A5-75C0E0B2EE69}" type="pres">
      <dgm:prSet presAssocID="{34AC0398-887A-432B-8D16-4C485C0F73D8}" presName="sibTrans" presStyleCnt="0"/>
      <dgm:spPr/>
    </dgm:pt>
    <dgm:pt modelId="{F7D45936-79FB-4937-9B2F-4F8A82536AC6}" type="pres">
      <dgm:prSet presAssocID="{91365EFA-A728-4425-956C-49FA511EF46C}" presName="composite" presStyleCnt="0"/>
      <dgm:spPr/>
    </dgm:pt>
    <dgm:pt modelId="{B985975E-B468-4512-B3B1-68B39C8E67A8}" type="pres">
      <dgm:prSet presAssocID="{91365EFA-A728-4425-956C-49FA511EF46C}" presName="bentUpArrow1" presStyleLbl="alignImgPlace1" presStyleIdx="2" presStyleCnt="4"/>
      <dgm:spPr/>
    </dgm:pt>
    <dgm:pt modelId="{4233CAA0-A12A-40B8-98A8-7D1FF35EC21E}" type="pres">
      <dgm:prSet presAssocID="{91365EFA-A728-4425-956C-49FA511EF46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F76F9CC-3282-4B85-82B1-625D72C39EFF}" type="pres">
      <dgm:prSet presAssocID="{91365EFA-A728-4425-956C-49FA511EF46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AEDA376-0063-4A21-89FE-262AF76A9E7A}" type="pres">
      <dgm:prSet presAssocID="{F1CA0622-FB13-429B-83D5-DEE9BC091E84}" presName="sibTrans" presStyleCnt="0"/>
      <dgm:spPr/>
    </dgm:pt>
    <dgm:pt modelId="{BBFE794D-BD7E-4466-9612-9323407B012C}" type="pres">
      <dgm:prSet presAssocID="{CB270A8F-2A64-4339-BA9C-C766D914D6BB}" presName="composite" presStyleCnt="0"/>
      <dgm:spPr/>
    </dgm:pt>
    <dgm:pt modelId="{9B8CCCBF-0F7E-46B2-842B-75CE007ABA35}" type="pres">
      <dgm:prSet presAssocID="{CB270A8F-2A64-4339-BA9C-C766D914D6BB}" presName="bentUpArrow1" presStyleLbl="alignImgPlace1" presStyleIdx="3" presStyleCnt="4"/>
      <dgm:spPr/>
    </dgm:pt>
    <dgm:pt modelId="{3CB01379-AE06-4775-975A-B6D6D84E8CBE}" type="pres">
      <dgm:prSet presAssocID="{CB270A8F-2A64-4339-BA9C-C766D914D6BB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FF8FD5B-D906-4F50-9459-FD7E2647C850}" type="pres">
      <dgm:prSet presAssocID="{CB270A8F-2A64-4339-BA9C-C766D914D6BB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8B5A3B2-5664-4F0A-B7C1-1A0ED926E007}" type="pres">
      <dgm:prSet presAssocID="{A50815C9-83AF-4D52-BAE7-EEFD00EDDE9F}" presName="sibTrans" presStyleCnt="0"/>
      <dgm:spPr/>
    </dgm:pt>
    <dgm:pt modelId="{CFEA3E8A-E43F-4F6A-9BA9-DC7B53F7110A}" type="pres">
      <dgm:prSet presAssocID="{53BA6062-CB82-4CC6-8633-28A74E530417}" presName="composite" presStyleCnt="0"/>
      <dgm:spPr/>
    </dgm:pt>
    <dgm:pt modelId="{636A1864-1FC4-48DA-B0A2-99D290E655E8}" type="pres">
      <dgm:prSet presAssocID="{53BA6062-CB82-4CC6-8633-28A74E53041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348961F-75AA-4C5E-949A-318023C11B0E}" type="presOf" srcId="{FF4AA9AF-601D-4848-9B6B-CE2ED5CD932B}" destId="{638F8340-5970-4922-B637-13280B655D49}" srcOrd="0" destOrd="0" presId="urn:microsoft.com/office/officeart/2005/8/layout/StepDownProcess"/>
    <dgm:cxn modelId="{C6F8A165-EA94-4F7D-A142-BE0BF5880460}" type="presOf" srcId="{CB270A8F-2A64-4339-BA9C-C766D914D6BB}" destId="{3CB01379-AE06-4775-975A-B6D6D84E8CBE}" srcOrd="0" destOrd="0" presId="urn:microsoft.com/office/officeart/2005/8/layout/StepDownProcess"/>
    <dgm:cxn modelId="{303FC840-E14C-425D-A58E-553FC37EC8D3}" srcId="{226E1F9A-4E80-4BE9-883D-2412E3790044}" destId="{53BA6062-CB82-4CC6-8633-28A74E530417}" srcOrd="4" destOrd="0" parTransId="{A1313118-323A-4BAD-8C66-EC463676B436}" sibTransId="{7223F48E-0CD5-47BF-9052-6468A4043A8B}"/>
    <dgm:cxn modelId="{E11A4F8D-D9EE-4684-9447-0A2FCCB774B8}" srcId="{226E1F9A-4E80-4BE9-883D-2412E3790044}" destId="{CB270A8F-2A64-4339-BA9C-C766D914D6BB}" srcOrd="3" destOrd="0" parTransId="{B46A926E-5179-47EB-90AA-0B57CDE136E8}" sibTransId="{A50815C9-83AF-4D52-BAE7-EEFD00EDDE9F}"/>
    <dgm:cxn modelId="{DCE03FEB-ECAA-4B4B-86A8-EE29FAD42AA3}" type="presOf" srcId="{12B6B6C7-4CC2-48E0-BD49-64F197C88E8C}" destId="{413F0C12-A5D4-44D2-ABCA-450CF4528FEA}" srcOrd="0" destOrd="0" presId="urn:microsoft.com/office/officeart/2005/8/layout/StepDownProcess"/>
    <dgm:cxn modelId="{5BE3A2D2-76F2-432A-8744-511998DB5167}" type="presOf" srcId="{53BA6062-CB82-4CC6-8633-28A74E530417}" destId="{636A1864-1FC4-48DA-B0A2-99D290E655E8}" srcOrd="0" destOrd="0" presId="urn:microsoft.com/office/officeart/2005/8/layout/StepDownProcess"/>
    <dgm:cxn modelId="{D50E8CC4-F147-4221-AE3C-47D27E1CCC99}" type="presOf" srcId="{91365EFA-A728-4425-956C-49FA511EF46C}" destId="{4233CAA0-A12A-40B8-98A8-7D1FF35EC21E}" srcOrd="0" destOrd="0" presId="urn:microsoft.com/office/officeart/2005/8/layout/StepDownProcess"/>
    <dgm:cxn modelId="{64970C25-2EB5-44FE-B87B-FC7BA3D7D45A}" srcId="{226E1F9A-4E80-4BE9-883D-2412E3790044}" destId="{12B6B6C7-4CC2-48E0-BD49-64F197C88E8C}" srcOrd="0" destOrd="0" parTransId="{85DFE026-83B8-4A39-9D5C-12C407B83146}" sibTransId="{4EC64A08-FA6F-415E-A640-349687C052BA}"/>
    <dgm:cxn modelId="{2DA1E6A5-2288-43D7-991E-B667476C74D9}" type="presOf" srcId="{226E1F9A-4E80-4BE9-883D-2412E3790044}" destId="{D10AA6C2-3171-4EAD-B718-3C3923E7B891}" srcOrd="0" destOrd="0" presId="urn:microsoft.com/office/officeart/2005/8/layout/StepDownProcess"/>
    <dgm:cxn modelId="{8581E17F-BD43-438D-8BE5-0A803B07BD6F}" srcId="{226E1F9A-4E80-4BE9-883D-2412E3790044}" destId="{FF4AA9AF-601D-4848-9B6B-CE2ED5CD932B}" srcOrd="1" destOrd="0" parTransId="{AE3FC89C-9298-46D0-ABAD-2E9D7D0A4BF0}" sibTransId="{34AC0398-887A-432B-8D16-4C485C0F73D8}"/>
    <dgm:cxn modelId="{D83F0814-90AD-465E-944C-EDCF0C084F83}" srcId="{226E1F9A-4E80-4BE9-883D-2412E3790044}" destId="{91365EFA-A728-4425-956C-49FA511EF46C}" srcOrd="2" destOrd="0" parTransId="{F6291C59-7D54-4E0A-803B-D958A8DA2BAB}" sibTransId="{F1CA0622-FB13-429B-83D5-DEE9BC091E84}"/>
    <dgm:cxn modelId="{E911AF10-F38D-491D-A6EA-7E9BB141B7AF}" type="presParOf" srcId="{D10AA6C2-3171-4EAD-B718-3C3923E7B891}" destId="{AB554863-4D24-46E2-B9C5-0520B4848BBA}" srcOrd="0" destOrd="0" presId="urn:microsoft.com/office/officeart/2005/8/layout/StepDownProcess"/>
    <dgm:cxn modelId="{456B0F79-36D8-43A4-AFCB-210F9ABCCE04}" type="presParOf" srcId="{AB554863-4D24-46E2-B9C5-0520B4848BBA}" destId="{3BC98B18-B5C9-4709-ADFC-E7352A471F4A}" srcOrd="0" destOrd="0" presId="urn:microsoft.com/office/officeart/2005/8/layout/StepDownProcess"/>
    <dgm:cxn modelId="{0E125472-5D71-4A32-9760-372B4AA1C27F}" type="presParOf" srcId="{AB554863-4D24-46E2-B9C5-0520B4848BBA}" destId="{413F0C12-A5D4-44D2-ABCA-450CF4528FEA}" srcOrd="1" destOrd="0" presId="urn:microsoft.com/office/officeart/2005/8/layout/StepDownProcess"/>
    <dgm:cxn modelId="{1AFBD111-49CD-4229-9D8D-7B265E1A040D}" type="presParOf" srcId="{AB554863-4D24-46E2-B9C5-0520B4848BBA}" destId="{D30347E4-DC0A-4DCB-AD6F-93AF58FE1ED5}" srcOrd="2" destOrd="0" presId="urn:microsoft.com/office/officeart/2005/8/layout/StepDownProcess"/>
    <dgm:cxn modelId="{D34510DE-9C1F-4D0D-97E1-D848DCC6AEBA}" type="presParOf" srcId="{D10AA6C2-3171-4EAD-B718-3C3923E7B891}" destId="{F8A90C96-5AE2-4B64-8A8A-40A34B6790CE}" srcOrd="1" destOrd="0" presId="urn:microsoft.com/office/officeart/2005/8/layout/StepDownProcess"/>
    <dgm:cxn modelId="{90EA36F9-108C-41B8-A0D9-625F6BE4B0AC}" type="presParOf" srcId="{D10AA6C2-3171-4EAD-B718-3C3923E7B891}" destId="{C5E8E62B-623F-48F1-B3BB-517A70325B40}" srcOrd="2" destOrd="0" presId="urn:microsoft.com/office/officeart/2005/8/layout/StepDownProcess"/>
    <dgm:cxn modelId="{8BBD25BF-3A9A-4140-9B28-35A9AA818DD7}" type="presParOf" srcId="{C5E8E62B-623F-48F1-B3BB-517A70325B40}" destId="{380EDCF0-A3B2-4CE3-8FDD-5ED3167CF92C}" srcOrd="0" destOrd="0" presId="urn:microsoft.com/office/officeart/2005/8/layout/StepDownProcess"/>
    <dgm:cxn modelId="{A7672EDB-E6D2-491A-9C19-483FBDE3A563}" type="presParOf" srcId="{C5E8E62B-623F-48F1-B3BB-517A70325B40}" destId="{638F8340-5970-4922-B637-13280B655D49}" srcOrd="1" destOrd="0" presId="urn:microsoft.com/office/officeart/2005/8/layout/StepDownProcess"/>
    <dgm:cxn modelId="{49939A12-AC87-446F-A5B7-CA0127AD6E6F}" type="presParOf" srcId="{C5E8E62B-623F-48F1-B3BB-517A70325B40}" destId="{E2B06ED8-ABB5-4C9B-9BBF-17F593DDE94F}" srcOrd="2" destOrd="0" presId="urn:microsoft.com/office/officeart/2005/8/layout/StepDownProcess"/>
    <dgm:cxn modelId="{E864DFEC-1AC8-404F-A884-C9784B9E9615}" type="presParOf" srcId="{D10AA6C2-3171-4EAD-B718-3C3923E7B891}" destId="{6795741E-85BB-4533-B8A5-75C0E0B2EE69}" srcOrd="3" destOrd="0" presId="urn:microsoft.com/office/officeart/2005/8/layout/StepDownProcess"/>
    <dgm:cxn modelId="{CC29A1FD-064A-4EEF-93E7-7135B844C8CD}" type="presParOf" srcId="{D10AA6C2-3171-4EAD-B718-3C3923E7B891}" destId="{F7D45936-79FB-4937-9B2F-4F8A82536AC6}" srcOrd="4" destOrd="0" presId="urn:microsoft.com/office/officeart/2005/8/layout/StepDownProcess"/>
    <dgm:cxn modelId="{2F9EC212-D523-4C83-A479-BE1C597E3758}" type="presParOf" srcId="{F7D45936-79FB-4937-9B2F-4F8A82536AC6}" destId="{B985975E-B468-4512-B3B1-68B39C8E67A8}" srcOrd="0" destOrd="0" presId="urn:microsoft.com/office/officeart/2005/8/layout/StepDownProcess"/>
    <dgm:cxn modelId="{5032C2F1-B64D-4F51-A7A3-7180484243BF}" type="presParOf" srcId="{F7D45936-79FB-4937-9B2F-4F8A82536AC6}" destId="{4233CAA0-A12A-40B8-98A8-7D1FF35EC21E}" srcOrd="1" destOrd="0" presId="urn:microsoft.com/office/officeart/2005/8/layout/StepDownProcess"/>
    <dgm:cxn modelId="{9ECB76AB-59F0-4DAE-8BC5-D7A291021312}" type="presParOf" srcId="{F7D45936-79FB-4937-9B2F-4F8A82536AC6}" destId="{DF76F9CC-3282-4B85-82B1-625D72C39EFF}" srcOrd="2" destOrd="0" presId="urn:microsoft.com/office/officeart/2005/8/layout/StepDownProcess"/>
    <dgm:cxn modelId="{384597AC-330D-4A7A-BC44-0C72CCCBD8D9}" type="presParOf" srcId="{D10AA6C2-3171-4EAD-B718-3C3923E7B891}" destId="{AAEDA376-0063-4A21-89FE-262AF76A9E7A}" srcOrd="5" destOrd="0" presId="urn:microsoft.com/office/officeart/2005/8/layout/StepDownProcess"/>
    <dgm:cxn modelId="{66C27B0A-4EDE-485A-85CC-0795C387946C}" type="presParOf" srcId="{D10AA6C2-3171-4EAD-B718-3C3923E7B891}" destId="{BBFE794D-BD7E-4466-9612-9323407B012C}" srcOrd="6" destOrd="0" presId="urn:microsoft.com/office/officeart/2005/8/layout/StepDownProcess"/>
    <dgm:cxn modelId="{46A2379B-FA10-43E3-A091-E52FA7C83536}" type="presParOf" srcId="{BBFE794D-BD7E-4466-9612-9323407B012C}" destId="{9B8CCCBF-0F7E-46B2-842B-75CE007ABA35}" srcOrd="0" destOrd="0" presId="urn:microsoft.com/office/officeart/2005/8/layout/StepDownProcess"/>
    <dgm:cxn modelId="{12261C5D-8B7B-4026-8607-D4F9BC0ABB61}" type="presParOf" srcId="{BBFE794D-BD7E-4466-9612-9323407B012C}" destId="{3CB01379-AE06-4775-975A-B6D6D84E8CBE}" srcOrd="1" destOrd="0" presId="urn:microsoft.com/office/officeart/2005/8/layout/StepDownProcess"/>
    <dgm:cxn modelId="{8494EF40-2DF3-48DF-B465-00B4890EFAA5}" type="presParOf" srcId="{BBFE794D-BD7E-4466-9612-9323407B012C}" destId="{CFF8FD5B-D906-4F50-9459-FD7E2647C850}" srcOrd="2" destOrd="0" presId="urn:microsoft.com/office/officeart/2005/8/layout/StepDownProcess"/>
    <dgm:cxn modelId="{9FD5B078-8197-4FA9-84B7-0CB5FC0FE5E1}" type="presParOf" srcId="{D10AA6C2-3171-4EAD-B718-3C3923E7B891}" destId="{58B5A3B2-5664-4F0A-B7C1-1A0ED926E007}" srcOrd="7" destOrd="0" presId="urn:microsoft.com/office/officeart/2005/8/layout/StepDownProcess"/>
    <dgm:cxn modelId="{CDE4AC4E-84F0-4D55-A2E5-4AA98FC846FE}" type="presParOf" srcId="{D10AA6C2-3171-4EAD-B718-3C3923E7B891}" destId="{CFEA3E8A-E43F-4F6A-9BA9-DC7B53F7110A}" srcOrd="8" destOrd="0" presId="urn:microsoft.com/office/officeart/2005/8/layout/StepDownProcess"/>
    <dgm:cxn modelId="{A680CC77-0CB5-4FFD-B190-FE24D5571843}" type="presParOf" srcId="{CFEA3E8A-E43F-4F6A-9BA9-DC7B53F7110A}" destId="{636A1864-1FC4-48DA-B0A2-99D290E655E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98B18-B5C9-4709-ADFC-E7352A471F4A}">
      <dsp:nvSpPr>
        <dsp:cNvPr id="0" name=""/>
        <dsp:cNvSpPr/>
      </dsp:nvSpPr>
      <dsp:spPr>
        <a:xfrm rot="5400000">
          <a:off x="3498203" y="738104"/>
          <a:ext cx="642361" cy="7313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F0C12-A5D4-44D2-ABCA-450CF4528FEA}">
      <dsp:nvSpPr>
        <dsp:cNvPr id="0" name=""/>
        <dsp:cNvSpPr/>
      </dsp:nvSpPr>
      <dsp:spPr>
        <a:xfrm>
          <a:off x="3328017" y="26034"/>
          <a:ext cx="1081358" cy="75691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err="1" smtClean="0"/>
            <a:t>MapView</a:t>
          </a:r>
          <a:endParaRPr lang="de-CH" sz="1400" kern="1200" dirty="0"/>
        </a:p>
      </dsp:txBody>
      <dsp:txXfrm>
        <a:off x="3364973" y="62990"/>
        <a:ext cx="1007446" cy="683004"/>
      </dsp:txXfrm>
    </dsp:sp>
    <dsp:sp modelId="{D30347E4-DC0A-4DCB-AD6F-93AF58FE1ED5}">
      <dsp:nvSpPr>
        <dsp:cNvPr id="0" name=""/>
        <dsp:cNvSpPr/>
      </dsp:nvSpPr>
      <dsp:spPr>
        <a:xfrm>
          <a:off x="4409375" y="98223"/>
          <a:ext cx="786477" cy="61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DCF0-A3B2-4CE3-8FDD-5ED3167CF92C}">
      <dsp:nvSpPr>
        <dsp:cNvPr id="0" name=""/>
        <dsp:cNvSpPr/>
      </dsp:nvSpPr>
      <dsp:spPr>
        <a:xfrm rot="5400000">
          <a:off x="4394765" y="1588371"/>
          <a:ext cx="642361" cy="7313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F8340-5970-4922-B637-13280B655D49}">
      <dsp:nvSpPr>
        <dsp:cNvPr id="0" name=""/>
        <dsp:cNvSpPr/>
      </dsp:nvSpPr>
      <dsp:spPr>
        <a:xfrm>
          <a:off x="4224578" y="898796"/>
          <a:ext cx="1081358" cy="75691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Search </a:t>
          </a:r>
          <a:r>
            <a:rPr lang="de-CH" sz="1400" kern="1200" dirty="0" err="1" smtClean="0"/>
            <a:t>Window</a:t>
          </a:r>
          <a:endParaRPr lang="de-CH" sz="1400" kern="1200" dirty="0"/>
        </a:p>
      </dsp:txBody>
      <dsp:txXfrm>
        <a:off x="4261534" y="935752"/>
        <a:ext cx="1007446" cy="683004"/>
      </dsp:txXfrm>
    </dsp:sp>
    <dsp:sp modelId="{E2B06ED8-ABB5-4C9B-9BBF-17F593DDE94F}">
      <dsp:nvSpPr>
        <dsp:cNvPr id="0" name=""/>
        <dsp:cNvSpPr/>
      </dsp:nvSpPr>
      <dsp:spPr>
        <a:xfrm>
          <a:off x="5305937" y="948489"/>
          <a:ext cx="786477" cy="61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5975E-B468-4512-B3B1-68B39C8E67A8}">
      <dsp:nvSpPr>
        <dsp:cNvPr id="0" name=""/>
        <dsp:cNvSpPr/>
      </dsp:nvSpPr>
      <dsp:spPr>
        <a:xfrm rot="5400000">
          <a:off x="5291326" y="2438637"/>
          <a:ext cx="642361" cy="7313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3CAA0-A12A-40B8-98A8-7D1FF35EC21E}">
      <dsp:nvSpPr>
        <dsp:cNvPr id="0" name=""/>
        <dsp:cNvSpPr/>
      </dsp:nvSpPr>
      <dsp:spPr>
        <a:xfrm>
          <a:off x="5121139" y="1726566"/>
          <a:ext cx="1081358" cy="75691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Search </a:t>
          </a:r>
          <a:r>
            <a:rPr lang="de-CH" sz="1400" kern="1200" dirty="0" err="1" smtClean="0"/>
            <a:t>Results</a:t>
          </a:r>
          <a:endParaRPr lang="de-CH" sz="1400" kern="1200" dirty="0"/>
        </a:p>
      </dsp:txBody>
      <dsp:txXfrm>
        <a:off x="5158095" y="1763522"/>
        <a:ext cx="1007446" cy="683004"/>
      </dsp:txXfrm>
    </dsp:sp>
    <dsp:sp modelId="{DF76F9CC-3282-4B85-82B1-625D72C39EFF}">
      <dsp:nvSpPr>
        <dsp:cNvPr id="0" name=""/>
        <dsp:cNvSpPr/>
      </dsp:nvSpPr>
      <dsp:spPr>
        <a:xfrm>
          <a:off x="6202498" y="1798756"/>
          <a:ext cx="786477" cy="61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CCCBF-0F7E-46B2-842B-75CE007ABA35}">
      <dsp:nvSpPr>
        <dsp:cNvPr id="0" name=""/>
        <dsp:cNvSpPr/>
      </dsp:nvSpPr>
      <dsp:spPr>
        <a:xfrm rot="5400000">
          <a:off x="6187887" y="3288904"/>
          <a:ext cx="642361" cy="7313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01379-AE06-4775-975A-B6D6D84E8CBE}">
      <dsp:nvSpPr>
        <dsp:cNvPr id="0" name=""/>
        <dsp:cNvSpPr/>
      </dsp:nvSpPr>
      <dsp:spPr>
        <a:xfrm>
          <a:off x="6017700" y="2576833"/>
          <a:ext cx="1081358" cy="75691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Information</a:t>
          </a:r>
          <a:endParaRPr lang="de-CH" sz="1400" kern="1200" dirty="0"/>
        </a:p>
      </dsp:txBody>
      <dsp:txXfrm>
        <a:off x="6054656" y="2613789"/>
        <a:ext cx="1007446" cy="683004"/>
      </dsp:txXfrm>
    </dsp:sp>
    <dsp:sp modelId="{CFF8FD5B-D906-4F50-9459-FD7E2647C850}">
      <dsp:nvSpPr>
        <dsp:cNvPr id="0" name=""/>
        <dsp:cNvSpPr/>
      </dsp:nvSpPr>
      <dsp:spPr>
        <a:xfrm>
          <a:off x="7099059" y="2649022"/>
          <a:ext cx="786477" cy="61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A1864-1FC4-48DA-B0A2-99D290E655E8}">
      <dsp:nvSpPr>
        <dsp:cNvPr id="0" name=""/>
        <dsp:cNvSpPr/>
      </dsp:nvSpPr>
      <dsp:spPr>
        <a:xfrm>
          <a:off x="6914262" y="3427099"/>
          <a:ext cx="1081358" cy="75691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Routing</a:t>
          </a:r>
          <a:endParaRPr lang="de-CH" sz="1400" kern="1200" dirty="0"/>
        </a:p>
      </dsp:txBody>
      <dsp:txXfrm>
        <a:off x="6951218" y="3464055"/>
        <a:ext cx="1007446" cy="683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02.10.2015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045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Julia </a:t>
            </a:r>
            <a:r>
              <a:rPr lang="de-DE" dirty="0" err="1" smtClean="0"/>
              <a:t>Burgermeister</a:t>
            </a:r>
            <a:r>
              <a:rPr lang="de-DE" dirty="0" smtClean="0"/>
              <a:t>, Charalampos Gkonos, Rebecca </a:t>
            </a:r>
            <a:r>
              <a:rPr lang="de-DE" dirty="0" err="1" smtClean="0"/>
              <a:t>Ilehag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02.10.2015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Julia </a:t>
            </a:r>
            <a:r>
              <a:rPr lang="de-DE" dirty="0" err="1" smtClean="0"/>
              <a:t>Burgermeister</a:t>
            </a:r>
            <a:r>
              <a:rPr lang="de-DE" dirty="0" smtClean="0"/>
              <a:t>, Charalampos Gkonos, Rebecca </a:t>
            </a:r>
            <a:r>
              <a:rPr lang="de-DE" dirty="0" err="1" smtClean="0"/>
              <a:t>Ilehag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02.10.2015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02.10.2015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Julia </a:t>
            </a:r>
            <a:r>
              <a:rPr lang="de-DE" dirty="0" err="1" smtClean="0"/>
              <a:t>Burgermeister</a:t>
            </a:r>
            <a:r>
              <a:rPr lang="de-DE" dirty="0" smtClean="0"/>
              <a:t>, Charalampos Gkonos, Rebecca </a:t>
            </a:r>
            <a:r>
              <a:rPr lang="de-DE" dirty="0" err="1" smtClean="0"/>
              <a:t>Ilehag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408674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441931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http://www.gis.ethz.ch/_jcr_content/orgLogo.imageformat.logo.1704010500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8" y="6338435"/>
            <a:ext cx="1062746" cy="5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 Mobile App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 smtClean="0"/>
              <a:t>explore</a:t>
            </a:r>
            <a:r>
              <a:rPr lang="de-CH" dirty="0" smtClean="0"/>
              <a:t> </a:t>
            </a:r>
            <a:r>
              <a:rPr lang="de-CH" dirty="0" err="1"/>
              <a:t>preserved</a:t>
            </a:r>
            <a:r>
              <a:rPr lang="de-CH" dirty="0"/>
              <a:t>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buildings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locations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Zurich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02.10.2015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Living </a:t>
            </a:r>
            <a:r>
              <a:rPr lang="de-CH" dirty="0" err="1"/>
              <a:t>History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2887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Preserved</a:t>
            </a:r>
            <a:r>
              <a:rPr lang="de-CH" dirty="0"/>
              <a:t> Buildings, Monuments, </a:t>
            </a:r>
            <a:r>
              <a:rPr lang="de-CH" dirty="0" err="1"/>
              <a:t>Fountains</a:t>
            </a:r>
            <a:r>
              <a:rPr lang="de-CH" dirty="0"/>
              <a:t>, </a:t>
            </a:r>
            <a:r>
              <a:rPr lang="de-CH" dirty="0" err="1"/>
              <a:t>Viewpoints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smtClean="0"/>
              <a:t>Objects </a:t>
            </a:r>
            <a:r>
              <a:rPr lang="de-CH" dirty="0"/>
              <a:t>in </a:t>
            </a:r>
            <a:r>
              <a:rPr lang="de-CH" dirty="0" err="1"/>
              <a:t>Zurich</a:t>
            </a:r>
            <a:endParaRPr lang="de-CH" dirty="0"/>
          </a:p>
          <a:p>
            <a:r>
              <a:rPr lang="de-CH" dirty="0"/>
              <a:t>User-Group: </a:t>
            </a:r>
            <a:r>
              <a:rPr lang="de-CH" dirty="0" err="1"/>
              <a:t>Travellers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an </a:t>
            </a:r>
            <a:r>
              <a:rPr lang="de-CH" dirty="0" err="1"/>
              <a:t>interest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preservation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explore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foot</a:t>
            </a:r>
            <a:endParaRPr lang="de-CH" dirty="0"/>
          </a:p>
          <a:p>
            <a:pPr marL="819150" lvl="1" indent="-457200">
              <a:buFont typeface="+mj-lt"/>
              <a:buAutoNum type="arabicPeriod"/>
            </a:pPr>
            <a:r>
              <a:rPr lang="de-CH" dirty="0"/>
              <a:t>Swiss </a:t>
            </a:r>
            <a:r>
              <a:rPr lang="de-CH" dirty="0" err="1"/>
              <a:t>Tourists</a:t>
            </a:r>
            <a:endParaRPr lang="de-CH" dirty="0"/>
          </a:p>
          <a:p>
            <a:pPr marL="819150" lvl="1" indent="-457200">
              <a:buFont typeface="+mj-lt"/>
              <a:buAutoNum type="arabicPeriod"/>
            </a:pPr>
            <a:r>
              <a:rPr lang="de-CH" dirty="0" err="1"/>
              <a:t>Foreign</a:t>
            </a:r>
            <a:r>
              <a:rPr lang="de-CH" dirty="0"/>
              <a:t> </a:t>
            </a:r>
            <a:r>
              <a:rPr lang="de-CH" dirty="0" err="1"/>
              <a:t>Tourists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02.10.2015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Theme</a:t>
            </a:r>
            <a:endParaRPr lang="de-CH" dirty="0"/>
          </a:p>
        </p:txBody>
      </p:sp>
      <p:pic>
        <p:nvPicPr>
          <p:cNvPr id="8" name="Picture 2" descr="https://upload.wikimedia.org/wikipedia/commons/thumb/0/0c/Gesellschaftshaus_zum_R%C3%BCden_2012-09-16_18-44-22.jpg/1920px-Gesellschaftshaus_zum_R%C3%BCden_2012-09-16_18-44-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472925" y="3584313"/>
            <a:ext cx="3976014" cy="264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fraumuenstergesellschaft-ch.site-preview.net/Resources/Frauenehrungen/brunnen-lindenho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626" y="3566532"/>
            <a:ext cx="2000683" cy="26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060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Routing-Service Fussweg / Routing-Service </a:t>
            </a:r>
            <a:r>
              <a:rPr lang="de-CH" dirty="0" err="1"/>
              <a:t>Footway</a:t>
            </a:r>
            <a:endParaRPr lang="de-CH" dirty="0"/>
          </a:p>
          <a:p>
            <a:r>
              <a:rPr lang="de-CH" dirty="0"/>
              <a:t>Denkmalschutzobjekte /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preserved</a:t>
            </a:r>
            <a:r>
              <a:rPr lang="de-CH" dirty="0"/>
              <a:t> </a:t>
            </a:r>
            <a:r>
              <a:rPr lang="de-CH" dirty="0" err="1"/>
              <a:t>objects</a:t>
            </a:r>
            <a:endParaRPr lang="de-CH" dirty="0"/>
          </a:p>
          <a:p>
            <a:r>
              <a:rPr lang="de-CH" dirty="0"/>
              <a:t>Gartendenkmalpflegeinventar / </a:t>
            </a:r>
            <a:r>
              <a:rPr lang="de-CH" dirty="0" err="1"/>
              <a:t>Inventory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preserved</a:t>
            </a:r>
            <a:r>
              <a:rPr lang="de-CH" dirty="0"/>
              <a:t> </a:t>
            </a:r>
            <a:r>
              <a:rPr lang="de-CH" dirty="0" err="1"/>
              <a:t>gardens</a:t>
            </a:r>
            <a:endParaRPr lang="de-CH" dirty="0"/>
          </a:p>
          <a:p>
            <a:r>
              <a:rPr lang="de-CH" dirty="0"/>
              <a:t>Brunnen / </a:t>
            </a:r>
            <a:r>
              <a:rPr lang="de-CH" dirty="0" err="1"/>
              <a:t>fountains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wells</a:t>
            </a:r>
            <a:endParaRPr lang="de-CH" dirty="0"/>
          </a:p>
          <a:p>
            <a:r>
              <a:rPr lang="de-CH" dirty="0"/>
              <a:t>Aussichtspunkte / </a:t>
            </a:r>
            <a:r>
              <a:rPr lang="de-CH" dirty="0" err="1"/>
              <a:t>view</a:t>
            </a:r>
            <a:r>
              <a:rPr lang="de-CH" dirty="0"/>
              <a:t> </a:t>
            </a:r>
            <a:r>
              <a:rPr lang="de-CH" dirty="0" err="1"/>
              <a:t>points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Basemap</a:t>
            </a:r>
            <a:r>
              <a:rPr lang="de-CH" dirty="0"/>
              <a:t>: </a:t>
            </a:r>
            <a:r>
              <a:rPr lang="de-CH" dirty="0" err="1"/>
              <a:t>standard</a:t>
            </a:r>
            <a:r>
              <a:rPr lang="de-CH" dirty="0"/>
              <a:t>, OSM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service</a:t>
            </a:r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02.10.2015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0802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92561"/>
              </p:ext>
            </p:extLst>
          </p:nvPr>
        </p:nvGraphicFramePr>
        <p:xfrm>
          <a:off x="431800" y="2024063"/>
          <a:ext cx="11323638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61819"/>
                <a:gridCol w="566181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Request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Response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Where</a:t>
                      </a:r>
                      <a:r>
                        <a:rPr lang="de-CH" dirty="0" smtClean="0"/>
                        <a:t> am I?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>
                          <a:sym typeface="Wingdings" panose="05000000000000000000" pitchFamily="2" charset="2"/>
                        </a:rPr>
                        <a:t>Position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Where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the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closest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preserved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object</a:t>
                      </a:r>
                      <a:r>
                        <a:rPr lang="de-CH" dirty="0" smtClean="0"/>
                        <a:t>?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anose="05000000000000000000" pitchFamily="2" charset="2"/>
                        </a:rPr>
                        <a:t>Single </a:t>
                      </a:r>
                      <a:r>
                        <a:rPr lang="de-CH" dirty="0" err="1" smtClean="0"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de-CH" dirty="0" smtClean="0">
                          <a:sym typeface="Wingdings" panose="05000000000000000000" pitchFamily="2" charset="2"/>
                        </a:rPr>
                        <a:t> 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objects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are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nearby</a:t>
                      </a:r>
                      <a:r>
                        <a:rPr lang="de-CH" dirty="0" smtClean="0"/>
                        <a:t> (in a </a:t>
                      </a:r>
                      <a:r>
                        <a:rPr lang="de-CH" dirty="0" err="1" smtClean="0"/>
                        <a:t>search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radius</a:t>
                      </a:r>
                      <a:r>
                        <a:rPr lang="de-CH" dirty="0" smtClean="0"/>
                        <a:t>)?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>
                          <a:sym typeface="Wingdings" panose="05000000000000000000" pitchFamily="2" charset="2"/>
                        </a:rPr>
                        <a:t>List / </a:t>
                      </a:r>
                      <a:r>
                        <a:rPr lang="de-CH" dirty="0" err="1" smtClean="0">
                          <a:sym typeface="Wingdings" panose="05000000000000000000" pitchFamily="2" charset="2"/>
                        </a:rPr>
                        <a:t>Map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How</a:t>
                      </a:r>
                      <a:r>
                        <a:rPr lang="de-CH" dirty="0" smtClean="0"/>
                        <a:t> do I </a:t>
                      </a:r>
                      <a:r>
                        <a:rPr lang="de-CH" dirty="0" err="1" smtClean="0"/>
                        <a:t>get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there</a:t>
                      </a:r>
                      <a:r>
                        <a:rPr lang="de-CH" dirty="0" smtClean="0"/>
                        <a:t>?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anose="05000000000000000000" pitchFamily="2" charset="2"/>
                        </a:rPr>
                        <a:t>Path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ym typeface="Wingdings" panose="05000000000000000000" pitchFamily="2" charset="2"/>
                        </a:rPr>
                        <a:t>What’s</a:t>
                      </a:r>
                      <a:r>
                        <a:rPr lang="de-CH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dirty="0" err="1" smtClean="0">
                          <a:sym typeface="Wingdings" panose="05000000000000000000" pitchFamily="2" charset="2"/>
                        </a:rPr>
                        <a:t>important</a:t>
                      </a:r>
                      <a:r>
                        <a:rPr lang="de-CH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dirty="0" err="1" smtClean="0">
                          <a:sym typeface="Wingdings" panose="05000000000000000000" pitchFamily="2" charset="2"/>
                        </a:rPr>
                        <a:t>about</a:t>
                      </a:r>
                      <a:r>
                        <a:rPr lang="de-CH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dirty="0" err="1" smtClean="0">
                          <a:sym typeface="Wingdings" panose="05000000000000000000" pitchFamily="2" charset="2"/>
                        </a:rPr>
                        <a:t>this</a:t>
                      </a:r>
                      <a:r>
                        <a:rPr lang="de-CH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dirty="0" err="1" smtClean="0"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de-CH" dirty="0" smtClean="0">
                          <a:sym typeface="Wingdings" panose="05000000000000000000" pitchFamily="2" charset="2"/>
                        </a:rPr>
                        <a:t>?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anose="05000000000000000000" pitchFamily="2" charset="2"/>
                        </a:rPr>
                        <a:t>Information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02.10.2015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Concept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944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err="1"/>
              <a:t>Mapview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Location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Layer </a:t>
            </a:r>
            <a:r>
              <a:rPr lang="de-CH" dirty="0" err="1"/>
              <a:t>Filtering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Search-</a:t>
            </a:r>
            <a:r>
              <a:rPr lang="de-CH" dirty="0" err="1"/>
              <a:t>function</a:t>
            </a:r>
            <a:r>
              <a:rPr lang="de-CH" dirty="0"/>
              <a:t> (</a:t>
            </a:r>
            <a:r>
              <a:rPr lang="de-CH" dirty="0" err="1"/>
              <a:t>closest</a:t>
            </a:r>
            <a:r>
              <a:rPr lang="de-CH" dirty="0"/>
              <a:t> / </a:t>
            </a:r>
            <a:r>
              <a:rPr lang="de-CH" dirty="0" err="1"/>
              <a:t>radius</a:t>
            </a:r>
            <a:r>
              <a:rPr lang="de-CH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Search-</a:t>
            </a:r>
            <a:r>
              <a:rPr lang="de-CH" dirty="0" err="1"/>
              <a:t>function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subcategory</a:t>
            </a:r>
            <a:r>
              <a:rPr lang="de-CH" dirty="0"/>
              <a:t>, </a:t>
            </a:r>
            <a:r>
              <a:rPr lang="de-CH" dirty="0" err="1"/>
              <a:t>autofill</a:t>
            </a:r>
            <a:r>
              <a:rPr lang="de-CH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Routing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err="1"/>
              <a:t>Infowindow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 err="1"/>
              <a:t>Listview</a:t>
            </a:r>
            <a:r>
              <a:rPr lang="de-CH" dirty="0"/>
              <a:t> (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in a </a:t>
            </a:r>
            <a:r>
              <a:rPr lang="de-CH" dirty="0" err="1"/>
              <a:t>list</a:t>
            </a:r>
            <a:r>
              <a:rPr lang="de-CH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Language </a:t>
            </a:r>
            <a:r>
              <a:rPr lang="de-CH" dirty="0" err="1"/>
              <a:t>Selection</a:t>
            </a:r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02.10.2015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Functionality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3133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306652"/>
              </p:ext>
            </p:extLst>
          </p:nvPr>
        </p:nvGraphicFramePr>
        <p:xfrm>
          <a:off x="431800" y="2024063"/>
          <a:ext cx="11323638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02.10.2015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Flow</a:t>
            </a:r>
            <a:endParaRPr lang="de-CH" dirty="0"/>
          </a:p>
        </p:txBody>
      </p:sp>
      <p:sp>
        <p:nvSpPr>
          <p:cNvPr id="8" name="Down Arrow 7"/>
          <p:cNvSpPr/>
          <p:nvPr/>
        </p:nvSpPr>
        <p:spPr>
          <a:xfrm>
            <a:off x="3770884" y="3425004"/>
            <a:ext cx="484632" cy="154069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ight Arrow 9"/>
          <p:cNvSpPr/>
          <p:nvPr/>
        </p:nvSpPr>
        <p:spPr>
          <a:xfrm>
            <a:off x="4255516" y="4710684"/>
            <a:ext cx="1281684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4896358" y="2260600"/>
            <a:ext cx="328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Zoomed</a:t>
            </a:r>
            <a:r>
              <a:rPr lang="de-CH" sz="1400" dirty="0" smtClean="0"/>
              <a:t> on </a:t>
            </a:r>
            <a:r>
              <a:rPr lang="de-CH" sz="1400" dirty="0" err="1" smtClean="0"/>
              <a:t>user’s</a:t>
            </a:r>
            <a:r>
              <a:rPr lang="de-CH" sz="1400" dirty="0" smtClean="0"/>
              <a:t> </a:t>
            </a:r>
            <a:r>
              <a:rPr lang="de-CH" sz="1400" dirty="0" err="1" smtClean="0"/>
              <a:t>location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846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5E2DE61C-F090-472A-A0A1-12257D72D3C9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C585741F-2792-4159-8364-4091344D9F90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C44631E4-32D9-463C-8993-567CA34F1B3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F789D4C-2D45-4E58-B3BA-05C8C3A33D06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7F1AF703-32A9-481E-BF6D-7BFFE21862F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90F6E79B-4840-4A65-98A4-B8E2AA1AA3A0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C0E5D354-3E25-4C08-93D8-A5AE1BDE1C49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1F9D7519-9030-495B-8584-D13DCC5EB3B0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BA78A026-009E-4CD4-B8AC-C2D7F657A9EF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1B5D6C44-406E-465B-885A-2BAD0252258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1</TotalTime>
  <Words>238</Words>
  <Application>Microsoft Office PowerPoint</Application>
  <PresentationFormat>Custom</PresentationFormat>
  <Paragraphs>64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Folienmaster ETH Zuerich</vt:lpstr>
      <vt:lpstr>Living History</vt:lpstr>
      <vt:lpstr>Theme</vt:lpstr>
      <vt:lpstr>Layers</vt:lpstr>
      <vt:lpstr>Concept</vt:lpstr>
      <vt:lpstr>Functionality</vt:lpstr>
      <vt:lpstr>Use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Zurich</dc:title>
  <dc:creator>Burgermeister  Julia</dc:creator>
  <cp:lastModifiedBy>Charalampos Gkonos</cp:lastModifiedBy>
  <cp:revision>20</cp:revision>
  <cp:lastPrinted>2013-06-08T11:22:51Z</cp:lastPrinted>
  <dcterms:created xsi:type="dcterms:W3CDTF">2015-09-25T13:53:58Z</dcterms:created>
  <dcterms:modified xsi:type="dcterms:W3CDTF">2015-10-02T14:33:39Z</dcterms:modified>
</cp:coreProperties>
</file>