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2"/>
  </p:sldMasterIdLst>
  <p:notesMasterIdLst>
    <p:notesMasterId r:id="rId44"/>
  </p:notesMasterIdLst>
  <p:sldIdLst>
    <p:sldId id="265" r:id="rId33"/>
    <p:sldId id="288" r:id="rId34"/>
    <p:sldId id="280" r:id="rId35"/>
    <p:sldId id="274" r:id="rId36"/>
    <p:sldId id="284" r:id="rId37"/>
    <p:sldId id="285" r:id="rId38"/>
    <p:sldId id="286" r:id="rId39"/>
    <p:sldId id="287" r:id="rId40"/>
    <p:sldId id="281" r:id="rId41"/>
    <p:sldId id="282" r:id="rId42"/>
    <p:sldId id="283" r:id="rId4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60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7.xml"/><Relationship Id="rId21" Type="http://schemas.openxmlformats.org/officeDocument/2006/relationships/customXml" Target="../customXml/item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Master" Target="slideMasters/slideMaster1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13.11.2015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https://www.tomsplanner.com/?template=new#doc=AzLhKgZYPWlONJFgLPOz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125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Picture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Tours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</a:t>
            </a:r>
            <a:r>
              <a:rPr lang="de-CH" baseline="0" dirty="0" smtClean="0"/>
              <a:t> Description (Touren-</a:t>
            </a:r>
            <a:r>
              <a:rPr lang="de-CH" baseline="0" dirty="0" err="1" smtClean="0"/>
              <a:t>Activitiy</a:t>
            </a:r>
            <a:r>
              <a:rPr lang="de-CH" baseline="0" dirty="0" smtClean="0"/>
              <a:t>)</a:t>
            </a:r>
          </a:p>
          <a:p>
            <a:r>
              <a:rPr lang="de-CH" baseline="0" dirty="0" smtClean="0"/>
              <a:t>Line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Triangle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showing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Tours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45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Julia </a:t>
            </a:r>
            <a:r>
              <a:rPr lang="de-DE" dirty="0" err="1" smtClean="0"/>
              <a:t>Burgermeister</a:t>
            </a:r>
            <a:r>
              <a:rPr lang="de-DE" dirty="0" smtClean="0"/>
              <a:t>, Charalampos Gkonos, Rebecca </a:t>
            </a:r>
            <a:r>
              <a:rPr lang="de-DE" dirty="0" err="1" smtClean="0"/>
              <a:t>Ilehag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Julia </a:t>
            </a:r>
            <a:r>
              <a:rPr lang="de-DE" dirty="0" err="1" smtClean="0"/>
              <a:t>Burgermeister</a:t>
            </a:r>
            <a:r>
              <a:rPr lang="de-DE" dirty="0" smtClean="0"/>
              <a:t>, Charalampos Gkonos, Rebecca </a:t>
            </a:r>
            <a:r>
              <a:rPr lang="de-DE" dirty="0" err="1" smtClean="0"/>
              <a:t>Ilehag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13.11.2015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13.11.2015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13.11.2015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Julia </a:t>
            </a:r>
            <a:r>
              <a:rPr lang="de-DE" dirty="0" err="1" smtClean="0"/>
              <a:t>Burgermeister</a:t>
            </a:r>
            <a:r>
              <a:rPr lang="de-DE" dirty="0" smtClean="0"/>
              <a:t>, Charalampos Gkonos, Rebecca </a:t>
            </a:r>
            <a:r>
              <a:rPr lang="de-DE" dirty="0" err="1" smtClean="0"/>
              <a:t>Ilehag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408674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441931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http://www.gis.ethz.ch/_jcr_content/orgLogo.imageformat.logo.1704010500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8" y="6338435"/>
            <a:ext cx="1062746" cy="5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Mobile App to explore preserved historic buildings and locations in the city of Zurich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Living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87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CH" sz="2000" dirty="0" err="1" smtClean="0"/>
              <a:t>Incorporating</a:t>
            </a:r>
            <a:r>
              <a:rPr lang="de-CH" sz="2000" dirty="0" smtClean="0"/>
              <a:t> OGD Data</a:t>
            </a:r>
          </a:p>
          <a:p>
            <a:r>
              <a:rPr lang="de-CH" sz="2000" dirty="0" smtClean="0"/>
              <a:t>Final Design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GUI</a:t>
            </a:r>
          </a:p>
          <a:p>
            <a:r>
              <a:rPr lang="de-CH" sz="2000" dirty="0" smtClean="0"/>
              <a:t>Final App </a:t>
            </a:r>
            <a:r>
              <a:rPr lang="de-CH" sz="2000" dirty="0"/>
              <a:t>Design</a:t>
            </a:r>
          </a:p>
          <a:p>
            <a:r>
              <a:rPr lang="de-CH" sz="2000" dirty="0"/>
              <a:t>App </a:t>
            </a:r>
            <a:r>
              <a:rPr lang="de-CH" sz="2000" dirty="0" err="1"/>
              <a:t>Functionalities</a:t>
            </a:r>
            <a:endParaRPr lang="de-CH" sz="2000" dirty="0"/>
          </a:p>
          <a:p>
            <a:pPr lvl="1"/>
            <a:r>
              <a:rPr lang="de-CH" sz="1800" dirty="0" smtClean="0"/>
              <a:t>Search</a:t>
            </a:r>
            <a:endParaRPr lang="de-CH" sz="1800" dirty="0"/>
          </a:p>
          <a:p>
            <a:pPr lvl="1"/>
            <a:r>
              <a:rPr lang="de-CH" sz="1800" dirty="0"/>
              <a:t>Pop-up</a:t>
            </a:r>
          </a:p>
          <a:p>
            <a:pPr lvl="1"/>
            <a:r>
              <a:rPr lang="de-CH" sz="1800" dirty="0"/>
              <a:t>Routing</a:t>
            </a:r>
          </a:p>
          <a:p>
            <a:pPr lvl="1"/>
            <a:r>
              <a:rPr lang="de-CH" sz="1800" dirty="0" err="1"/>
              <a:t>Filtering</a:t>
            </a:r>
            <a:endParaRPr lang="de-CH" sz="1800" dirty="0"/>
          </a:p>
          <a:p>
            <a:pPr lvl="1"/>
            <a:r>
              <a:rPr lang="de-CH" sz="1800" dirty="0"/>
              <a:t>Tours</a:t>
            </a:r>
          </a:p>
          <a:p>
            <a:r>
              <a:rPr lang="de-CH" sz="2000" dirty="0"/>
              <a:t>App </a:t>
            </a:r>
            <a:r>
              <a:rPr lang="de-CH" sz="2000" dirty="0" err="1"/>
              <a:t>Testing</a:t>
            </a:r>
            <a:endParaRPr lang="de-CH" sz="2000" dirty="0"/>
          </a:p>
          <a:p>
            <a:r>
              <a:rPr lang="de-CH" sz="2000" dirty="0" smtClean="0"/>
              <a:t>Report</a:t>
            </a:r>
            <a:endParaRPr lang="de-CH" sz="2000" dirty="0"/>
          </a:p>
          <a:p>
            <a:r>
              <a:rPr lang="de-CH" sz="2000" dirty="0"/>
              <a:t>Final </a:t>
            </a:r>
            <a:r>
              <a:rPr lang="de-CH" sz="2000" dirty="0" err="1"/>
              <a:t>Presentation</a:t>
            </a:r>
            <a:endParaRPr lang="de-CH" sz="2000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Remaining</a:t>
            </a:r>
            <a:r>
              <a:rPr lang="de-CH" dirty="0" smtClean="0"/>
              <a:t> Tasks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911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Technical Problems</a:t>
            </a:r>
          </a:p>
          <a:p>
            <a:pPr lvl="1"/>
            <a:r>
              <a:rPr lang="de-CH" dirty="0" err="1" smtClean="0"/>
              <a:t>GitExtensions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Bitbucket</a:t>
            </a:r>
            <a:endParaRPr lang="de-CH" dirty="0" smtClean="0"/>
          </a:p>
          <a:p>
            <a:pPr lvl="1"/>
            <a:r>
              <a:rPr lang="de-CH" dirty="0" smtClean="0"/>
              <a:t>Android Studio </a:t>
            </a:r>
            <a:r>
              <a:rPr lang="de-CH" dirty="0" smtClean="0">
                <a:sym typeface="Wingdings" panose="05000000000000000000" pitchFamily="2" charset="2"/>
              </a:rPr>
              <a:t></a:t>
            </a:r>
            <a:r>
              <a:rPr lang="de-CH" dirty="0" smtClean="0"/>
              <a:t> </a:t>
            </a:r>
            <a:r>
              <a:rPr lang="de-CH" dirty="0" err="1" smtClean="0"/>
              <a:t>Gradle</a:t>
            </a:r>
            <a:endParaRPr lang="de-CH" dirty="0" smtClean="0"/>
          </a:p>
          <a:p>
            <a:pPr lvl="1"/>
            <a:r>
              <a:rPr lang="de-CH" dirty="0" err="1" smtClean="0"/>
              <a:t>Accessing</a:t>
            </a:r>
            <a:r>
              <a:rPr lang="de-CH" dirty="0" smtClean="0"/>
              <a:t> WFS</a:t>
            </a:r>
          </a:p>
          <a:p>
            <a:r>
              <a:rPr lang="de-CH" dirty="0" smtClean="0"/>
              <a:t>Search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autocomplete</a:t>
            </a:r>
            <a:endParaRPr lang="de-CH" dirty="0" smtClean="0"/>
          </a:p>
          <a:p>
            <a:r>
              <a:rPr lang="de-CH" dirty="0" smtClean="0"/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Challenges</a:t>
            </a:r>
            <a:endParaRPr lang="de-CH" dirty="0"/>
          </a:p>
        </p:txBody>
      </p:sp>
      <p:pic>
        <p:nvPicPr>
          <p:cNvPr id="1026" name="Picture 2" descr="http://imgs.xkcd.com/comics/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865" y="1056152"/>
            <a:ext cx="3292742" cy="47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09677" y="5845208"/>
            <a:ext cx="314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00" dirty="0"/>
              <a:t>http://xkcd.com/1597/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26672" y="2415138"/>
            <a:ext cx="4191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Current Status</a:t>
            </a:r>
          </a:p>
          <a:p>
            <a:r>
              <a:rPr lang="en-US" sz="2000" dirty="0" smtClean="0"/>
              <a:t>Schedule</a:t>
            </a:r>
          </a:p>
          <a:p>
            <a:r>
              <a:rPr lang="en-US" sz="2000" dirty="0" smtClean="0"/>
              <a:t>Completed Steps</a:t>
            </a:r>
          </a:p>
          <a:p>
            <a:r>
              <a:rPr lang="en-US" sz="2000" dirty="0" smtClean="0"/>
              <a:t>Demonstration of the App</a:t>
            </a:r>
          </a:p>
          <a:p>
            <a:r>
              <a:rPr lang="en-US" sz="2000" dirty="0" smtClean="0"/>
              <a:t>Remaining Tasks</a:t>
            </a:r>
          </a:p>
          <a:p>
            <a:r>
              <a:rPr lang="en-US" sz="2000" dirty="0" smtClean="0"/>
              <a:t>Challenges</a:t>
            </a:r>
          </a:p>
          <a:p>
            <a:endParaRPr lang="de-CH" sz="2000" dirty="0" smtClean="0"/>
          </a:p>
          <a:p>
            <a:endParaRPr lang="de-CH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19" y="1181052"/>
            <a:ext cx="3616438" cy="3616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8880" y="4588577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http://blog.thoughtpick.com</a:t>
            </a:r>
          </a:p>
        </p:txBody>
      </p:sp>
    </p:spTree>
    <p:extLst>
      <p:ext uri="{BB962C8B-B14F-4D97-AF65-F5344CB8AC3E}">
        <p14:creationId xmlns:p14="http://schemas.microsoft.com/office/powerpoint/2010/main" val="904620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Design Tours</a:t>
            </a:r>
          </a:p>
          <a:p>
            <a:r>
              <a:rPr lang="en-US" sz="2000" dirty="0" smtClean="0"/>
              <a:t>Prepare Start Screen</a:t>
            </a:r>
          </a:p>
          <a:p>
            <a:r>
              <a:rPr lang="en-US" sz="2000" dirty="0" smtClean="0"/>
              <a:t>Refinement of OGD</a:t>
            </a:r>
          </a:p>
          <a:p>
            <a:r>
              <a:rPr lang="en-US" sz="2000" dirty="0" smtClean="0"/>
              <a:t>Started with GUI design</a:t>
            </a:r>
          </a:p>
          <a:p>
            <a:r>
              <a:rPr lang="en-US" sz="2000" dirty="0" smtClean="0"/>
              <a:t>Started with App design</a:t>
            </a:r>
          </a:p>
          <a:p>
            <a:r>
              <a:rPr lang="en-US" sz="2000" dirty="0" smtClean="0"/>
              <a:t>App Functionalities</a:t>
            </a:r>
          </a:p>
          <a:p>
            <a:pPr lvl="1"/>
            <a:r>
              <a:rPr lang="en-US" sz="1800" dirty="0" smtClean="0"/>
              <a:t>Location</a:t>
            </a:r>
          </a:p>
          <a:p>
            <a:r>
              <a:rPr lang="en-US" sz="2000" dirty="0" smtClean="0"/>
              <a:t>App Testing</a:t>
            </a:r>
          </a:p>
          <a:p>
            <a:pPr lvl="1"/>
            <a:r>
              <a:rPr lang="en-US" sz="1800" dirty="0" smtClean="0"/>
              <a:t>Alpha Testing</a:t>
            </a:r>
          </a:p>
          <a:p>
            <a:r>
              <a:rPr lang="en-US" sz="2000" dirty="0" smtClean="0"/>
              <a:t>Intermediate Presentation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- Accomplishment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07" y="990600"/>
            <a:ext cx="4876800" cy="487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9053" y="5103846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http://cliparts.co/</a:t>
            </a:r>
          </a:p>
        </p:txBody>
      </p:sp>
    </p:spTree>
    <p:extLst>
      <p:ext uri="{BB962C8B-B14F-4D97-AF65-F5344CB8AC3E}">
        <p14:creationId xmlns:p14="http://schemas.microsoft.com/office/powerpoint/2010/main" val="3365355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Schedule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42" y="950999"/>
            <a:ext cx="8225422" cy="53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9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00" y="1592714"/>
            <a:ext cx="5420440" cy="464139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Tours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8644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Refined it</a:t>
            </a:r>
          </a:p>
          <a:p>
            <a:endParaRPr lang="en-US" dirty="0" smtClean="0"/>
          </a:p>
          <a:p>
            <a:r>
              <a:rPr lang="en-US" dirty="0" smtClean="0"/>
              <a:t>ArcGIS Online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en-US" sz="1000" dirty="0" smtClean="0"/>
              <a:t>							     http</a:t>
            </a:r>
            <a:r>
              <a:rPr lang="en-US" sz="1000" dirty="0"/>
              <a:t>://www.webmapsolutions.com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Julia </a:t>
            </a:r>
            <a:r>
              <a:rPr lang="de-DE" dirty="0" err="1" smtClean="0"/>
              <a:t>Burgermeister</a:t>
            </a:r>
            <a:r>
              <a:rPr lang="de-DE" dirty="0" smtClean="0"/>
              <a:t>, Charalampos </a:t>
            </a:r>
            <a:r>
              <a:rPr lang="de-DE" dirty="0" err="1" smtClean="0"/>
              <a:t>Gkonos</a:t>
            </a:r>
            <a:r>
              <a:rPr lang="de-DE" dirty="0" smtClean="0"/>
              <a:t>, Rebecca </a:t>
            </a:r>
            <a:r>
              <a:rPr lang="de-DE" dirty="0" err="1" smtClean="0"/>
              <a:t>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OGD Data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54" y="2347025"/>
            <a:ext cx="4950171" cy="17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6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and App design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bright="20000"/>
          </a:blip>
          <a:srcRect l="3688" t="4390" r="4162" b="1080"/>
          <a:stretch/>
        </p:blipFill>
        <p:spPr>
          <a:xfrm>
            <a:off x="431632" y="2024064"/>
            <a:ext cx="2161309" cy="3978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744" y="2024064"/>
            <a:ext cx="2424394" cy="3978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925" y="2024064"/>
            <a:ext cx="2505681" cy="39571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364" y="2024063"/>
            <a:ext cx="2163029" cy="39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06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86" y="1592714"/>
            <a:ext cx="2815467" cy="46413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Location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7271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sz="3000" dirty="0" smtClean="0"/>
          </a:p>
          <a:p>
            <a:pPr marL="0" indent="0" algn="ctr">
              <a:buNone/>
            </a:pPr>
            <a:endParaRPr lang="de-CH" sz="3000" dirty="0"/>
          </a:p>
          <a:p>
            <a:pPr marL="0" indent="0" algn="ctr">
              <a:buNone/>
            </a:pPr>
            <a:endParaRPr lang="de-CH" sz="3000" dirty="0" smtClean="0"/>
          </a:p>
          <a:p>
            <a:pPr marL="0" indent="0" algn="ctr">
              <a:buNone/>
            </a:pPr>
            <a:r>
              <a:rPr lang="de-CH" sz="4000" dirty="0" smtClean="0"/>
              <a:t>Demonstration</a:t>
            </a:r>
            <a:endParaRPr lang="de-CH" sz="4000" dirty="0"/>
          </a:p>
          <a:p>
            <a:pPr marL="0" indent="0" algn="ctr">
              <a:buNone/>
            </a:pPr>
            <a:endParaRPr lang="de-CH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 Burgermeister, Charalampos Gkonos, Rebecca Ilehag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9846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0F6E79B-4840-4A65-98A4-B8E2AA1AA3A0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4FD49789-FDFB-4772-9F98-FBFE4CC307AE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BA78A026-009E-4CD4-B8AC-C2D7F657A9EF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30C290E1-95A3-43AA-BBAF-601B93F105DE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8D275167-C011-4771-B25D-C63CBA61383C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581AC223-1129-4D7B-B7A5-EA0BD5F34ED9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7F1AF703-32A9-481E-BF6D-7BFFE21862F3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B6969A04-BE4E-426A-9D59-6AAA414AC935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1A997B36-7D6C-4F27-BCB9-551C8F9EC767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A753C8C7-7384-490D-A55E-329BDEE33EDD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C585741F-2792-4159-8364-4091344D9F90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5B1FF274-06AD-4EEC-9B87-25349A7F8F74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7F789D4C-2D45-4E58-B3BA-05C8C3A33D06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4931B735-1544-404B-AD9F-9BD76E258EAC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7A94165B-6969-4E32-B5CE-02F5EE9AD1A8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9AA97956-613B-4B67-9F0C-864DFBBBB0E6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F20C91DB-59C9-4090-9293-30819093236F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64605355-918F-4AB3-9711-FA1ABE2C5E45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E330DABD-AFB7-4B2D-8BD8-8B306BC05C12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D4C0BAAB-A150-4B8B-BD45-E4D407A6E25E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1B5D6C44-406E-465B-885A-2BAD0252258F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40F54720-322E-40EC-A012-23753DEEAAA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819004B-59E5-45C6-AFB5-E30864DF56F0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5E2DE61C-F090-472A-A0A1-12257D72D3C9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57C59C30-0F13-4134-BBD0-68C7E532604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1F9D7519-9030-495B-8584-D13DCC5EB3B0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12FC48FC-4350-4C35-AD57-C846C90848D2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80C99420-DE8F-4ED9-B003-C2021E86D1F8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E09E7DA5-B5CD-4C53-99D7-82E4BDD92441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CA17B833-DEF2-41EF-A88E-1E5F625E704A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C44631E4-32D9-463C-8993-567CA34F1B3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0</TotalTime>
  <Words>255</Words>
  <Application>Microsoft Office PowerPoint</Application>
  <PresentationFormat>Custom</PresentationFormat>
  <Paragraphs>98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Folienmaster ETH Zuerich</vt:lpstr>
      <vt:lpstr>Living History</vt:lpstr>
      <vt:lpstr>Outlook</vt:lpstr>
      <vt:lpstr>Current Status - Accomplishment</vt:lpstr>
      <vt:lpstr>Schedule</vt:lpstr>
      <vt:lpstr>Tours</vt:lpstr>
      <vt:lpstr>OGD Data</vt:lpstr>
      <vt:lpstr>GUI and App design</vt:lpstr>
      <vt:lpstr>Location</vt:lpstr>
      <vt:lpstr>PowerPoint Presentation</vt:lpstr>
      <vt:lpstr>Remaining Tasks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Zurich</dc:title>
  <dc:creator>Burgermeister  Julia</dc:creator>
  <cp:lastModifiedBy>Ilehag  Rebecca</cp:lastModifiedBy>
  <cp:revision>69</cp:revision>
  <cp:lastPrinted>2013-06-08T11:22:51Z</cp:lastPrinted>
  <dcterms:created xsi:type="dcterms:W3CDTF">2015-09-25T13:53:58Z</dcterms:created>
  <dcterms:modified xsi:type="dcterms:W3CDTF">2015-11-13T10:22:36Z</dcterms:modified>
</cp:coreProperties>
</file>