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73" r:id="rId10"/>
    <p:sldId id="271" r:id="rId11"/>
    <p:sldId id="275" r:id="rId12"/>
    <p:sldId id="264" r:id="rId13"/>
    <p:sldId id="274" r:id="rId14"/>
    <p:sldId id="276" r:id="rId15"/>
    <p:sldId id="277" r:id="rId16"/>
    <p:sldId id="272" r:id="rId17"/>
    <p:sldId id="269" r:id="rId18"/>
  </p:sldIdLst>
  <p:sldSz cx="9144000" cy="6858000" type="screen4x3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  <p15:guide id="10" pos="5556">
          <p15:clr>
            <a:srgbClr val="A4A3A4"/>
          </p15:clr>
        </p15:guide>
        <p15:guide id="11" pos="3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C"/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 autoAdjust="0"/>
    <p:restoredTop sz="80936" autoAdjust="0"/>
  </p:normalViewPr>
  <p:slideViewPr>
    <p:cSldViewPr showGuides="1">
      <p:cViewPr varScale="1">
        <p:scale>
          <a:sx n="72" d="100"/>
          <a:sy n="72" d="100"/>
        </p:scale>
        <p:origin x="-1594" y="-77"/>
      </p:cViewPr>
      <p:guideLst>
        <p:guide orient="horz" pos="2160"/>
        <p:guide orient="horz" pos="572"/>
        <p:guide orient="horz" pos="845"/>
        <p:guide orient="horz" pos="3929"/>
        <p:guide orient="horz" pos="709"/>
        <p:guide orient="horz" pos="4020"/>
        <p:guide pos="2880"/>
        <p:guide pos="5465"/>
        <p:guide pos="295"/>
        <p:guide pos="5556"/>
        <p:guide pos="3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7" y="-67"/>
      </p:cViewPr>
      <p:guideLst>
        <p:guide orient="horz" pos="307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624A-19D6-4B53-87FF-7EC9970FE6DF}" type="datetimeFigureOut">
              <a:rPr lang="de-DE" smtClean="0"/>
              <a:t>07.07.2015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2DC3-9474-4F3A-8986-6301AB6E2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4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0E77-1EBE-4DCA-941B-CCC4F080B8D0}" type="datetimeFigureOut">
              <a:rPr lang="de-DE" smtClean="0"/>
              <a:t>07.07.2015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29238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0B81-BA31-43A1-964F-AB238F99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MobCom_Studienstruktur40.png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dpic.de%2Fdata%2Fpicture%2Fthumbnail%2FZiel_493727.jpg&amp;imgrefurl=http%3A%2F%2Fwww.adpic.de%2Flizenzfreie_bilder%2FBerufe%2520_und_%2520Branchen%2FHandel%2FZiel_493728.html&amp;h=160&amp;w=160&amp;tbnid=ZxlmuTDddBpEZM%3A&amp;zoom=1&amp;docid=63dDPGiQ6OApOM&amp;ei=ZpN9Va-xBYHMsgH0kYHwDA&amp;tbm=isch&amp;iact=rc&amp;uact=3&amp;dur=218&amp;page=1&amp;start=0&amp;ndsp=29&amp;ved=0CCYQrQMwAmoVChMIr_yBk7aPxgIVAaYsCh30SA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6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https://t1.ftcdn.net/jpg/00/22/27/70/500_F_22277076_5uIsqR6Q3h3TkWyPuRXsggyQ1fcS4Se0.jpg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3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34064" y="6381328"/>
            <a:ext cx="612000" cy="252000"/>
          </a:xfrm>
        </p:spPr>
        <p:txBody>
          <a:bodyPr/>
          <a:lstStyle>
            <a:lvl1pPr>
              <a:defRPr/>
            </a:lvl1pPr>
          </a:lstStyle>
          <a:p>
            <a:fld id="{AE0D4EAF-0AF8-49A9-8D6F-EA33CE5E457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381328"/>
            <a:ext cx="2160000" cy="252000"/>
          </a:xfrm>
        </p:spPr>
        <p:txBody>
          <a:bodyPr/>
          <a:lstStyle>
            <a:lvl1pPr>
              <a:defRPr/>
            </a:lvl1pPr>
          </a:lstStyle>
          <a:p>
            <a:fld id="{BE52FED1-3B53-4AFD-A771-C7BE27550915}" type="datetime1">
              <a:rPr lang="de-DE" smtClean="0"/>
              <a:t>07.07.2015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4" descr="D:\Dropbox\Studium\02_Master\Logo_der_Hochschule_Worms_fu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7444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341438"/>
            <a:ext cx="8351837" cy="48958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7D5D0-4391-4EB2-AF2F-8F39F08E38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6514D55-B040-4CBD-B6B9-F1964C8C5D0D}" type="datetime1">
              <a:rPr lang="de-DE" smtClean="0"/>
              <a:t>07.07.2015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67240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5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2728-3B80-493C-9407-AD17527662D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3105AA-858E-4C99-9190-244091FB0E4C}" type="datetime1">
              <a:rPr lang="de-DE" smtClean="0"/>
              <a:t>07.07.2015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341439"/>
            <a:ext cx="417569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341439"/>
            <a:ext cx="41719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1AA19-6A56-4672-AD53-0257CAAFC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5DCA378-4D19-49BB-8AAE-45C7E41C1D83}" type="datetime1">
              <a:rPr lang="de-DE" smtClean="0"/>
              <a:t>07.07.2015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6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625" y="1341438"/>
            <a:ext cx="41868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186808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1751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175125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4C055-CF93-4424-8BDA-9072EDF1DD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32B10BE-596A-4E88-9BC8-49B1B53D3333}" type="datetime1">
              <a:rPr lang="de-DE" smtClean="0"/>
              <a:t>07.07.2015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8313" y="609600"/>
            <a:ext cx="5831879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5B64-26B3-4C4F-93A2-BDA3B523C7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3003E35-6098-4B69-A0CA-FD39498AB0F4}" type="datetime1">
              <a:rPr lang="de-DE" smtClean="0"/>
              <a:t>07.07.2015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7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592F3-775E-46B1-B658-EB81928853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FE014C6-8B34-4748-BFFD-43343B8201C8}" type="datetime1">
              <a:rPr lang="de-DE" smtClean="0"/>
              <a:t>07.07.2015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29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341438"/>
            <a:ext cx="5245101" cy="4895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341438"/>
            <a:ext cx="3008313" cy="4895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6DC2F-A64D-40E2-B80E-2981DF30591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21457A-8B30-4567-9F44-DF3C2DA4804D}" type="datetime1">
              <a:rPr lang="de-DE" smtClean="0"/>
              <a:t>07.07.2015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1439"/>
            <a:ext cx="5486400" cy="33861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20EBC-C992-46F2-91AB-3816F6633FC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982ECF-30EC-40E0-B102-478A97B403CD}" type="datetime1">
              <a:rPr lang="de-DE" smtClean="0"/>
              <a:t>07.07.2015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3518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09600"/>
            <a:ext cx="58318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3672" y="6381328"/>
            <a:ext cx="61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3FF5F7B2-9FBF-4EBC-8DB9-78BDDA3EF3D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381328"/>
            <a:ext cx="216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98F92F8-949A-4A70-9DDB-CBDAE3E0A114}" type="datetime1">
              <a:rPr lang="de-DE" smtClean="0"/>
              <a:t>07.07.2015</a:t>
            </a:fld>
            <a:endParaRPr lang="de-DE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28" name="Picture 4" descr="D:\Dropbox\Studium\02_Master\Logo_der_Hochschule_Worms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pPr algn="ctr"/>
            <a:r>
              <a:rPr lang="de-DE" sz="2400" dirty="0" smtClean="0"/>
              <a:t>Mobile Web Projekt:</a:t>
            </a:r>
            <a:br>
              <a:rPr lang="de-DE" sz="2400" dirty="0" smtClean="0"/>
            </a:br>
            <a:r>
              <a:rPr lang="de-DE" sz="2400" dirty="0" smtClean="0"/>
              <a:t>Modulhandbuch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70833"/>
            <a:ext cx="6400800" cy="432048"/>
          </a:xfrm>
        </p:spPr>
        <p:txBody>
          <a:bodyPr/>
          <a:lstStyle/>
          <a:p>
            <a:r>
              <a:rPr lang="de-DE" dirty="0" smtClean="0"/>
              <a:t>Gruppe: Bachmann, Schneider</a:t>
            </a:r>
            <a:endParaRPr lang="de-DE" dirty="0"/>
          </a:p>
        </p:txBody>
      </p:sp>
      <p:pic>
        <p:nvPicPr>
          <p:cNvPr id="4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1" y="4797152"/>
            <a:ext cx="1547748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87" y="4522652"/>
            <a:ext cx="1476356" cy="1180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77" y="4539580"/>
            <a:ext cx="2169240" cy="11632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12613" y="465952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1911489" y="5112724"/>
            <a:ext cx="966298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2" idx="1"/>
          </p:cNvCxnSpPr>
          <p:nvPr/>
        </p:nvCxnSpPr>
        <p:spPr>
          <a:xfrm>
            <a:off x="7357517" y="5121188"/>
            <a:ext cx="855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354143" y="5112724"/>
            <a:ext cx="834134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467544" y="1772816"/>
            <a:ext cx="6624735" cy="464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</a:t>
            </a:r>
            <a:r>
              <a:rPr lang="de-DE" dirty="0" smtClean="0"/>
              <a:t>„Funktion“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26520" y="2690162"/>
            <a:ext cx="2173272" cy="306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06325" y="3594920"/>
            <a:ext cx="1872208" cy="231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008883" y="4432726"/>
            <a:ext cx="4032448" cy="652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1844824"/>
            <a:ext cx="641393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="http://www.d3plus.org/js/d3.min.js"&gt;&lt;/script&gt;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="http://www.d3plus.org/js/d3plus.js"&gt;&lt;/script&gt;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visualization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d3plus.viz()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("#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modulhandbuch.json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"Das Modulhandbuch wird geladen ..." 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.type("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tree_map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(["Studiengang","Vorlesung","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.style({"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"top"}})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"Times" 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.title("Modulhandbuch der Hochschule Worms")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„Datenbasis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Hierarchie durch Parameter (statt Verschachtelung)</a:t>
            </a:r>
          </a:p>
          <a:p>
            <a:r>
              <a:rPr lang="de-DE" dirty="0" smtClean="0"/>
              <a:t>Ausschließlich notwendige Parameter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755576" y="2746740"/>
            <a:ext cx="6984776" cy="3210944"/>
            <a:chOff x="755576" y="3045810"/>
            <a:chExt cx="6984776" cy="3210944"/>
          </a:xfrm>
        </p:grpSpPr>
        <p:sp>
          <p:nvSpPr>
            <p:cNvPr id="8" name="Rechteck 7"/>
            <p:cNvSpPr/>
            <p:nvPr/>
          </p:nvSpPr>
          <p:spPr>
            <a:xfrm>
              <a:off x="755576" y="3045810"/>
              <a:ext cx="3816424" cy="640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3685908"/>
              <a:ext cx="3888432" cy="1039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362902" y="4725144"/>
              <a:ext cx="5377450" cy="153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"Studiengang": "Mobile Computing"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"Mobile Web: Die Studierenden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werden...",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40,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/>
              <a:t>Navigation verbessert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Farbliche Gruppierung von </a:t>
            </a:r>
            <a:r>
              <a:rPr lang="de-DE" dirty="0" smtClean="0"/>
              <a:t>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</a:t>
            </a:r>
            <a:r>
              <a:rPr lang="de-DE" dirty="0" smtClean="0"/>
              <a:t>Visualisierung des Ablaufs</a:t>
            </a:r>
            <a:endParaRPr lang="de-DE" dirty="0"/>
          </a:p>
          <a:p>
            <a:r>
              <a:rPr lang="de-DE" dirty="0" smtClean="0"/>
              <a:t>Keine Links zum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79924"/>
            <a:ext cx="18748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„d3plus (2)“ – </a:t>
            </a:r>
            <a:r>
              <a:rPr lang="de-DE" dirty="0" smtClean="0"/>
              <a:t>Timeline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1" y="1512000"/>
            <a:ext cx="8280000" cy="442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" y="1512000"/>
            <a:ext cx="8280000" cy="443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8" y="1474151"/>
            <a:ext cx="8352000" cy="444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static.flickr.com/134/326234991_429619a02b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74151"/>
            <a:ext cx="4184387" cy="42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81498"/>
            <a:ext cx="30099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 inkl. 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Navigation verbessert (Zurück-Button verfügbar)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Visualisierung des Ablaufs </a:t>
            </a:r>
            <a:endParaRPr lang="de-DE" dirty="0" smtClean="0"/>
          </a:p>
          <a:p>
            <a:r>
              <a:rPr lang="de-DE" dirty="0"/>
              <a:t>Keine Links zum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7544" y="1268760"/>
            <a:ext cx="5976664" cy="27363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55576" y="5217625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55576" y="5586682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80915"/>
            <a:ext cx="8403198" cy="468639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40983"/>
            <a:ext cx="988363" cy="128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3d man fernglas : Man schaut durch ein Fernglas. 3D gerenderten Bild. Stock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59861"/>
            <a:ext cx="1095439" cy="14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3d man plan : Schreiben Bleistift Papier eine Person schriftlich mit Bleistift auf dem Pap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00" y="4275996"/>
            <a:ext cx="1672208" cy="12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us.cdn2.123rf.com/168nwm/orla/orla1302/orla130200082/17792496-3d-menschen--ein-mann-person-und-an-einem-ruder-steuerman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67580"/>
            <a:ext cx="1284757" cy="13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b="1" dirty="0" smtClean="0"/>
          </a:p>
          <a:p>
            <a:pPr marL="0" indent="0" algn="ctr">
              <a:buNone/>
            </a:pPr>
            <a:endParaRPr lang="de-DE" sz="3200" b="1" dirty="0"/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b="1" dirty="0" smtClean="0">
                <a:sym typeface="Wingdings" panose="05000000000000000000" pitchFamily="2" charset="2"/>
              </a:rPr>
              <a:t>Vielen </a:t>
            </a:r>
            <a:r>
              <a:rPr lang="de-DE" sz="3200" b="1" dirty="0">
                <a:sym typeface="Wingdings" panose="05000000000000000000" pitchFamily="2" charset="2"/>
              </a:rPr>
              <a:t>Dank für Ihre </a:t>
            </a:r>
          </a:p>
          <a:p>
            <a:pPr marL="0" indent="0" algn="ctr">
              <a:buNone/>
            </a:pPr>
            <a:r>
              <a:rPr lang="de-DE" sz="3200" b="1" dirty="0">
                <a:sym typeface="Wingdings" panose="05000000000000000000" pitchFamily="2" charset="2"/>
              </a:rPr>
              <a:t>Aufmerksamkeit</a:t>
            </a:r>
            <a:endParaRPr lang="de-DE" sz="3200" b="1" dirty="0"/>
          </a:p>
          <a:p>
            <a:endParaRPr lang="de-DE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43" y="1597259"/>
            <a:ext cx="3650670" cy="203595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socialmediamarketingkelowna.com/wp-content/uploads/2011/11/Bright-Spark-social-media-3d-small-man-jumping-exclamation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97414"/>
            <a:ext cx="1844617" cy="26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32544"/>
            <a:ext cx="1296144" cy="6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158" y="2852936"/>
            <a:ext cx="1204185" cy="6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079460" y="2564904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+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824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800" dirty="0" smtClean="0"/>
          </a:p>
          <a:p>
            <a:pPr marL="0" indent="0" algn="ctr">
              <a:buNone/>
            </a:pPr>
            <a:endParaRPr lang="de-DE" sz="4800" dirty="0"/>
          </a:p>
          <a:p>
            <a:pPr marL="0" indent="0">
              <a:buNone/>
            </a:pPr>
            <a:r>
              <a:rPr lang="de-DE" sz="4800" dirty="0" smtClean="0"/>
              <a:t>Live Demo</a:t>
            </a:r>
            <a:endParaRPr lang="de-DE" sz="4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3701083" cy="494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97" y="3259276"/>
            <a:ext cx="2304256" cy="120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				   Bachelor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   Angewandte Informatik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Master Mobile Computing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9101"/>
            <a:ext cx="4466138" cy="1870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1979"/>
            <a:ext cx="2632753" cy="22871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01008"/>
            <a:ext cx="2636978" cy="25603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 descr="http://got-crossfit.com/wp-content/uploads/2014/01/Question-mark-scratch-he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22308"/>
            <a:ext cx="4032448" cy="53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1226">
            <a:off x="2446268" y="4649727"/>
            <a:ext cx="2385469" cy="998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&amp; Brainstorming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Auswahl des Projekt-Themas</a:t>
            </a:r>
          </a:p>
          <a:p>
            <a:r>
              <a:rPr lang="de-DE" dirty="0" smtClean="0"/>
              <a:t>Optimierung des Modulplans</a:t>
            </a:r>
          </a:p>
          <a:p>
            <a:r>
              <a:rPr lang="de-DE" dirty="0" smtClean="0"/>
              <a:t>Eigene Erfahrungen beim Wechsel nach Worms</a:t>
            </a:r>
          </a:p>
          <a:p>
            <a:r>
              <a:rPr lang="de-DE" dirty="0" smtClean="0"/>
              <a:t>„Alles ist besser als eine Bild-Datei“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Brainstorming zur Gestaltung</a:t>
            </a:r>
          </a:p>
          <a:p>
            <a:r>
              <a:rPr lang="de-DE" dirty="0"/>
              <a:t>Hierarchie / Abfolge hervorheben</a:t>
            </a:r>
          </a:p>
          <a:p>
            <a:r>
              <a:rPr lang="de-DE" dirty="0" smtClean="0"/>
              <a:t>Kacheln und Zeitachse bewährt und gut</a:t>
            </a:r>
          </a:p>
          <a:p>
            <a:r>
              <a:rPr lang="de-DE" dirty="0" smtClean="0"/>
              <a:t>Detaillierte Informationen liefern</a:t>
            </a:r>
          </a:p>
          <a:p>
            <a:endParaRPr lang="de-DE" dirty="0" smtClean="0"/>
          </a:p>
          <a:p>
            <a:pPr marL="11113" indent="0" algn="ctr">
              <a:buNone/>
            </a:pPr>
            <a:r>
              <a:rPr lang="de-DE" dirty="0" smtClean="0"/>
              <a:t>Bewährte Struktur + Gute Visualisierung + Informationen / Verlinkungen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0" name="Picture 2" descr="http://www.adpic.de/data/picture/detail/Ziel_493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6"/>
          <a:stretch/>
        </p:blipFill>
        <p:spPr bwMode="auto">
          <a:xfrm>
            <a:off x="6660232" y="1268760"/>
            <a:ext cx="2376264" cy="21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95536" y="523758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95536" y="5741640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5536" y="580526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475656" y="1516722"/>
            <a:ext cx="615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de-DE" sz="2000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InfoVis</a:t>
            </a:r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Toolkit (JIT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Animated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Treemaps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60848"/>
            <a:ext cx="6132212" cy="36900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60695" y="5765774"/>
            <a:ext cx="662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https://philogb.github.io/jit/static/v20/Jit/Examples/Treemap/example1.html#</a:t>
            </a:r>
          </a:p>
        </p:txBody>
      </p:sp>
    </p:spTree>
    <p:extLst>
      <p:ext uri="{BB962C8B-B14F-4D97-AF65-F5344CB8AC3E}">
        <p14:creationId xmlns:p14="http://schemas.microsoft.com/office/powerpoint/2010/main" val="38481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935705" y="5765774"/>
            <a:ext cx="327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http://bl.ocks.org/mbostock/4063582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56473"/>
            <a:ext cx="6132212" cy="36944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563888" y="1516722"/>
            <a:ext cx="1989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d3.js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1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„d3.js“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 descr="C:\Users\Florian\Downloads\001-modulhandb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7" y="1363743"/>
            <a:ext cx="5520655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" y="1591342"/>
            <a:ext cx="5612754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lorian\Downloads\003-modulhandb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1" y="1801156"/>
            <a:ext cx="5612753" cy="4508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torageswiss.files.wordpress.com/2014/01/3d-man-puzzle-stack-integr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„d3.js</a:t>
            </a:r>
            <a:r>
              <a:rPr lang="de-DE" dirty="0" smtClean="0"/>
              <a:t>“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Pro:</a:t>
            </a:r>
          </a:p>
          <a:p>
            <a:r>
              <a:rPr lang="de-DE" dirty="0" smtClean="0"/>
              <a:t>Hierarchische Struktur</a:t>
            </a:r>
          </a:p>
          <a:p>
            <a:r>
              <a:rPr lang="de-DE" dirty="0" smtClean="0"/>
              <a:t>Animierter Ebenen-Wechsel</a:t>
            </a:r>
          </a:p>
          <a:p>
            <a:r>
              <a:rPr lang="de-DE" dirty="0" smtClean="0"/>
              <a:t>Feldgrößen in Anlehnung an ECTS-</a:t>
            </a:r>
            <a:r>
              <a:rPr lang="de-DE" dirty="0" err="1" smtClean="0"/>
              <a:t>Credits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/>
              <a:t>Fehlende Navigation</a:t>
            </a:r>
          </a:p>
          <a:p>
            <a:r>
              <a:rPr lang="de-DE" dirty="0" smtClean="0"/>
              <a:t>Kein „</a:t>
            </a:r>
            <a:r>
              <a:rPr lang="de-DE" dirty="0" err="1" smtClean="0"/>
              <a:t>Responsive</a:t>
            </a:r>
            <a:r>
              <a:rPr lang="de-DE" dirty="0" smtClean="0"/>
              <a:t> Design“</a:t>
            </a:r>
          </a:p>
          <a:p>
            <a:r>
              <a:rPr lang="de-DE" dirty="0" smtClean="0"/>
              <a:t>Keine farbliche Gruppierung von Modulen</a:t>
            </a:r>
          </a:p>
          <a:p>
            <a:r>
              <a:rPr lang="de-DE" dirty="0" smtClean="0"/>
              <a:t>Keine </a:t>
            </a:r>
            <a:r>
              <a:rPr lang="de-DE" dirty="0" smtClean="0"/>
              <a:t>Schriftgrößen-Anpassung</a:t>
            </a:r>
          </a:p>
          <a:p>
            <a:r>
              <a:rPr lang="de-DE" dirty="0" smtClean="0"/>
              <a:t>Keine zeitliche Abfolge </a:t>
            </a:r>
            <a:r>
              <a:rPr lang="de-DE" dirty="0" smtClean="0"/>
              <a:t>visualisierbar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(1)“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" y="1556792"/>
            <a:ext cx="470451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068959"/>
            <a:ext cx="4699460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 descr="https://mmi638.whatsapp.net/d/li87S5H3aiVmMpDOhIfQxVV_ceI/AgTrPLn0YIRSBBw8PbUXwA2lXL1_M5n1SGy7daVnz-x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792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4135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" y="3212976"/>
            <a:ext cx="4947221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 descr="C:\Users\Florian\Dropbox\Photos\Screenshot_2015-07-05-20-54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lorian\Dropbox\Photos\Screenshot_2015-07-05-20-54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64" y="249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_FB_Informatik_PowerPoint_2010_4_3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Praesentationsvorlage_FB_Informatik_PowerPoint_2010_4_3</Template>
  <TotalTime>0</TotalTime>
  <Words>600</Words>
  <Application>Microsoft Office PowerPoint</Application>
  <PresentationFormat>Bildschirmpräsentation (4:3)</PresentationFormat>
  <Paragraphs>166</Paragraphs>
  <Slides>17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Praesentationsvorlage_FB_Informatik_PowerPoint_2010_4_3</vt:lpstr>
      <vt:lpstr>Mobile Web Projekt: Modulhandbuch </vt:lpstr>
      <vt:lpstr>Aktueller Stand</vt:lpstr>
      <vt:lpstr>Ideen &amp; Brainstorming</vt:lpstr>
      <vt:lpstr>Lösungsansätze</vt:lpstr>
      <vt:lpstr>Lösungsansätze</vt:lpstr>
      <vt:lpstr>Prototyp „d3.js“ – Ergebnis</vt:lpstr>
      <vt:lpstr>Prototyp „d3.js“ – Fazit</vt:lpstr>
      <vt:lpstr>Prototyp „d3plus (1)“ – Ergebnis</vt:lpstr>
      <vt:lpstr>Prototyp „d3plus (2)“ – Ergebnis</vt:lpstr>
      <vt:lpstr>Prototyp „d3plus (2)“ – Code-Auszug</vt:lpstr>
      <vt:lpstr>Prototyp „d3plus (2)“ – Code-Auszug</vt:lpstr>
      <vt:lpstr>Prototyp „d3plus (2)“ – Fazit</vt:lpstr>
      <vt:lpstr>Prototyp „d3plus (2)“ – Timeline</vt:lpstr>
      <vt:lpstr>Prototyp „d3plus (2)“ – Fazit inkl. Timeline</vt:lpstr>
      <vt:lpstr>Ergebnis</vt:lpstr>
      <vt:lpstr>Ergebnis</vt:lpstr>
      <vt:lpstr>Prototyp „d3plus (2)“ – Ergebnis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Medienethik: Umgang mit Tabuthemen</dc:title>
  <dc:creator>Florian Schneider</dc:creator>
  <cp:lastModifiedBy>Florian Schneider</cp:lastModifiedBy>
  <cp:revision>188</cp:revision>
  <dcterms:created xsi:type="dcterms:W3CDTF">2015-05-20T12:58:45Z</dcterms:created>
  <dcterms:modified xsi:type="dcterms:W3CDTF">2015-07-07T15:10:14Z</dcterms:modified>
</cp:coreProperties>
</file>